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0" r:id="rId5"/>
  </p:sldMasterIdLst>
  <p:notesMasterIdLst>
    <p:notesMasterId r:id="rId13"/>
  </p:notesMasterIdLst>
  <p:sldIdLst>
    <p:sldId id="256" r:id="rId6"/>
    <p:sldId id="267" r:id="rId7"/>
    <p:sldId id="285" r:id="rId8"/>
    <p:sldId id="294" r:id="rId9"/>
    <p:sldId id="295" r:id="rId10"/>
    <p:sldId id="273" r:id="rId11"/>
    <p:sldId id="25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C8AA3A-4611-4939-83BB-A730E563CEAD}" v="2" dt="2022-06-03T17:57:27.8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546"/>
    <p:restoredTop sz="71224" autoAdjust="0"/>
  </p:normalViewPr>
  <p:slideViewPr>
    <p:cSldViewPr snapToGrid="0" snapToObjects="1">
      <p:cViewPr varScale="1">
        <p:scale>
          <a:sx n="45" d="100"/>
          <a:sy n="45" d="100"/>
        </p:scale>
        <p:origin x="41" y="38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CCD718-5C9E-0F41-8F48-4EA387E4022C}" type="datetimeFigureOut">
              <a:rPr lang="en-US" smtClean="0"/>
              <a:t>8/22/2023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AEE2DE-F569-CB47-AE41-C8EBB0F45B6F}" type="slidenum">
              <a:rPr lang="en-US" smtClean="0"/>
              <a:t>‹#›</a:t>
            </a:fld>
            <a:endParaRPr lang="en-US"/>
          </a:p>
        </p:txBody>
      </p:sp>
    </p:spTree>
    <p:extLst>
      <p:ext uri="{BB962C8B-B14F-4D97-AF65-F5344CB8AC3E}">
        <p14:creationId xmlns:p14="http://schemas.microsoft.com/office/powerpoint/2010/main" val="2046146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2AEE2DE-F569-CB47-AE41-C8EBB0F45B6F}" type="slidenum">
              <a:rPr lang="en-US" smtClean="0"/>
              <a:t>1</a:t>
            </a:fld>
            <a:endParaRPr lang="en-US"/>
          </a:p>
        </p:txBody>
      </p:sp>
    </p:spTree>
    <p:extLst>
      <p:ext uri="{BB962C8B-B14F-4D97-AF65-F5344CB8AC3E}">
        <p14:creationId xmlns:p14="http://schemas.microsoft.com/office/powerpoint/2010/main" val="658454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Group Leader is the only one that receives direction.  When you ready “Group Leader Brief” isolate the leader from the teams and inform them of the following:</a:t>
            </a:r>
          </a:p>
          <a:p>
            <a:r>
              <a:rPr lang="en-US" dirty="0"/>
              <a:t>Each member must dribble the ball down and back between the two cones, and then pass it to the next contestant.  If a cone is skipped or missed you must go back and go around the missed cone.</a:t>
            </a:r>
          </a:p>
          <a:p>
            <a:endParaRPr lang="en-US" dirty="0"/>
          </a:p>
          <a:p>
            <a:endParaRPr lang="en-US" dirty="0"/>
          </a:p>
        </p:txBody>
      </p:sp>
      <p:sp>
        <p:nvSpPr>
          <p:cNvPr id="4" name="Slide Number Placeholder 3"/>
          <p:cNvSpPr>
            <a:spLocks noGrp="1"/>
          </p:cNvSpPr>
          <p:nvPr>
            <p:ph type="sldNum" sz="quarter" idx="5"/>
          </p:nvPr>
        </p:nvSpPr>
        <p:spPr/>
        <p:txBody>
          <a:bodyPr/>
          <a:lstStyle/>
          <a:p>
            <a:fld id="{C2AEE2DE-F569-CB47-AE41-C8EBB0F45B6F}" type="slidenum">
              <a:rPr lang="en-US" smtClean="0"/>
              <a:t>5</a:t>
            </a:fld>
            <a:endParaRPr lang="en-US"/>
          </a:p>
        </p:txBody>
      </p:sp>
    </p:spTree>
    <p:extLst>
      <p:ext uri="{BB962C8B-B14F-4D97-AF65-F5344CB8AC3E}">
        <p14:creationId xmlns:p14="http://schemas.microsoft.com/office/powerpoint/2010/main" val="2655610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AEE2DE-F569-CB47-AE41-C8EBB0F45B6F}" type="slidenum">
              <a:rPr lang="en-US" smtClean="0"/>
              <a:t>6</a:t>
            </a:fld>
            <a:endParaRPr lang="en-US"/>
          </a:p>
        </p:txBody>
      </p:sp>
    </p:spTree>
    <p:extLst>
      <p:ext uri="{BB962C8B-B14F-4D97-AF65-F5344CB8AC3E}">
        <p14:creationId xmlns:p14="http://schemas.microsoft.com/office/powerpoint/2010/main" val="3648771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Sometimes slow is fast.  Many times, we rush through an event and we must go back and do it again, or we are simply working much harder than we need to</a:t>
            </a:r>
            <a:r>
              <a:rPr lang="en-US"/>
              <a:t>, sometimes slow IS FAST!</a:t>
            </a:r>
            <a:endParaRPr lang="en-US" dirty="0"/>
          </a:p>
        </p:txBody>
      </p:sp>
      <p:sp>
        <p:nvSpPr>
          <p:cNvPr id="4" name="Slide Number Placeholder 3"/>
          <p:cNvSpPr>
            <a:spLocks noGrp="1"/>
          </p:cNvSpPr>
          <p:nvPr>
            <p:ph type="sldNum" sz="quarter" idx="5"/>
          </p:nvPr>
        </p:nvSpPr>
        <p:spPr/>
        <p:txBody>
          <a:bodyPr/>
          <a:lstStyle/>
          <a:p>
            <a:fld id="{C2AEE2DE-F569-CB47-AE41-C8EBB0F45B6F}" type="slidenum">
              <a:rPr lang="en-US" smtClean="0"/>
              <a:t>7</a:t>
            </a:fld>
            <a:endParaRPr lang="en-US"/>
          </a:p>
        </p:txBody>
      </p:sp>
    </p:spTree>
    <p:extLst>
      <p:ext uri="{BB962C8B-B14F-4D97-AF65-F5344CB8AC3E}">
        <p14:creationId xmlns:p14="http://schemas.microsoft.com/office/powerpoint/2010/main" val="28951948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1706" y="3446397"/>
            <a:ext cx="11834447" cy="1713781"/>
          </a:xfrm>
        </p:spPr>
        <p:txBody>
          <a:bodyPr anchor="b"/>
          <a:lstStyle>
            <a:lvl1pPr algn="ctr">
              <a:defRPr sz="6000">
                <a:solidFill>
                  <a:schemeClr val="bg1"/>
                </a:solidFill>
                <a:latin typeface="Vollkorn" charset="0"/>
                <a:ea typeface="Vollkorn" charset="0"/>
                <a:cs typeface="Vollkorn" charset="0"/>
              </a:defRPr>
            </a:lvl1pPr>
          </a:lstStyle>
          <a:p>
            <a:r>
              <a:rPr lang="en-US" dirty="0"/>
              <a:t>Click to edit Master title style</a:t>
            </a:r>
          </a:p>
        </p:txBody>
      </p:sp>
      <p:sp>
        <p:nvSpPr>
          <p:cNvPr id="3" name="Subtitle 2"/>
          <p:cNvSpPr>
            <a:spLocks noGrp="1"/>
          </p:cNvSpPr>
          <p:nvPr>
            <p:ph type="subTitle" idx="1"/>
          </p:nvPr>
        </p:nvSpPr>
        <p:spPr>
          <a:xfrm>
            <a:off x="2661136" y="5292661"/>
            <a:ext cx="6875585" cy="416477"/>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4727328" y="5841621"/>
            <a:ext cx="2743200" cy="365125"/>
          </a:xfrm>
          <a:prstGeom prst="rect">
            <a:avLst/>
          </a:prstGeom>
        </p:spPr>
        <p:txBody>
          <a:bodyPr/>
          <a:lstStyle>
            <a:lvl1pPr algn="ctr">
              <a:defRPr sz="1600" i="1">
                <a:solidFill>
                  <a:schemeClr val="bg1"/>
                </a:solidFill>
              </a:defRPr>
            </a:lvl1pPr>
          </a:lstStyle>
          <a:p>
            <a:endParaRPr lang="en-US"/>
          </a:p>
        </p:txBody>
      </p:sp>
    </p:spTree>
    <p:extLst>
      <p:ext uri="{BB962C8B-B14F-4D97-AF65-F5344CB8AC3E}">
        <p14:creationId xmlns:p14="http://schemas.microsoft.com/office/powerpoint/2010/main" val="467279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76914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39589" y="365125"/>
            <a:ext cx="2628900" cy="54729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65125"/>
            <a:ext cx="8529989" cy="54729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2066195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5AE89-A5FB-4A70-B681-5E6399C4466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7717DFB-6117-4F2C-8098-70BFF8BD18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DE786B-A6DD-4832-86B7-756114D393A1}"/>
              </a:ext>
            </a:extLst>
          </p:cNvPr>
          <p:cNvSpPr>
            <a:spLocks noGrp="1"/>
          </p:cNvSpPr>
          <p:nvPr>
            <p:ph type="dt" sz="half" idx="10"/>
          </p:nvPr>
        </p:nvSpPr>
        <p:spPr/>
        <p:txBody>
          <a:bodyPr/>
          <a:lstStyle/>
          <a:p>
            <a:fld id="{0924D590-0C55-4D52-A8F8-2F246DAF3E7C}" type="datetimeFigureOut">
              <a:rPr lang="en-US" smtClean="0"/>
              <a:t>8/22/2023</a:t>
            </a:fld>
            <a:endParaRPr lang="en-US"/>
          </a:p>
        </p:txBody>
      </p:sp>
      <p:sp>
        <p:nvSpPr>
          <p:cNvPr id="5" name="Footer Placeholder 4">
            <a:extLst>
              <a:ext uri="{FF2B5EF4-FFF2-40B4-BE49-F238E27FC236}">
                <a16:creationId xmlns:a16="http://schemas.microsoft.com/office/drawing/2014/main" id="{99354F86-6644-400B-A217-C098C9F21B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0DA813-2F9C-4BF7-844A-4FFEDA907D5C}"/>
              </a:ext>
            </a:extLst>
          </p:cNvPr>
          <p:cNvSpPr>
            <a:spLocks noGrp="1"/>
          </p:cNvSpPr>
          <p:nvPr>
            <p:ph type="sldNum" sz="quarter" idx="12"/>
          </p:nvPr>
        </p:nvSpPr>
        <p:spPr/>
        <p:txBody>
          <a:bodyPr/>
          <a:lstStyle/>
          <a:p>
            <a:fld id="{E4C51937-CAC6-4E7D-89F6-503F19DAFF5C}" type="slidenum">
              <a:rPr lang="en-US" smtClean="0"/>
              <a:t>‹#›</a:t>
            </a:fld>
            <a:endParaRPr lang="en-US"/>
          </a:p>
        </p:txBody>
      </p:sp>
    </p:spTree>
    <p:extLst>
      <p:ext uri="{BB962C8B-B14F-4D97-AF65-F5344CB8AC3E}">
        <p14:creationId xmlns:p14="http://schemas.microsoft.com/office/powerpoint/2010/main" val="26616653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91DCD-9D33-47BD-A1E7-B761C75B50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C0C081-25B8-40EA-B7F0-C34C3293D7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6D9A6B-056B-4268-9289-54BBC21A63D6}"/>
              </a:ext>
            </a:extLst>
          </p:cNvPr>
          <p:cNvSpPr>
            <a:spLocks noGrp="1"/>
          </p:cNvSpPr>
          <p:nvPr>
            <p:ph type="dt" sz="half" idx="10"/>
          </p:nvPr>
        </p:nvSpPr>
        <p:spPr/>
        <p:txBody>
          <a:bodyPr/>
          <a:lstStyle/>
          <a:p>
            <a:fld id="{0924D590-0C55-4D52-A8F8-2F246DAF3E7C}" type="datetimeFigureOut">
              <a:rPr lang="en-US" smtClean="0"/>
              <a:t>8/22/2023</a:t>
            </a:fld>
            <a:endParaRPr lang="en-US"/>
          </a:p>
        </p:txBody>
      </p:sp>
      <p:sp>
        <p:nvSpPr>
          <p:cNvPr id="5" name="Footer Placeholder 4">
            <a:extLst>
              <a:ext uri="{FF2B5EF4-FFF2-40B4-BE49-F238E27FC236}">
                <a16:creationId xmlns:a16="http://schemas.microsoft.com/office/drawing/2014/main" id="{4BD96B26-B0A2-4F5F-A207-DAFA5E8D96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65E944-FE9B-4507-B643-8F0847128A33}"/>
              </a:ext>
            </a:extLst>
          </p:cNvPr>
          <p:cNvSpPr>
            <a:spLocks noGrp="1"/>
          </p:cNvSpPr>
          <p:nvPr>
            <p:ph type="sldNum" sz="quarter" idx="12"/>
          </p:nvPr>
        </p:nvSpPr>
        <p:spPr/>
        <p:txBody>
          <a:bodyPr/>
          <a:lstStyle/>
          <a:p>
            <a:fld id="{E4C51937-CAC6-4E7D-89F6-503F19DAFF5C}" type="slidenum">
              <a:rPr lang="en-US" smtClean="0"/>
              <a:t>‹#›</a:t>
            </a:fld>
            <a:endParaRPr lang="en-US"/>
          </a:p>
        </p:txBody>
      </p:sp>
    </p:spTree>
    <p:extLst>
      <p:ext uri="{BB962C8B-B14F-4D97-AF65-F5344CB8AC3E}">
        <p14:creationId xmlns:p14="http://schemas.microsoft.com/office/powerpoint/2010/main" val="33144289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19876-1B96-4A12-B370-347E7F060A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5EE28EA-E573-4D6F-8AE5-68ED9BA079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844E5F-769C-4595-B4C7-96916A58BA77}"/>
              </a:ext>
            </a:extLst>
          </p:cNvPr>
          <p:cNvSpPr>
            <a:spLocks noGrp="1"/>
          </p:cNvSpPr>
          <p:nvPr>
            <p:ph type="dt" sz="half" idx="10"/>
          </p:nvPr>
        </p:nvSpPr>
        <p:spPr/>
        <p:txBody>
          <a:bodyPr/>
          <a:lstStyle/>
          <a:p>
            <a:fld id="{0924D590-0C55-4D52-A8F8-2F246DAF3E7C}" type="datetimeFigureOut">
              <a:rPr lang="en-US" smtClean="0"/>
              <a:t>8/22/2023</a:t>
            </a:fld>
            <a:endParaRPr lang="en-US"/>
          </a:p>
        </p:txBody>
      </p:sp>
      <p:sp>
        <p:nvSpPr>
          <p:cNvPr id="5" name="Footer Placeholder 4">
            <a:extLst>
              <a:ext uri="{FF2B5EF4-FFF2-40B4-BE49-F238E27FC236}">
                <a16:creationId xmlns:a16="http://schemas.microsoft.com/office/drawing/2014/main" id="{D316B35B-20A5-47FA-B89E-10352A0040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818161-01AD-4DBB-A94D-D4026330BEA3}"/>
              </a:ext>
            </a:extLst>
          </p:cNvPr>
          <p:cNvSpPr>
            <a:spLocks noGrp="1"/>
          </p:cNvSpPr>
          <p:nvPr>
            <p:ph type="sldNum" sz="quarter" idx="12"/>
          </p:nvPr>
        </p:nvSpPr>
        <p:spPr/>
        <p:txBody>
          <a:bodyPr/>
          <a:lstStyle/>
          <a:p>
            <a:fld id="{E4C51937-CAC6-4E7D-89F6-503F19DAFF5C}" type="slidenum">
              <a:rPr lang="en-US" smtClean="0"/>
              <a:t>‹#›</a:t>
            </a:fld>
            <a:endParaRPr lang="en-US"/>
          </a:p>
        </p:txBody>
      </p:sp>
    </p:spTree>
    <p:extLst>
      <p:ext uri="{BB962C8B-B14F-4D97-AF65-F5344CB8AC3E}">
        <p14:creationId xmlns:p14="http://schemas.microsoft.com/office/powerpoint/2010/main" val="14124445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0DDA6-21F8-4149-81BD-32F56EBD94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8A73DA-2C4F-4446-A492-2F80BA653FE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277216-CF32-4B55-964D-B4A1CF49DAB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B4F54E-D9F8-4A37-99C9-3F32B7659A32}"/>
              </a:ext>
            </a:extLst>
          </p:cNvPr>
          <p:cNvSpPr>
            <a:spLocks noGrp="1"/>
          </p:cNvSpPr>
          <p:nvPr>
            <p:ph type="dt" sz="half" idx="10"/>
          </p:nvPr>
        </p:nvSpPr>
        <p:spPr/>
        <p:txBody>
          <a:bodyPr/>
          <a:lstStyle/>
          <a:p>
            <a:fld id="{0924D590-0C55-4D52-A8F8-2F246DAF3E7C}" type="datetimeFigureOut">
              <a:rPr lang="en-US" smtClean="0"/>
              <a:t>8/22/2023</a:t>
            </a:fld>
            <a:endParaRPr lang="en-US"/>
          </a:p>
        </p:txBody>
      </p:sp>
      <p:sp>
        <p:nvSpPr>
          <p:cNvPr id="6" name="Footer Placeholder 5">
            <a:extLst>
              <a:ext uri="{FF2B5EF4-FFF2-40B4-BE49-F238E27FC236}">
                <a16:creationId xmlns:a16="http://schemas.microsoft.com/office/drawing/2014/main" id="{46F50D40-18A2-42A4-AAB2-55338950E9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78A52D-E1C2-4522-968A-56FDE63366B7}"/>
              </a:ext>
            </a:extLst>
          </p:cNvPr>
          <p:cNvSpPr>
            <a:spLocks noGrp="1"/>
          </p:cNvSpPr>
          <p:nvPr>
            <p:ph type="sldNum" sz="quarter" idx="12"/>
          </p:nvPr>
        </p:nvSpPr>
        <p:spPr/>
        <p:txBody>
          <a:bodyPr/>
          <a:lstStyle/>
          <a:p>
            <a:fld id="{E4C51937-CAC6-4E7D-89F6-503F19DAFF5C}" type="slidenum">
              <a:rPr lang="en-US" smtClean="0"/>
              <a:t>‹#›</a:t>
            </a:fld>
            <a:endParaRPr lang="en-US"/>
          </a:p>
        </p:txBody>
      </p:sp>
    </p:spTree>
    <p:extLst>
      <p:ext uri="{BB962C8B-B14F-4D97-AF65-F5344CB8AC3E}">
        <p14:creationId xmlns:p14="http://schemas.microsoft.com/office/powerpoint/2010/main" val="8875166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62518-4249-4A69-9D4C-56F22B6C8BA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0A25FF-C49F-421D-AD3A-46631E9C0D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B8F651-9C51-4037-95C4-7287D92B7EE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4AA594-8E57-463B-88CC-D671537036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952F2F-927B-4B06-BB35-4A9172FBBD1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87074C-E7B8-4BAD-ABB5-6BB5A5ECD421}"/>
              </a:ext>
            </a:extLst>
          </p:cNvPr>
          <p:cNvSpPr>
            <a:spLocks noGrp="1"/>
          </p:cNvSpPr>
          <p:nvPr>
            <p:ph type="dt" sz="half" idx="10"/>
          </p:nvPr>
        </p:nvSpPr>
        <p:spPr/>
        <p:txBody>
          <a:bodyPr/>
          <a:lstStyle/>
          <a:p>
            <a:fld id="{0924D590-0C55-4D52-A8F8-2F246DAF3E7C}" type="datetimeFigureOut">
              <a:rPr lang="en-US" smtClean="0"/>
              <a:t>8/22/2023</a:t>
            </a:fld>
            <a:endParaRPr lang="en-US"/>
          </a:p>
        </p:txBody>
      </p:sp>
      <p:sp>
        <p:nvSpPr>
          <p:cNvPr id="8" name="Footer Placeholder 7">
            <a:extLst>
              <a:ext uri="{FF2B5EF4-FFF2-40B4-BE49-F238E27FC236}">
                <a16:creationId xmlns:a16="http://schemas.microsoft.com/office/drawing/2014/main" id="{60842038-ACC9-425A-9650-A745BE6A02D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DC8ADA3-3304-4686-AFB7-6C96EFA2C247}"/>
              </a:ext>
            </a:extLst>
          </p:cNvPr>
          <p:cNvSpPr>
            <a:spLocks noGrp="1"/>
          </p:cNvSpPr>
          <p:nvPr>
            <p:ph type="sldNum" sz="quarter" idx="12"/>
          </p:nvPr>
        </p:nvSpPr>
        <p:spPr/>
        <p:txBody>
          <a:bodyPr/>
          <a:lstStyle/>
          <a:p>
            <a:fld id="{E4C51937-CAC6-4E7D-89F6-503F19DAFF5C}" type="slidenum">
              <a:rPr lang="en-US" smtClean="0"/>
              <a:t>‹#›</a:t>
            </a:fld>
            <a:endParaRPr lang="en-US"/>
          </a:p>
        </p:txBody>
      </p:sp>
    </p:spTree>
    <p:extLst>
      <p:ext uri="{BB962C8B-B14F-4D97-AF65-F5344CB8AC3E}">
        <p14:creationId xmlns:p14="http://schemas.microsoft.com/office/powerpoint/2010/main" val="24179777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3EA6E-E0FF-4003-91DA-68BA69BBA2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74EA3D7-E2E8-4189-8989-77D928114311}"/>
              </a:ext>
            </a:extLst>
          </p:cNvPr>
          <p:cNvSpPr>
            <a:spLocks noGrp="1"/>
          </p:cNvSpPr>
          <p:nvPr>
            <p:ph type="dt" sz="half" idx="10"/>
          </p:nvPr>
        </p:nvSpPr>
        <p:spPr/>
        <p:txBody>
          <a:bodyPr/>
          <a:lstStyle/>
          <a:p>
            <a:fld id="{0924D590-0C55-4D52-A8F8-2F246DAF3E7C}" type="datetimeFigureOut">
              <a:rPr lang="en-US" smtClean="0"/>
              <a:t>8/22/2023</a:t>
            </a:fld>
            <a:endParaRPr lang="en-US"/>
          </a:p>
        </p:txBody>
      </p:sp>
      <p:sp>
        <p:nvSpPr>
          <p:cNvPr id="4" name="Footer Placeholder 3">
            <a:extLst>
              <a:ext uri="{FF2B5EF4-FFF2-40B4-BE49-F238E27FC236}">
                <a16:creationId xmlns:a16="http://schemas.microsoft.com/office/drawing/2014/main" id="{B7649958-DF4F-44E3-9F65-777AB30E9E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E2E1293-383D-46D7-A250-C87EB9FDC511}"/>
              </a:ext>
            </a:extLst>
          </p:cNvPr>
          <p:cNvSpPr>
            <a:spLocks noGrp="1"/>
          </p:cNvSpPr>
          <p:nvPr>
            <p:ph type="sldNum" sz="quarter" idx="12"/>
          </p:nvPr>
        </p:nvSpPr>
        <p:spPr/>
        <p:txBody>
          <a:bodyPr/>
          <a:lstStyle/>
          <a:p>
            <a:fld id="{E4C51937-CAC6-4E7D-89F6-503F19DAFF5C}" type="slidenum">
              <a:rPr lang="en-US" smtClean="0"/>
              <a:t>‹#›</a:t>
            </a:fld>
            <a:endParaRPr lang="en-US"/>
          </a:p>
        </p:txBody>
      </p:sp>
    </p:spTree>
    <p:extLst>
      <p:ext uri="{BB962C8B-B14F-4D97-AF65-F5344CB8AC3E}">
        <p14:creationId xmlns:p14="http://schemas.microsoft.com/office/powerpoint/2010/main" val="36062115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53C807-A073-4F55-821D-83965D96FA83}"/>
              </a:ext>
            </a:extLst>
          </p:cNvPr>
          <p:cNvSpPr>
            <a:spLocks noGrp="1"/>
          </p:cNvSpPr>
          <p:nvPr>
            <p:ph type="dt" sz="half" idx="10"/>
          </p:nvPr>
        </p:nvSpPr>
        <p:spPr/>
        <p:txBody>
          <a:bodyPr/>
          <a:lstStyle/>
          <a:p>
            <a:fld id="{0924D590-0C55-4D52-A8F8-2F246DAF3E7C}" type="datetimeFigureOut">
              <a:rPr lang="en-US" smtClean="0"/>
              <a:t>8/22/2023</a:t>
            </a:fld>
            <a:endParaRPr lang="en-US"/>
          </a:p>
        </p:txBody>
      </p:sp>
      <p:sp>
        <p:nvSpPr>
          <p:cNvPr id="3" name="Footer Placeholder 2">
            <a:extLst>
              <a:ext uri="{FF2B5EF4-FFF2-40B4-BE49-F238E27FC236}">
                <a16:creationId xmlns:a16="http://schemas.microsoft.com/office/drawing/2014/main" id="{13DD3211-8A93-4571-B7D8-43E26456186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79F32E2-98D8-466B-A3E1-0B259B3D93A6}"/>
              </a:ext>
            </a:extLst>
          </p:cNvPr>
          <p:cNvSpPr>
            <a:spLocks noGrp="1"/>
          </p:cNvSpPr>
          <p:nvPr>
            <p:ph type="sldNum" sz="quarter" idx="12"/>
          </p:nvPr>
        </p:nvSpPr>
        <p:spPr/>
        <p:txBody>
          <a:bodyPr/>
          <a:lstStyle/>
          <a:p>
            <a:fld id="{E4C51937-CAC6-4E7D-89F6-503F19DAFF5C}" type="slidenum">
              <a:rPr lang="en-US" smtClean="0"/>
              <a:t>‹#›</a:t>
            </a:fld>
            <a:endParaRPr lang="en-US"/>
          </a:p>
        </p:txBody>
      </p:sp>
    </p:spTree>
    <p:extLst>
      <p:ext uri="{BB962C8B-B14F-4D97-AF65-F5344CB8AC3E}">
        <p14:creationId xmlns:p14="http://schemas.microsoft.com/office/powerpoint/2010/main" val="7813651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F7016-E2BE-4BAB-99AE-33032A044C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114CEB0-4980-4CA3-AA75-3B98B5D4E9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A03C7A5-05E1-43C4-8455-7C24DB777E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D54633-F62B-45FA-8547-A0FC5BBD90C2}"/>
              </a:ext>
            </a:extLst>
          </p:cNvPr>
          <p:cNvSpPr>
            <a:spLocks noGrp="1"/>
          </p:cNvSpPr>
          <p:nvPr>
            <p:ph type="dt" sz="half" idx="10"/>
          </p:nvPr>
        </p:nvSpPr>
        <p:spPr/>
        <p:txBody>
          <a:bodyPr/>
          <a:lstStyle/>
          <a:p>
            <a:fld id="{0924D590-0C55-4D52-A8F8-2F246DAF3E7C}" type="datetimeFigureOut">
              <a:rPr lang="en-US" smtClean="0"/>
              <a:t>8/22/2023</a:t>
            </a:fld>
            <a:endParaRPr lang="en-US"/>
          </a:p>
        </p:txBody>
      </p:sp>
      <p:sp>
        <p:nvSpPr>
          <p:cNvPr id="6" name="Footer Placeholder 5">
            <a:extLst>
              <a:ext uri="{FF2B5EF4-FFF2-40B4-BE49-F238E27FC236}">
                <a16:creationId xmlns:a16="http://schemas.microsoft.com/office/drawing/2014/main" id="{50B73724-EF50-4A41-A071-A503BEA27D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1F7EDF-BB27-4B02-85A7-B342ADF561DC}"/>
              </a:ext>
            </a:extLst>
          </p:cNvPr>
          <p:cNvSpPr>
            <a:spLocks noGrp="1"/>
          </p:cNvSpPr>
          <p:nvPr>
            <p:ph type="sldNum" sz="quarter" idx="12"/>
          </p:nvPr>
        </p:nvSpPr>
        <p:spPr/>
        <p:txBody>
          <a:bodyPr/>
          <a:lstStyle/>
          <a:p>
            <a:fld id="{E4C51937-CAC6-4E7D-89F6-503F19DAFF5C}" type="slidenum">
              <a:rPr lang="en-US" smtClean="0"/>
              <a:t>‹#›</a:t>
            </a:fld>
            <a:endParaRPr lang="en-US"/>
          </a:p>
        </p:txBody>
      </p:sp>
    </p:spTree>
    <p:extLst>
      <p:ext uri="{BB962C8B-B14F-4D97-AF65-F5344CB8AC3E}">
        <p14:creationId xmlns:p14="http://schemas.microsoft.com/office/powerpoint/2010/main" val="2629129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11078437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1BD78-0E57-4338-B6D7-A258B0CB83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A5AD381-57CD-47E5-8AA6-380551114E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E96CF5C-E4BC-45F4-BAA6-30EFCD4CF8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77C7C5-402D-4645-B660-FBB7815DC27B}"/>
              </a:ext>
            </a:extLst>
          </p:cNvPr>
          <p:cNvSpPr>
            <a:spLocks noGrp="1"/>
          </p:cNvSpPr>
          <p:nvPr>
            <p:ph type="dt" sz="half" idx="10"/>
          </p:nvPr>
        </p:nvSpPr>
        <p:spPr/>
        <p:txBody>
          <a:bodyPr/>
          <a:lstStyle/>
          <a:p>
            <a:fld id="{0924D590-0C55-4D52-A8F8-2F246DAF3E7C}" type="datetimeFigureOut">
              <a:rPr lang="en-US" smtClean="0"/>
              <a:t>8/22/2023</a:t>
            </a:fld>
            <a:endParaRPr lang="en-US"/>
          </a:p>
        </p:txBody>
      </p:sp>
      <p:sp>
        <p:nvSpPr>
          <p:cNvPr id="6" name="Footer Placeholder 5">
            <a:extLst>
              <a:ext uri="{FF2B5EF4-FFF2-40B4-BE49-F238E27FC236}">
                <a16:creationId xmlns:a16="http://schemas.microsoft.com/office/drawing/2014/main" id="{40CA3707-D517-45FC-9827-0CF8C63294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B943D0-9676-4A1A-BE71-20E83F48B202}"/>
              </a:ext>
            </a:extLst>
          </p:cNvPr>
          <p:cNvSpPr>
            <a:spLocks noGrp="1"/>
          </p:cNvSpPr>
          <p:nvPr>
            <p:ph type="sldNum" sz="quarter" idx="12"/>
          </p:nvPr>
        </p:nvSpPr>
        <p:spPr/>
        <p:txBody>
          <a:bodyPr/>
          <a:lstStyle/>
          <a:p>
            <a:fld id="{E4C51937-CAC6-4E7D-89F6-503F19DAFF5C}" type="slidenum">
              <a:rPr lang="en-US" smtClean="0"/>
              <a:t>‹#›</a:t>
            </a:fld>
            <a:endParaRPr lang="en-US"/>
          </a:p>
        </p:txBody>
      </p:sp>
    </p:spTree>
    <p:extLst>
      <p:ext uri="{BB962C8B-B14F-4D97-AF65-F5344CB8AC3E}">
        <p14:creationId xmlns:p14="http://schemas.microsoft.com/office/powerpoint/2010/main" val="32223785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2417F-47AF-4713-928F-2820F439946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90E8F2A-A03F-4214-9409-116745EA9EA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922249-2A06-43FD-9465-CBE97845A543}"/>
              </a:ext>
            </a:extLst>
          </p:cNvPr>
          <p:cNvSpPr>
            <a:spLocks noGrp="1"/>
          </p:cNvSpPr>
          <p:nvPr>
            <p:ph type="dt" sz="half" idx="10"/>
          </p:nvPr>
        </p:nvSpPr>
        <p:spPr/>
        <p:txBody>
          <a:bodyPr/>
          <a:lstStyle/>
          <a:p>
            <a:fld id="{0924D590-0C55-4D52-A8F8-2F246DAF3E7C}" type="datetimeFigureOut">
              <a:rPr lang="en-US" smtClean="0"/>
              <a:t>8/22/2023</a:t>
            </a:fld>
            <a:endParaRPr lang="en-US"/>
          </a:p>
        </p:txBody>
      </p:sp>
      <p:sp>
        <p:nvSpPr>
          <p:cNvPr id="5" name="Footer Placeholder 4">
            <a:extLst>
              <a:ext uri="{FF2B5EF4-FFF2-40B4-BE49-F238E27FC236}">
                <a16:creationId xmlns:a16="http://schemas.microsoft.com/office/drawing/2014/main" id="{5DD59593-30A1-4A15-B44C-04BF29EDCC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AD4816-263B-4DC4-9723-8092328BEA14}"/>
              </a:ext>
            </a:extLst>
          </p:cNvPr>
          <p:cNvSpPr>
            <a:spLocks noGrp="1"/>
          </p:cNvSpPr>
          <p:nvPr>
            <p:ph type="sldNum" sz="quarter" idx="12"/>
          </p:nvPr>
        </p:nvSpPr>
        <p:spPr/>
        <p:txBody>
          <a:bodyPr/>
          <a:lstStyle/>
          <a:p>
            <a:fld id="{E4C51937-CAC6-4E7D-89F6-503F19DAFF5C}" type="slidenum">
              <a:rPr lang="en-US" smtClean="0"/>
              <a:t>‹#›</a:t>
            </a:fld>
            <a:endParaRPr lang="en-US"/>
          </a:p>
        </p:txBody>
      </p:sp>
    </p:spTree>
    <p:extLst>
      <p:ext uri="{BB962C8B-B14F-4D97-AF65-F5344CB8AC3E}">
        <p14:creationId xmlns:p14="http://schemas.microsoft.com/office/powerpoint/2010/main" val="26595124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90A9A0-9D18-4F6D-8E91-30A4728B43A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69E6D61-A94B-4DC4-A3EB-9C46C6FBDD2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9A3931-BDD9-4DAE-93A3-35FFD90261A4}"/>
              </a:ext>
            </a:extLst>
          </p:cNvPr>
          <p:cNvSpPr>
            <a:spLocks noGrp="1"/>
          </p:cNvSpPr>
          <p:nvPr>
            <p:ph type="dt" sz="half" idx="10"/>
          </p:nvPr>
        </p:nvSpPr>
        <p:spPr/>
        <p:txBody>
          <a:bodyPr/>
          <a:lstStyle/>
          <a:p>
            <a:fld id="{0924D590-0C55-4D52-A8F8-2F246DAF3E7C}" type="datetimeFigureOut">
              <a:rPr lang="en-US" smtClean="0"/>
              <a:t>8/22/2023</a:t>
            </a:fld>
            <a:endParaRPr lang="en-US"/>
          </a:p>
        </p:txBody>
      </p:sp>
      <p:sp>
        <p:nvSpPr>
          <p:cNvPr id="5" name="Footer Placeholder 4">
            <a:extLst>
              <a:ext uri="{FF2B5EF4-FFF2-40B4-BE49-F238E27FC236}">
                <a16:creationId xmlns:a16="http://schemas.microsoft.com/office/drawing/2014/main" id="{4D956B45-42CE-4277-B42B-431AA2F064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18001F-1813-477A-8595-C3D04DB13D72}"/>
              </a:ext>
            </a:extLst>
          </p:cNvPr>
          <p:cNvSpPr>
            <a:spLocks noGrp="1"/>
          </p:cNvSpPr>
          <p:nvPr>
            <p:ph type="sldNum" sz="quarter" idx="12"/>
          </p:nvPr>
        </p:nvSpPr>
        <p:spPr/>
        <p:txBody>
          <a:bodyPr/>
          <a:lstStyle/>
          <a:p>
            <a:fld id="{E4C51937-CAC6-4E7D-89F6-503F19DAFF5C}" type="slidenum">
              <a:rPr lang="en-US" smtClean="0"/>
              <a:t>‹#›</a:t>
            </a:fld>
            <a:endParaRPr lang="en-US"/>
          </a:p>
        </p:txBody>
      </p:sp>
    </p:spTree>
    <p:extLst>
      <p:ext uri="{BB962C8B-B14F-4D97-AF65-F5344CB8AC3E}">
        <p14:creationId xmlns:p14="http://schemas.microsoft.com/office/powerpoint/2010/main" val="326168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75138" y="1709740"/>
            <a:ext cx="1139335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375139" y="4589466"/>
            <a:ext cx="11393350" cy="93210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846720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98585" y="1778733"/>
            <a:ext cx="5486400" cy="3965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83569" y="1778733"/>
            <a:ext cx="5484919" cy="3965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1602680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98585" y="1681163"/>
            <a:ext cx="548603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98585" y="2505075"/>
            <a:ext cx="5486033" cy="33212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83569" y="1681163"/>
            <a:ext cx="548640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83569" y="2505075"/>
            <a:ext cx="5486403" cy="33212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16630861-4318-414B-8E21-CA5F03E7BD41}" type="slidenum">
              <a:rPr lang="en-US" smtClean="0"/>
              <a:t>‹#›</a:t>
            </a:fld>
            <a:endParaRPr lang="en-US"/>
          </a:p>
        </p:txBody>
      </p:sp>
      <p:sp>
        <p:nvSpPr>
          <p:cNvPr id="11" name="Title 1"/>
          <p:cNvSpPr>
            <a:spLocks noGrp="1"/>
          </p:cNvSpPr>
          <p:nvPr>
            <p:ph type="title"/>
          </p:nvPr>
        </p:nvSpPr>
        <p:spPr>
          <a:xfrm>
            <a:off x="398585" y="143746"/>
            <a:ext cx="11369903" cy="1400159"/>
          </a:xfrm>
        </p:spPr>
        <p:txBody>
          <a:bodyPr/>
          <a:lstStyle/>
          <a:p>
            <a:r>
              <a:rPr lang="en-US"/>
              <a:t>Click to edit Master title style</a:t>
            </a:r>
          </a:p>
        </p:txBody>
      </p:sp>
    </p:spTree>
    <p:extLst>
      <p:ext uri="{BB962C8B-B14F-4D97-AF65-F5344CB8AC3E}">
        <p14:creationId xmlns:p14="http://schemas.microsoft.com/office/powerpoint/2010/main" val="368754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11529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509753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5477" y="457200"/>
            <a:ext cx="4572733"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334000" y="987427"/>
            <a:ext cx="6434488"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45477" y="2057400"/>
            <a:ext cx="457273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1109344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334000" y="987429"/>
            <a:ext cx="6434488"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7" name="Slide Number Placeholder 6"/>
          <p:cNvSpPr>
            <a:spLocks noGrp="1"/>
          </p:cNvSpPr>
          <p:nvPr>
            <p:ph type="sldNum" sz="quarter" idx="12"/>
          </p:nvPr>
        </p:nvSpPr>
        <p:spPr/>
        <p:txBody>
          <a:bodyPr/>
          <a:lstStyle/>
          <a:p>
            <a:fld id="{16630861-4318-414B-8E21-CA5F03E7BD41}" type="slidenum">
              <a:rPr lang="en-US" smtClean="0"/>
              <a:t>‹#›</a:t>
            </a:fld>
            <a:endParaRPr lang="en-US"/>
          </a:p>
        </p:txBody>
      </p:sp>
      <p:sp>
        <p:nvSpPr>
          <p:cNvPr id="10" name="Title 1"/>
          <p:cNvSpPr>
            <a:spLocks noGrp="1"/>
          </p:cNvSpPr>
          <p:nvPr>
            <p:ph type="title"/>
          </p:nvPr>
        </p:nvSpPr>
        <p:spPr>
          <a:xfrm>
            <a:off x="445477" y="457200"/>
            <a:ext cx="4572733" cy="1600200"/>
          </a:xfrm>
        </p:spPr>
        <p:txBody>
          <a:bodyPr anchor="b"/>
          <a:lstStyle>
            <a:lvl1pPr>
              <a:defRPr sz="3200"/>
            </a:lvl1pPr>
          </a:lstStyle>
          <a:p>
            <a:r>
              <a:rPr lang="en-US"/>
              <a:t>Click to edit Master title style</a:t>
            </a:r>
          </a:p>
        </p:txBody>
      </p:sp>
      <p:sp>
        <p:nvSpPr>
          <p:cNvPr id="11" name="Text Placeholder 3"/>
          <p:cNvSpPr>
            <a:spLocks noGrp="1"/>
          </p:cNvSpPr>
          <p:nvPr>
            <p:ph type="body" sz="half" idx="2"/>
          </p:nvPr>
        </p:nvSpPr>
        <p:spPr>
          <a:xfrm>
            <a:off x="445477" y="2057400"/>
            <a:ext cx="457273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97332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8585" y="143746"/>
            <a:ext cx="11369903" cy="140015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98585" y="1723293"/>
            <a:ext cx="11369903" cy="414996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0596181" y="6356352"/>
            <a:ext cx="1172307" cy="365125"/>
          </a:xfrm>
          <a:prstGeom prst="rect">
            <a:avLst/>
          </a:prstGeom>
        </p:spPr>
        <p:txBody>
          <a:bodyPr vert="horz" lIns="91440" tIns="45720" rIns="91440" bIns="45720" rtlCol="0" anchor="ctr"/>
          <a:lstStyle>
            <a:lvl1pPr algn="ctr">
              <a:defRPr sz="1400" b="1" i="0">
                <a:solidFill>
                  <a:schemeClr val="bg1"/>
                </a:solidFill>
                <a:latin typeface="Fira Sans Ultra" charset="0"/>
                <a:ea typeface="Fira Sans Ultra" charset="0"/>
                <a:cs typeface="Fira Sans Ultra" charset="0"/>
              </a:defRPr>
            </a:lvl1pPr>
          </a:lstStyle>
          <a:p>
            <a:fld id="{16630861-4318-414B-8E21-CA5F03E7BD41}" type="slidenum">
              <a:rPr lang="en-US" smtClean="0"/>
              <a:pPr/>
              <a:t>‹#›</a:t>
            </a:fld>
            <a:endParaRPr lang="en-US"/>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rgbClr val="004071"/>
          </a:solidFill>
          <a:latin typeface="Vollkorn" charset="0"/>
          <a:ea typeface="Vollkorn" charset="0"/>
          <a:cs typeface="Vollkorn" charset="0"/>
        </a:defRPr>
      </a:lvl1pPr>
    </p:titleStyle>
    <p:bodyStyle>
      <a:lvl1pPr marL="228600" indent="-228600" algn="l" defTabSz="914400" rtl="0" eaLnBrk="1" latinLnBrk="0" hangingPunct="1">
        <a:lnSpc>
          <a:spcPct val="90000"/>
        </a:lnSpc>
        <a:spcBef>
          <a:spcPts val="1000"/>
        </a:spcBef>
        <a:buFont typeface="Arial"/>
        <a:buChar char="•"/>
        <a:defRPr sz="2800" kern="1200">
          <a:solidFill>
            <a:srgbClr val="60636B"/>
          </a:solidFill>
          <a:latin typeface="Fira Sans" charset="0"/>
          <a:ea typeface="Fira Sans" charset="0"/>
          <a:cs typeface="Fira Sans" charset="0"/>
        </a:defRPr>
      </a:lvl1pPr>
      <a:lvl2pPr marL="685800" indent="-228600" algn="l" defTabSz="914400" rtl="0" eaLnBrk="1" latinLnBrk="0" hangingPunct="1">
        <a:lnSpc>
          <a:spcPct val="90000"/>
        </a:lnSpc>
        <a:spcBef>
          <a:spcPts val="500"/>
        </a:spcBef>
        <a:buFont typeface="Arial"/>
        <a:buChar char="•"/>
        <a:defRPr sz="2400" kern="1200">
          <a:solidFill>
            <a:srgbClr val="60636B"/>
          </a:solidFill>
          <a:latin typeface="Fira Sans" charset="0"/>
          <a:ea typeface="Fira Sans" charset="0"/>
          <a:cs typeface="Fira Sans" charset="0"/>
        </a:defRPr>
      </a:lvl2pPr>
      <a:lvl3pPr marL="1143000" indent="-228600" algn="l" defTabSz="914400" rtl="0" eaLnBrk="1" latinLnBrk="0" hangingPunct="1">
        <a:lnSpc>
          <a:spcPct val="90000"/>
        </a:lnSpc>
        <a:spcBef>
          <a:spcPts val="500"/>
        </a:spcBef>
        <a:buFont typeface="Arial"/>
        <a:buChar char="•"/>
        <a:defRPr sz="2000" kern="1200">
          <a:solidFill>
            <a:srgbClr val="60636B"/>
          </a:solidFill>
          <a:latin typeface="Fira Sans" charset="0"/>
          <a:ea typeface="Fira Sans" charset="0"/>
          <a:cs typeface="Fira Sans" charset="0"/>
        </a:defRPr>
      </a:lvl3pPr>
      <a:lvl4pPr marL="1600200" indent="-228600" algn="l" defTabSz="914400" rtl="0" eaLnBrk="1" latinLnBrk="0" hangingPunct="1">
        <a:lnSpc>
          <a:spcPct val="90000"/>
        </a:lnSpc>
        <a:spcBef>
          <a:spcPts val="500"/>
        </a:spcBef>
        <a:buFont typeface="Arial"/>
        <a:buChar char="•"/>
        <a:defRPr sz="1800" kern="1200">
          <a:solidFill>
            <a:srgbClr val="60636B"/>
          </a:solidFill>
          <a:latin typeface="Fira Sans" charset="0"/>
          <a:ea typeface="Fira Sans" charset="0"/>
          <a:cs typeface="Fira Sans" charset="0"/>
        </a:defRPr>
      </a:lvl4pPr>
      <a:lvl5pPr marL="2057400" indent="-228600" algn="l" defTabSz="914400" rtl="0" eaLnBrk="1" latinLnBrk="0" hangingPunct="1">
        <a:lnSpc>
          <a:spcPct val="90000"/>
        </a:lnSpc>
        <a:spcBef>
          <a:spcPts val="500"/>
        </a:spcBef>
        <a:buFont typeface="Arial"/>
        <a:buChar char="•"/>
        <a:defRPr sz="1800" kern="1200">
          <a:solidFill>
            <a:srgbClr val="60636B"/>
          </a:solidFill>
          <a:latin typeface="Fira Sans" charset="0"/>
          <a:ea typeface="Fira Sans" charset="0"/>
          <a:cs typeface="Fira Sans"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C7BF78-3FDA-4739-B5AF-5813575E17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39C182-1E06-4D46-8D38-215B71CE1B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5F4A04-B930-4E14-B7BA-4C745CC3B6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24D590-0C55-4D52-A8F8-2F246DAF3E7C}" type="datetimeFigureOut">
              <a:rPr lang="en-US" smtClean="0"/>
              <a:t>8/22/2023</a:t>
            </a:fld>
            <a:endParaRPr lang="en-US"/>
          </a:p>
        </p:txBody>
      </p:sp>
      <p:sp>
        <p:nvSpPr>
          <p:cNvPr id="5" name="Footer Placeholder 4">
            <a:extLst>
              <a:ext uri="{FF2B5EF4-FFF2-40B4-BE49-F238E27FC236}">
                <a16:creationId xmlns:a16="http://schemas.microsoft.com/office/drawing/2014/main" id="{93DAF023-FD43-4F30-AF64-66A0C33CBB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6B68F08-A21F-4E89-A149-C259D2086C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C51937-CAC6-4E7D-89F6-503F19DAFF5C}" type="slidenum">
              <a:rPr lang="en-US" smtClean="0"/>
              <a:t>‹#›</a:t>
            </a:fld>
            <a:endParaRPr lang="en-US"/>
          </a:p>
        </p:txBody>
      </p:sp>
    </p:spTree>
    <p:extLst>
      <p:ext uri="{BB962C8B-B14F-4D97-AF65-F5344CB8AC3E}">
        <p14:creationId xmlns:p14="http://schemas.microsoft.com/office/powerpoint/2010/main" val="1156005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s://www.defense.gov/Our-Story/Insignias/"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Soccer Relay</a:t>
            </a:r>
          </a:p>
        </p:txBody>
      </p:sp>
      <p:sp>
        <p:nvSpPr>
          <p:cNvPr id="3" name="Subtitle 2"/>
          <p:cNvSpPr>
            <a:spLocks noGrp="1"/>
          </p:cNvSpPr>
          <p:nvPr>
            <p:ph type="subTitle" idx="1"/>
          </p:nvPr>
        </p:nvSpPr>
        <p:spPr/>
        <p:txBody>
          <a:bodyPr>
            <a:normAutofit lnSpcReduction="10000"/>
          </a:bodyPr>
          <a:lstStyle/>
          <a:p>
            <a:endParaRPr lang="en-US"/>
          </a:p>
        </p:txBody>
      </p:sp>
      <p:sp>
        <p:nvSpPr>
          <p:cNvPr id="4" name="Date Placeholder 3"/>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1826907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E0FAB-6376-437E-8012-F43C3EB1C1CA}"/>
              </a:ext>
            </a:extLst>
          </p:cNvPr>
          <p:cNvSpPr>
            <a:spLocks noGrp="1"/>
          </p:cNvSpPr>
          <p:nvPr>
            <p:ph type="title"/>
          </p:nvPr>
        </p:nvSpPr>
        <p:spPr/>
        <p:txBody>
          <a:bodyPr/>
          <a:lstStyle/>
          <a:p>
            <a:pPr algn="ctr"/>
            <a:r>
              <a:rPr lang="en-US" dirty="0"/>
              <a:t>Soccer Relay</a:t>
            </a:r>
          </a:p>
        </p:txBody>
      </p:sp>
      <p:sp>
        <p:nvSpPr>
          <p:cNvPr id="3" name="Content Placeholder 2">
            <a:extLst>
              <a:ext uri="{FF2B5EF4-FFF2-40B4-BE49-F238E27FC236}">
                <a16:creationId xmlns:a16="http://schemas.microsoft.com/office/drawing/2014/main" id="{0E8D1449-EAC9-4632-9DC0-BA9F9B8418ED}"/>
              </a:ext>
            </a:extLst>
          </p:cNvPr>
          <p:cNvSpPr>
            <a:spLocks noGrp="1"/>
          </p:cNvSpPr>
          <p:nvPr>
            <p:ph idx="1"/>
          </p:nvPr>
        </p:nvSpPr>
        <p:spPr/>
        <p:txBody>
          <a:bodyPr>
            <a:normAutofit/>
          </a:bodyPr>
          <a:lstStyle/>
          <a:p>
            <a:r>
              <a:rPr lang="en-US" b="1" u="sng" dirty="0"/>
              <a:t>Soccer Relay:</a:t>
            </a:r>
          </a:p>
          <a:p>
            <a:pPr marL="0" indent="0">
              <a:buNone/>
            </a:pPr>
            <a:r>
              <a:rPr lang="en-US" dirty="0"/>
              <a:t>How important is Leadership?</a:t>
            </a:r>
          </a:p>
        </p:txBody>
      </p:sp>
    </p:spTree>
    <p:extLst>
      <p:ext uri="{BB962C8B-B14F-4D97-AF65-F5344CB8AC3E}">
        <p14:creationId xmlns:p14="http://schemas.microsoft.com/office/powerpoint/2010/main" val="4049095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2" name="Rectangle 61">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D4F5F77-2056-4D19-B761-B29C03AF040A}"/>
              </a:ext>
            </a:extLst>
          </p:cNvPr>
          <p:cNvSpPr>
            <a:spLocks noGrp="1"/>
          </p:cNvSpPr>
          <p:nvPr>
            <p:ph type="ctrTitle"/>
          </p:nvPr>
        </p:nvSpPr>
        <p:spPr>
          <a:xfrm>
            <a:off x="1127208" y="857251"/>
            <a:ext cx="4747280" cy="3098061"/>
          </a:xfrm>
        </p:spPr>
        <p:txBody>
          <a:bodyPr anchor="b">
            <a:normAutofit/>
          </a:bodyPr>
          <a:lstStyle/>
          <a:p>
            <a:pPr algn="l"/>
            <a:r>
              <a:rPr lang="en-US" sz="4800">
                <a:solidFill>
                  <a:srgbClr val="FFFFFF"/>
                </a:solidFill>
              </a:rPr>
              <a:t>WV Adventures</a:t>
            </a:r>
          </a:p>
        </p:txBody>
      </p:sp>
      <p:sp>
        <p:nvSpPr>
          <p:cNvPr id="70" name="Rectangle 69">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B3B40965-DEAD-4CE6-AD46-3F24A4169C71}"/>
              </a:ext>
            </a:extLst>
          </p:cNvPr>
          <p:cNvSpPr>
            <a:spLocks noGrp="1"/>
          </p:cNvSpPr>
          <p:nvPr>
            <p:ph type="subTitle" idx="1"/>
          </p:nvPr>
        </p:nvSpPr>
        <p:spPr>
          <a:xfrm>
            <a:off x="1127208" y="4756265"/>
            <a:ext cx="4393278" cy="1244483"/>
          </a:xfrm>
        </p:spPr>
        <p:txBody>
          <a:bodyPr anchor="t">
            <a:normAutofit/>
          </a:bodyPr>
          <a:lstStyle/>
          <a:p>
            <a:pPr algn="l"/>
            <a:r>
              <a:rPr lang="en-US">
                <a:solidFill>
                  <a:srgbClr val="FFFFFF"/>
                </a:solidFill>
              </a:rPr>
              <a:t>Government and Public Administration</a:t>
            </a:r>
          </a:p>
        </p:txBody>
      </p:sp>
      <p:sp>
        <p:nvSpPr>
          <p:cNvPr id="72" name="Oval 71">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Logo, company name&#10;&#10;Description automatically generated">
            <a:extLst>
              <a:ext uri="{FF2B5EF4-FFF2-40B4-BE49-F238E27FC236}">
                <a16:creationId xmlns:a16="http://schemas.microsoft.com/office/drawing/2014/main" id="{A15245F6-7A11-474D-BD51-97003C3E9E9C}"/>
              </a:ext>
            </a:extLst>
          </p:cNvPr>
          <p:cNvPicPr>
            <a:picLocks noChangeAspect="1"/>
          </p:cNvPicPr>
          <p:nvPr/>
        </p:nvPicPr>
        <p:blipFill>
          <a:blip r:embed="rId2"/>
          <a:stretch>
            <a:fillRect/>
          </a:stretch>
        </p:blipFill>
        <p:spPr>
          <a:xfrm>
            <a:off x="7324177" y="2727101"/>
            <a:ext cx="2929927" cy="1418085"/>
          </a:xfrm>
          <a:prstGeom prst="rect">
            <a:avLst/>
          </a:prstGeom>
        </p:spPr>
      </p:pic>
    </p:spTree>
    <p:extLst>
      <p:ext uri="{BB962C8B-B14F-4D97-AF65-F5344CB8AC3E}">
        <p14:creationId xmlns:p14="http://schemas.microsoft.com/office/powerpoint/2010/main" val="1623569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One in a crowd">
            <a:extLst>
              <a:ext uri="{FF2B5EF4-FFF2-40B4-BE49-F238E27FC236}">
                <a16:creationId xmlns:a16="http://schemas.microsoft.com/office/drawing/2014/main" id="{3C037959-90B7-39FD-51BE-D55C12A2364D}"/>
              </a:ext>
            </a:extLst>
          </p:cNvPr>
          <p:cNvPicPr>
            <a:picLocks noChangeAspect="1"/>
          </p:cNvPicPr>
          <p:nvPr/>
        </p:nvPicPr>
        <p:blipFill rotWithShape="1">
          <a:blip r:embed="rId2"/>
          <a:srcRect r="5200"/>
          <a:stretch/>
        </p:blipFill>
        <p:spPr>
          <a:xfrm>
            <a:off x="3523488" y="10"/>
            <a:ext cx="8668512" cy="6857990"/>
          </a:xfrm>
          <a:prstGeom prst="rect">
            <a:avLst/>
          </a:prstGeom>
        </p:spPr>
      </p:pic>
      <p:sp>
        <p:nvSpPr>
          <p:cNvPr id="11" name="Rectangle 10">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4307717-3831-489F-8ACF-56CC666C752E}"/>
              </a:ext>
            </a:extLst>
          </p:cNvPr>
          <p:cNvSpPr>
            <a:spLocks noGrp="1"/>
          </p:cNvSpPr>
          <p:nvPr>
            <p:ph type="title"/>
          </p:nvPr>
        </p:nvSpPr>
        <p:spPr>
          <a:xfrm>
            <a:off x="477981" y="1122363"/>
            <a:ext cx="4023360" cy="3204134"/>
          </a:xfrm>
        </p:spPr>
        <p:txBody>
          <a:bodyPr vert="horz" lIns="91440" tIns="45720" rIns="91440" bIns="45720" rtlCol="0" anchor="b">
            <a:normAutofit/>
          </a:bodyPr>
          <a:lstStyle/>
          <a:p>
            <a:r>
              <a:rPr lang="en-US" sz="4800" dirty="0"/>
              <a:t>Soccer Relay</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9883011"/>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C1113-DA36-43D2-A650-8B4B66392AEF}"/>
              </a:ext>
            </a:extLst>
          </p:cNvPr>
          <p:cNvSpPr>
            <a:spLocks noGrp="1"/>
          </p:cNvSpPr>
          <p:nvPr>
            <p:ph type="title"/>
          </p:nvPr>
        </p:nvSpPr>
        <p:spPr/>
        <p:txBody>
          <a:bodyPr/>
          <a:lstStyle/>
          <a:p>
            <a:r>
              <a:rPr lang="en-US" dirty="0"/>
              <a:t>Your Task</a:t>
            </a:r>
          </a:p>
        </p:txBody>
      </p:sp>
      <p:sp>
        <p:nvSpPr>
          <p:cNvPr id="3" name="Content Placeholder 2">
            <a:extLst>
              <a:ext uri="{FF2B5EF4-FFF2-40B4-BE49-F238E27FC236}">
                <a16:creationId xmlns:a16="http://schemas.microsoft.com/office/drawing/2014/main" id="{25ED022B-E5B3-477B-A7EA-D6CC67147A1F}"/>
              </a:ext>
            </a:extLst>
          </p:cNvPr>
          <p:cNvSpPr>
            <a:spLocks noGrp="1"/>
          </p:cNvSpPr>
          <p:nvPr>
            <p:ph idx="1"/>
          </p:nvPr>
        </p:nvSpPr>
        <p:spPr/>
        <p:txBody>
          <a:bodyPr/>
          <a:lstStyle/>
          <a:p>
            <a:r>
              <a:rPr lang="en-US" dirty="0"/>
              <a:t>Class will be divided into 2 Groups</a:t>
            </a:r>
          </a:p>
          <a:p>
            <a:r>
              <a:rPr lang="en-US" dirty="0"/>
              <a:t>Select 1 Group Leader for each group.  This must be a different person than any other event within this module.</a:t>
            </a:r>
          </a:p>
          <a:p>
            <a:r>
              <a:rPr lang="en-US" dirty="0"/>
              <a:t>Group Leader Brief:</a:t>
            </a:r>
          </a:p>
          <a:p>
            <a:r>
              <a:rPr lang="en-US" dirty="0"/>
              <a:t>Once Rules are explained say “Go” and time the event.</a:t>
            </a:r>
          </a:p>
          <a:p>
            <a:r>
              <a:rPr lang="en-US" dirty="0"/>
              <a:t>If the event is not completed in under 5 minutes, say “STOP” and give them 5 minutes on their scorecard.</a:t>
            </a:r>
          </a:p>
          <a:p>
            <a:pPr marL="457200" lvl="1" indent="0">
              <a:buNone/>
            </a:pPr>
            <a:endParaRPr lang="en-US" dirty="0"/>
          </a:p>
        </p:txBody>
      </p:sp>
    </p:spTree>
    <p:extLst>
      <p:ext uri="{BB962C8B-B14F-4D97-AF65-F5344CB8AC3E}">
        <p14:creationId xmlns:p14="http://schemas.microsoft.com/office/powerpoint/2010/main" val="1608449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22">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4">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26">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28">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4C553BD-57F3-4180-A757-39E72CAD9834}"/>
              </a:ext>
            </a:extLst>
          </p:cNvPr>
          <p:cNvSpPr>
            <a:spLocks noGrp="1"/>
          </p:cNvSpPr>
          <p:nvPr>
            <p:ph type="title"/>
          </p:nvPr>
        </p:nvSpPr>
        <p:spPr>
          <a:xfrm>
            <a:off x="826396" y="586855"/>
            <a:ext cx="4230100" cy="3387497"/>
          </a:xfrm>
        </p:spPr>
        <p:txBody>
          <a:bodyPr anchor="b">
            <a:normAutofit/>
          </a:bodyPr>
          <a:lstStyle/>
          <a:p>
            <a:pPr algn="r"/>
            <a:r>
              <a:rPr lang="en-US" sz="4000">
                <a:solidFill>
                  <a:srgbClr val="FFFFFF"/>
                </a:solidFill>
              </a:rPr>
              <a:t>Resources</a:t>
            </a:r>
          </a:p>
        </p:txBody>
      </p:sp>
      <p:sp>
        <p:nvSpPr>
          <p:cNvPr id="3" name="Content Placeholder 2">
            <a:extLst>
              <a:ext uri="{FF2B5EF4-FFF2-40B4-BE49-F238E27FC236}">
                <a16:creationId xmlns:a16="http://schemas.microsoft.com/office/drawing/2014/main" id="{C4D9049A-3C82-4416-90C0-54896FF986FA}"/>
              </a:ext>
            </a:extLst>
          </p:cNvPr>
          <p:cNvSpPr>
            <a:spLocks noGrp="1"/>
          </p:cNvSpPr>
          <p:nvPr>
            <p:ph idx="1"/>
          </p:nvPr>
        </p:nvSpPr>
        <p:spPr>
          <a:xfrm>
            <a:off x="6503158" y="649480"/>
            <a:ext cx="4862447" cy="5546047"/>
          </a:xfrm>
        </p:spPr>
        <p:txBody>
          <a:bodyPr anchor="ctr">
            <a:normAutofit/>
          </a:bodyPr>
          <a:lstStyle/>
          <a:p>
            <a:r>
              <a:rPr lang="en-US" sz="2000" i="1">
                <a:effectLst/>
              </a:rPr>
              <a:t>U.S. military rank insignia</a:t>
            </a:r>
            <a:r>
              <a:rPr lang="en-US" sz="2000">
                <a:effectLst/>
              </a:rPr>
              <a:t>. U.S. Department of Defense. (n.d.). Retrieved January 11, 2022, from </a:t>
            </a:r>
            <a:r>
              <a:rPr lang="en-US" sz="2000">
                <a:effectLst/>
                <a:hlinkClick r:id="rId3"/>
              </a:rPr>
              <a:t>https://www.defense.gov/Our-Story/Insignias/</a:t>
            </a:r>
            <a:endParaRPr lang="en-US" sz="2000">
              <a:effectLst/>
            </a:endParaRPr>
          </a:p>
          <a:p>
            <a:pPr marL="0" indent="0">
              <a:buNone/>
            </a:pPr>
            <a:r>
              <a:rPr lang="en-US" sz="2000">
                <a:effectLst/>
              </a:rPr>
              <a:t> </a:t>
            </a:r>
          </a:p>
          <a:p>
            <a:endParaRPr lang="en-US" sz="2000">
              <a:effectLst/>
            </a:endParaRPr>
          </a:p>
          <a:p>
            <a:endParaRPr lang="en-US" sz="2000" dirty="0"/>
          </a:p>
        </p:txBody>
      </p:sp>
    </p:spTree>
    <p:extLst>
      <p:ext uri="{BB962C8B-B14F-4D97-AF65-F5344CB8AC3E}">
        <p14:creationId xmlns:p14="http://schemas.microsoft.com/office/powerpoint/2010/main" val="1867505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12B18-1402-9C4E-BAA8-3A789A69CEE1}"/>
              </a:ext>
            </a:extLst>
          </p:cNvPr>
          <p:cNvSpPr>
            <a:spLocks noGrp="1"/>
          </p:cNvSpPr>
          <p:nvPr>
            <p:ph type="title"/>
          </p:nvPr>
        </p:nvSpPr>
        <p:spPr/>
        <p:txBody>
          <a:bodyPr/>
          <a:lstStyle/>
          <a:p>
            <a:r>
              <a:rPr lang="en-US" dirty="0"/>
              <a:t>Reflection</a:t>
            </a:r>
          </a:p>
        </p:txBody>
      </p:sp>
      <p:sp>
        <p:nvSpPr>
          <p:cNvPr id="3" name="Content Placeholder 2">
            <a:extLst>
              <a:ext uri="{FF2B5EF4-FFF2-40B4-BE49-F238E27FC236}">
                <a16:creationId xmlns:a16="http://schemas.microsoft.com/office/drawing/2014/main" id="{3EC52FF9-F599-004D-A4AC-DBFCCAAFE881}"/>
              </a:ext>
            </a:extLst>
          </p:cNvPr>
          <p:cNvSpPr>
            <a:spLocks noGrp="1"/>
          </p:cNvSpPr>
          <p:nvPr>
            <p:ph idx="1"/>
          </p:nvPr>
        </p:nvSpPr>
        <p:spPr/>
        <p:txBody>
          <a:bodyPr>
            <a:normAutofit/>
          </a:bodyPr>
          <a:lstStyle/>
          <a:p>
            <a:pPr marL="0" indent="0" fontAlgn="base">
              <a:buNone/>
            </a:pPr>
            <a:r>
              <a:rPr lang="en-US" dirty="0"/>
              <a:t>Did the Team Leader do a good job on giving directions and answer all questions to prevent misunderstanding?</a:t>
            </a:r>
          </a:p>
          <a:p>
            <a:pPr marL="0" indent="0" fontAlgn="base">
              <a:buNone/>
            </a:pPr>
            <a:endParaRPr lang="en-US" dirty="0"/>
          </a:p>
          <a:p>
            <a:pPr marL="0" indent="0" fontAlgn="base">
              <a:buNone/>
            </a:pPr>
            <a:r>
              <a:rPr lang="en-US" dirty="0"/>
              <a:t>What could you have done better as a Team?</a:t>
            </a:r>
          </a:p>
          <a:p>
            <a:pPr marL="0" indent="0" fontAlgn="base">
              <a:buNone/>
            </a:pPr>
            <a:endParaRPr lang="en-US" dirty="0"/>
          </a:p>
          <a:p>
            <a:pPr marL="0" indent="0" fontAlgn="base">
              <a:buNone/>
            </a:pPr>
            <a:endParaRPr lang="en-US" dirty="0"/>
          </a:p>
        </p:txBody>
      </p:sp>
    </p:spTree>
    <p:extLst>
      <p:ext uri="{BB962C8B-B14F-4D97-AF65-F5344CB8AC3E}">
        <p14:creationId xmlns:p14="http://schemas.microsoft.com/office/powerpoint/2010/main" val="2116565552"/>
      </p:ext>
    </p:extLst>
  </p:cSld>
  <p:clrMapOvr>
    <a:masterClrMapping/>
  </p:clrMapOvr>
</p:sld>
</file>

<file path=ppt/theme/theme1.xml><?xml version="1.0" encoding="utf-8"?>
<a:theme xmlns:a="http://schemas.openxmlformats.org/drawingml/2006/main" name="WVDE_2017Theme2">
  <a:themeElements>
    <a:clrScheme name="Custom 1">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VDE_2017Theme2" id="{44F0BE6C-34C6-EC46-AFE6-CDB91FC5A479}" vid="{EC7969FB-EEA3-4642-839C-4BC2186169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c99966f9-afc1-4f14-ac04-42f5da6e1c60">
      <Terms xmlns="http://schemas.microsoft.com/office/infopath/2007/PartnerControls"/>
    </lcf76f155ced4ddcb4097134ff3c332f>
    <TaxCatchAll xmlns="3e2a7e19-ca4e-4181-8796-13dab22c962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86B71E398CDBD4FAC793AB9C22EA1FA" ma:contentTypeVersion="10" ma:contentTypeDescription="Create a new document." ma:contentTypeScope="" ma:versionID="1fa511338ef943c3330585ee5936d183">
  <xsd:schema xmlns:xsd="http://www.w3.org/2001/XMLSchema" xmlns:xs="http://www.w3.org/2001/XMLSchema" xmlns:p="http://schemas.microsoft.com/office/2006/metadata/properties" xmlns:ns2="c99966f9-afc1-4f14-ac04-42f5da6e1c60" xmlns:ns3="3e2a7e19-ca4e-4181-8796-13dab22c962a" targetNamespace="http://schemas.microsoft.com/office/2006/metadata/properties" ma:root="true" ma:fieldsID="d5f595cace255a5b39f73fd659c9824c" ns2:_="" ns3:_="">
    <xsd:import namespace="c99966f9-afc1-4f14-ac04-42f5da6e1c60"/>
    <xsd:import namespace="3e2a7e19-ca4e-4181-8796-13dab22c962a"/>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9966f9-afc1-4f14-ac04-42f5da6e1c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ff1c258c-cfe4-4d0a-8fd9-d7c5ce6612f0"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2a7e19-ca4e-4181-8796-13dab22c962a"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e81fe024-f0c9-45ff-a282-8952c9f5ffa3}" ma:internalName="TaxCatchAll" ma:showField="CatchAllData" ma:web="3e2a7e19-ca4e-4181-8796-13dab22c962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AD8A2C4-94C9-49AC-8697-7737B1994FBB}">
  <ds:schemaRefs>
    <ds:schemaRef ds:uri="http://schemas.microsoft.com/sharepoint/v3/contenttype/forms"/>
  </ds:schemaRefs>
</ds:datastoreItem>
</file>

<file path=customXml/itemProps2.xml><?xml version="1.0" encoding="utf-8"?>
<ds:datastoreItem xmlns:ds="http://schemas.openxmlformats.org/officeDocument/2006/customXml" ds:itemID="{333A5B82-D725-4C50-BBE2-A4A3E825B9B9}">
  <ds:schemaRefs>
    <ds:schemaRef ds:uri="http://schemas.microsoft.com/office/2006/metadata/properties"/>
    <ds:schemaRef ds:uri="http://schemas.microsoft.com/office/infopath/2007/PartnerControls"/>
    <ds:schemaRef ds:uri="a260fd47-0191-4496-835e-6f3fd13daad4"/>
    <ds:schemaRef ds:uri="7df619aa-5aba-4f6a-afdd-91a4c001b6b6"/>
    <ds:schemaRef ds:uri="ef461a4f-84cf-45a8-991b-02e81be1f158"/>
    <ds:schemaRef ds:uri="5a3e60b7-3b93-4cc2-9673-7300c105d1d1"/>
  </ds:schemaRefs>
</ds:datastoreItem>
</file>

<file path=customXml/itemProps3.xml><?xml version="1.0" encoding="utf-8"?>
<ds:datastoreItem xmlns:ds="http://schemas.openxmlformats.org/officeDocument/2006/customXml" ds:itemID="{20C6D991-AD0C-4CC9-A67D-642BC4A9AB33}"/>
</file>

<file path=docProps/app.xml><?xml version="1.0" encoding="utf-8"?>
<Properties xmlns="http://schemas.openxmlformats.org/officeDocument/2006/extended-properties" xmlns:vt="http://schemas.openxmlformats.org/officeDocument/2006/docPropsVTypes">
  <TotalTime>5</TotalTime>
  <Words>281</Words>
  <Application>Microsoft Office PowerPoint</Application>
  <PresentationFormat>Widescreen</PresentationFormat>
  <Paragraphs>27</Paragraphs>
  <Slides>7</Slides>
  <Notes>4</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WVDE_2017Theme2</vt:lpstr>
      <vt:lpstr>Office Theme</vt:lpstr>
      <vt:lpstr>Soccer Relay</vt:lpstr>
      <vt:lpstr>Soccer Relay</vt:lpstr>
      <vt:lpstr>WV Adventures</vt:lpstr>
      <vt:lpstr>Soccer Relay</vt:lpstr>
      <vt:lpstr>Your Task</vt:lpstr>
      <vt:lpstr>Resources</vt:lpstr>
      <vt:lpstr>Reflection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Soccer Relay</dc:title>
  <dc:creator>James Coble</dc:creator>
  <cp:lastModifiedBy>James Coble</cp:lastModifiedBy>
  <cp:revision>7</cp:revision>
  <dcterms:created xsi:type="dcterms:W3CDTF">2022-03-22T20:24:32Z</dcterms:created>
  <dcterms:modified xsi:type="dcterms:W3CDTF">2023-08-22T13:15:41Z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0x010100386B71E398CDBD4FAC793AB9C22EA1FA</vt:lpwstr>
  </property>
  <property fmtid="{D5CDD505-2E9C-101B-9397-08002B2CF9AE}" pid="3" name="MediaServiceImageTags">
    <vt:lpwstr/>
  </property>
</Properties>
</file>