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8"/>
  </p:notesMasterIdLst>
  <p:sldIdLst>
    <p:sldId id="256" r:id="rId6"/>
    <p:sldId id="271" r:id="rId7"/>
    <p:sldId id="285" r:id="rId8"/>
    <p:sldId id="282" r:id="rId9"/>
    <p:sldId id="257" r:id="rId10"/>
    <p:sldId id="25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259" r:id="rId24"/>
    <p:sldId id="299" r:id="rId25"/>
    <p:sldId id="298" r:id="rId26"/>
    <p:sldId id="288" r:id="rId27"/>
    <p:sldId id="289" r:id="rId28"/>
    <p:sldId id="279" r:id="rId29"/>
    <p:sldId id="290" r:id="rId30"/>
    <p:sldId id="284" r:id="rId31"/>
    <p:sldId id="291" r:id="rId32"/>
    <p:sldId id="280" r:id="rId33"/>
    <p:sldId id="292" r:id="rId34"/>
    <p:sldId id="293" r:id="rId35"/>
    <p:sldId id="260" r:id="rId36"/>
    <p:sldId id="261" r:id="rId37"/>
    <p:sldId id="262" r:id="rId38"/>
    <p:sldId id="263" r:id="rId39"/>
    <p:sldId id="264" r:id="rId40"/>
    <p:sldId id="265" r:id="rId41"/>
    <p:sldId id="294" r:id="rId42"/>
    <p:sldId id="272" r:id="rId43"/>
    <p:sldId id="273" r:id="rId44"/>
    <p:sldId id="275" r:id="rId45"/>
    <p:sldId id="276" r:id="rId46"/>
    <p:sldId id="266" r:id="rId47"/>
    <p:sldId id="267" r:id="rId48"/>
    <p:sldId id="295" r:id="rId49"/>
    <p:sldId id="286" r:id="rId50"/>
    <p:sldId id="268" r:id="rId51"/>
    <p:sldId id="269" r:id="rId52"/>
    <p:sldId id="270" r:id="rId53"/>
    <p:sldId id="296" r:id="rId54"/>
    <p:sldId id="297" r:id="rId55"/>
    <p:sldId id="283" r:id="rId56"/>
    <p:sldId id="28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FDA672-991C-1140-9E55-EE2346C9EC6F}">
          <p14:sldIdLst>
            <p14:sldId id="256"/>
            <p14:sldId id="271"/>
            <p14:sldId id="285"/>
            <p14:sldId id="282"/>
            <p14:sldId id="257"/>
            <p14:sldId id="258"/>
          </p14:sldIdLst>
        </p14:section>
        <p14:section name="Engineering Notebook Design Process Walkthrough" id="{453043DC-F596-0149-AD6D-84BE5B9BF06E}">
          <p14:sldIdLst>
            <p14:sldId id="300"/>
            <p14:sldId id="301"/>
            <p14:sldId id="302"/>
            <p14:sldId id="303"/>
            <p14:sldId id="304"/>
            <p14:sldId id="305"/>
            <p14:sldId id="306"/>
            <p14:sldId id="307"/>
            <p14:sldId id="308"/>
            <p14:sldId id="309"/>
            <p14:sldId id="310"/>
            <p14:sldId id="311"/>
            <p14:sldId id="259"/>
          </p14:sldIdLst>
        </p14:section>
        <p14:section name="Case Study" id="{4C638F67-8DD2-3F45-8D07-7F18D6B986BB}">
          <p14:sldIdLst>
            <p14:sldId id="299"/>
            <p14:sldId id="298"/>
            <p14:sldId id="288"/>
            <p14:sldId id="289"/>
            <p14:sldId id="279"/>
            <p14:sldId id="290"/>
            <p14:sldId id="284"/>
            <p14:sldId id="291"/>
            <p14:sldId id="280"/>
            <p14:sldId id="292"/>
            <p14:sldId id="293"/>
            <p14:sldId id="260"/>
            <p14:sldId id="261"/>
            <p14:sldId id="262"/>
            <p14:sldId id="263"/>
            <p14:sldId id="264"/>
            <p14:sldId id="265"/>
            <p14:sldId id="294"/>
            <p14:sldId id="272"/>
            <p14:sldId id="273"/>
            <p14:sldId id="275"/>
            <p14:sldId id="276"/>
            <p14:sldId id="266"/>
            <p14:sldId id="267"/>
            <p14:sldId id="295"/>
            <p14:sldId id="286"/>
            <p14:sldId id="268"/>
            <p14:sldId id="269"/>
            <p14:sldId id="270"/>
            <p14:sldId id="296"/>
            <p14:sldId id="297"/>
          </p14:sldIdLst>
        </p14:section>
        <p14:section name="Conclusion Questions" id="{14D1BB4B-E428-4044-89BF-263F8E5E7561}">
          <p14:sldIdLst>
            <p14:sldId id="283"/>
          </p14:sldIdLst>
        </p14:section>
        <p14:section name="Resources" id="{45FCF26D-365E-3B45-AB30-AECC31E933F8}">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7FA85-471F-4478-A2C6-9FFF77E3A271}" v="2" dt="2022-06-03T19:30:57.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224" autoAdjust="0"/>
  </p:normalViewPr>
  <p:slideViewPr>
    <p:cSldViewPr snapToGrid="0" snapToObjects="1">
      <p:cViewPr varScale="1">
        <p:scale>
          <a:sx n="89" d="100"/>
          <a:sy n="89" d="100"/>
        </p:scale>
        <p:origin x="19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425307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 Conduct the Bridge Design Challenge Activity</a:t>
            </a:r>
          </a:p>
          <a:p>
            <a:r>
              <a:rPr lang="en-US" dirty="0"/>
              <a:t>Option 2: WV Bridge Design Contest https://wvbridgedesignandbuildcontest.com</a:t>
            </a:r>
          </a:p>
        </p:txBody>
      </p:sp>
      <p:sp>
        <p:nvSpPr>
          <p:cNvPr id="4" name="Slide Number Placeholder 3"/>
          <p:cNvSpPr>
            <a:spLocks noGrp="1"/>
          </p:cNvSpPr>
          <p:nvPr>
            <p:ph type="sldNum" sz="quarter" idx="5"/>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366240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310131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design as anything that has been produced through a mindful human effort.   Take the time to talk about the fact that it isn’t just TV’s and Videogames that have been designed but it is the tables that they sit at and the chairs they are on.  The bookbags that they carry and the pencils that they are writing with. </a:t>
            </a:r>
          </a:p>
        </p:txBody>
      </p:sp>
      <p:sp>
        <p:nvSpPr>
          <p:cNvPr id="4" name="Slide Number Placeholder 3"/>
          <p:cNvSpPr>
            <a:spLocks noGrp="1"/>
          </p:cNvSpPr>
          <p:nvPr>
            <p:ph type="sldNum" sz="quarter" idx="5"/>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188813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52</a:t>
            </a:fld>
            <a:endParaRPr lang="en-US"/>
          </a:p>
        </p:txBody>
      </p:sp>
    </p:spTree>
    <p:extLst>
      <p:ext uri="{BB962C8B-B14F-4D97-AF65-F5344CB8AC3E}">
        <p14:creationId xmlns:p14="http://schemas.microsoft.com/office/powerpoint/2010/main" val="3739570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AE89-A5FB-4A70-B681-5E6399C44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717DFB-6117-4F2C-8098-70BFF8BD1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DE786B-A6DD-4832-86B7-756114D393A1}"/>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99354F86-6644-400B-A217-C098C9F21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DA813-2F9C-4BF7-844A-4FFEDA907D5C}"/>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66166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1DCD-9D33-47BD-A1E7-B761C75B5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C081-25B8-40EA-B7F0-C34C3293D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D9A6B-056B-4268-9289-54BBC21A63D6}"/>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4BD96B26-B0A2-4F5F-A207-DAFA5E8D9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5E944-FE9B-4507-B643-8F0847128A33}"/>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31442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9876-1B96-4A12-B370-347E7F060A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E28EA-E573-4D6F-8AE5-68ED9BA07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44E5F-769C-4595-B4C7-96916A58BA77}"/>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D316B35B-20A5-47FA-B89E-10352A004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18161-01AD-4DBB-A94D-D4026330BEA3}"/>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1412444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DA6-21F8-4149-81BD-32F56EBD9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A73DA-2C4F-4446-A492-2F80BA653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77216-CF32-4B55-964D-B4A1CF49DA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B4F54E-D9F8-4A37-99C9-3F32B7659A32}"/>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6" name="Footer Placeholder 5">
            <a:extLst>
              <a:ext uri="{FF2B5EF4-FFF2-40B4-BE49-F238E27FC236}">
                <a16:creationId xmlns:a16="http://schemas.microsoft.com/office/drawing/2014/main" id="{46F50D40-18A2-42A4-AAB2-55338950E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A52D-E1C2-4522-968A-56FDE63366B7}"/>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88751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2518-4249-4A69-9D4C-56F22B6C8B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0A25FF-C49F-421D-AD3A-46631E9C0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8F651-9C51-4037-95C4-7287D92B7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AA594-8E57-463B-88CC-D67153703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52F2F-927B-4B06-BB35-4A9172FBB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7074C-E7B8-4BAD-ABB5-6BB5A5ECD421}"/>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8" name="Footer Placeholder 7">
            <a:extLst>
              <a:ext uri="{FF2B5EF4-FFF2-40B4-BE49-F238E27FC236}">
                <a16:creationId xmlns:a16="http://schemas.microsoft.com/office/drawing/2014/main" id="{60842038-ACC9-425A-9650-A745BE6A0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C8ADA3-3304-4686-AFB7-6C96EFA2C247}"/>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417977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EA6E-E0FF-4003-91DA-68BA69BBA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EA3D7-E2E8-4189-8989-77D928114311}"/>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4" name="Footer Placeholder 3">
            <a:extLst>
              <a:ext uri="{FF2B5EF4-FFF2-40B4-BE49-F238E27FC236}">
                <a16:creationId xmlns:a16="http://schemas.microsoft.com/office/drawing/2014/main" id="{B7649958-DF4F-44E3-9F65-777AB30E9E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2E1293-383D-46D7-A250-C87EB9FDC511}"/>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60621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3C807-A073-4F55-821D-83965D96FA83}"/>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3" name="Footer Placeholder 2">
            <a:extLst>
              <a:ext uri="{FF2B5EF4-FFF2-40B4-BE49-F238E27FC236}">
                <a16:creationId xmlns:a16="http://schemas.microsoft.com/office/drawing/2014/main" id="{13DD3211-8A93-4571-B7D8-43E264561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9F32E2-98D8-466B-A3E1-0B259B3D93A6}"/>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78136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7016-E2BE-4BAB-99AE-33032A044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14CEB0-4980-4CA3-AA75-3B98B5D4E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03C7A5-05E1-43C4-8455-7C24DB777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54633-F62B-45FA-8547-A0FC5BBD90C2}"/>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6" name="Footer Placeholder 5">
            <a:extLst>
              <a:ext uri="{FF2B5EF4-FFF2-40B4-BE49-F238E27FC236}">
                <a16:creationId xmlns:a16="http://schemas.microsoft.com/office/drawing/2014/main" id="{50B73724-EF50-4A41-A071-A503BEA27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F7EDF-BB27-4B02-85A7-B342ADF561DC}"/>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62912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BD78-0E57-4338-B6D7-A258B0CB8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5AD381-57CD-47E5-8AA6-380551114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6CF5C-E4BC-45F4-BAA6-30EFCD4CF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7C7C5-402D-4645-B660-FBB7815DC27B}"/>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6" name="Footer Placeholder 5">
            <a:extLst>
              <a:ext uri="{FF2B5EF4-FFF2-40B4-BE49-F238E27FC236}">
                <a16:creationId xmlns:a16="http://schemas.microsoft.com/office/drawing/2014/main" id="{40CA3707-D517-45FC-9827-0CF8C6329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943D0-9676-4A1A-BE71-20E83F48B202}"/>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2223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17F-47AF-4713-928F-2820F4399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E8F2A-A03F-4214-9409-116745EA9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22249-2A06-43FD-9465-CBE97845A543}"/>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5DD59593-30A1-4A15-B44C-04BF29EDC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D4816-263B-4DC4-9723-8092328BEA14}"/>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65951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0A9A0-9D18-4F6D-8E91-30A4728B43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E6D61-A94B-4DC4-A3EB-9C46C6FBDD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A3931-BDD9-4DAE-93A3-35FFD90261A4}"/>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4D956B45-42CE-4277-B42B-431AA2F06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8001F-1813-477A-8595-C3D04DB13D72}"/>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26168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7BF78-3FDA-4739-B5AF-5813575E1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9C182-1E06-4D46-8D38-215B71CE1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F4A04-B930-4E14-B7BA-4C745CC3B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93DAF023-FD43-4F30-AF64-66A0C33CBB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B68F08-A21F-4E89-A149-C259D208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51937-CAC6-4E7D-89F6-503F19DAFF5C}" type="slidenum">
              <a:rPr lang="en-US" smtClean="0"/>
              <a:t>‹#›</a:t>
            </a:fld>
            <a:endParaRPr lang="en-US"/>
          </a:p>
        </p:txBody>
      </p:sp>
    </p:spTree>
    <p:extLst>
      <p:ext uri="{BB962C8B-B14F-4D97-AF65-F5344CB8AC3E}">
        <p14:creationId xmlns:p14="http://schemas.microsoft.com/office/powerpoint/2010/main" val="11560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vtourism.com/places-to-go/parks-public-lands/national-parks/new-river-gorge-national-park-and-preserv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7.png"/><Relationship Id="rId2" Type="http://schemas.openxmlformats.org/officeDocument/2006/relationships/oleObject" Target="../embeddings/oleObject21.bin"/><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emf"/><Relationship Id="rId7" Type="http://schemas.openxmlformats.org/officeDocument/2006/relationships/image" Target="../media/image18.png"/><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5.bin"/><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7.bin"/><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9.bin"/><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emf"/><Relationship Id="rId7" Type="http://schemas.openxmlformats.org/officeDocument/2006/relationships/image" Target="../media/image18.png"/><Relationship Id="rId2"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5.bin"/><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7.bin"/><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commons/e/e9/I35W_Bridge.jpg"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upload.wikimedia.org/wikipedia/commons/6/6b/I35_Bridge_Collapse_4crop.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vbridgedesignandbuildcontes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bridgecontest.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New-River Greenbrier Valley</a:t>
            </a:r>
          </a:p>
        </p:txBody>
      </p:sp>
      <p:sp>
        <p:nvSpPr>
          <p:cNvPr id="3" name="Subtitle 2"/>
          <p:cNvSpPr>
            <a:spLocks noGrp="1"/>
          </p:cNvSpPr>
          <p:nvPr>
            <p:ph type="subTitle" idx="1"/>
          </p:nvPr>
        </p:nvSpPr>
        <p:spPr/>
        <p:txBody>
          <a:bodyPr>
            <a:normAutofit lnSpcReduction="10000"/>
          </a:bodyPr>
          <a:lstStyle/>
          <a:p>
            <a:r>
              <a:rPr lang="en-US" dirty="0"/>
              <a:t>Bridge Design</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4898-19A4-1043-BC55-C1DA2C0C6DE7}"/>
              </a:ext>
            </a:extLst>
          </p:cNvPr>
          <p:cNvSpPr>
            <a:spLocks noGrp="1"/>
          </p:cNvSpPr>
          <p:nvPr>
            <p:ph type="title"/>
          </p:nvPr>
        </p:nvSpPr>
        <p:spPr/>
        <p:txBody>
          <a:bodyPr/>
          <a:lstStyle/>
          <a:p>
            <a:r>
              <a:rPr lang="en-US" dirty="0"/>
              <a:t>Engineering Notebook: Define the Problem</a:t>
            </a:r>
          </a:p>
        </p:txBody>
      </p:sp>
      <p:sp>
        <p:nvSpPr>
          <p:cNvPr id="3" name="Content Placeholder 2">
            <a:extLst>
              <a:ext uri="{FF2B5EF4-FFF2-40B4-BE49-F238E27FC236}">
                <a16:creationId xmlns:a16="http://schemas.microsoft.com/office/drawing/2014/main" id="{901F3202-905A-564E-A811-026419291EB4}"/>
              </a:ext>
            </a:extLst>
          </p:cNvPr>
          <p:cNvSpPr>
            <a:spLocks noGrp="1"/>
          </p:cNvSpPr>
          <p:nvPr>
            <p:ph idx="1"/>
          </p:nvPr>
        </p:nvSpPr>
        <p:spPr/>
        <p:txBody>
          <a:bodyPr/>
          <a:lstStyle/>
          <a:p>
            <a:r>
              <a:rPr lang="en-US" dirty="0"/>
              <a:t>Defining the Problem</a:t>
            </a:r>
          </a:p>
          <a:p>
            <a:pPr lvl="1"/>
            <a:r>
              <a:rPr lang="en-US" dirty="0"/>
              <a:t>Should Only Take About 1 Minute</a:t>
            </a:r>
          </a:p>
          <a:p>
            <a:pPr lvl="1"/>
            <a:endParaRPr lang="en-US" dirty="0"/>
          </a:p>
          <a:p>
            <a:pPr lvl="1"/>
            <a:r>
              <a:rPr lang="en-US" dirty="0"/>
              <a:t>Simple Problem Statement: No Details</a:t>
            </a:r>
          </a:p>
        </p:txBody>
      </p:sp>
      <p:sp>
        <p:nvSpPr>
          <p:cNvPr id="4" name="Slide Number Placeholder 3">
            <a:extLst>
              <a:ext uri="{FF2B5EF4-FFF2-40B4-BE49-F238E27FC236}">
                <a16:creationId xmlns:a16="http://schemas.microsoft.com/office/drawing/2014/main" id="{3D5E6E9B-D642-3447-ABEC-ABA63F761E84}"/>
              </a:ext>
            </a:extLst>
          </p:cNvPr>
          <p:cNvSpPr>
            <a:spLocks noGrp="1"/>
          </p:cNvSpPr>
          <p:nvPr>
            <p:ph type="sldNum" sz="quarter" idx="12"/>
          </p:nvPr>
        </p:nvSpPr>
        <p:spPr/>
        <p:txBody>
          <a:bodyPr/>
          <a:lstStyle/>
          <a:p>
            <a:fld id="{16630861-4318-414B-8E21-CA5F03E7BD41}" type="slidenum">
              <a:rPr lang="en-US" smtClean="0"/>
              <a:t>10</a:t>
            </a:fld>
            <a:endParaRPr lang="en-US"/>
          </a:p>
        </p:txBody>
      </p:sp>
    </p:spTree>
    <p:extLst>
      <p:ext uri="{BB962C8B-B14F-4D97-AF65-F5344CB8AC3E}">
        <p14:creationId xmlns:p14="http://schemas.microsoft.com/office/powerpoint/2010/main" val="160465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BEBA-3CA0-2B44-894E-681587B0746B}"/>
              </a:ext>
            </a:extLst>
          </p:cNvPr>
          <p:cNvSpPr>
            <a:spLocks noGrp="1"/>
          </p:cNvSpPr>
          <p:nvPr>
            <p:ph type="title"/>
          </p:nvPr>
        </p:nvSpPr>
        <p:spPr/>
        <p:txBody>
          <a:bodyPr/>
          <a:lstStyle/>
          <a:p>
            <a:r>
              <a:rPr lang="en-US" dirty="0"/>
              <a:t>Engineering Notebook: Constraints </a:t>
            </a:r>
          </a:p>
        </p:txBody>
      </p:sp>
      <p:sp>
        <p:nvSpPr>
          <p:cNvPr id="3" name="Content Placeholder 2">
            <a:extLst>
              <a:ext uri="{FF2B5EF4-FFF2-40B4-BE49-F238E27FC236}">
                <a16:creationId xmlns:a16="http://schemas.microsoft.com/office/drawing/2014/main" id="{09F9D059-1BF6-7F42-8010-7A491AFEF8A8}"/>
              </a:ext>
            </a:extLst>
          </p:cNvPr>
          <p:cNvSpPr>
            <a:spLocks noGrp="1"/>
          </p:cNvSpPr>
          <p:nvPr>
            <p:ph idx="1"/>
          </p:nvPr>
        </p:nvSpPr>
        <p:spPr/>
        <p:txBody>
          <a:bodyPr/>
          <a:lstStyle/>
          <a:p>
            <a:r>
              <a:rPr lang="en-US" dirty="0"/>
              <a:t>Constraints</a:t>
            </a:r>
            <a:r>
              <a:rPr lang="en-US" dirty="0">
                <a:sym typeface="Wingdings" pitchFamily="2" charset="2"/>
              </a:rPr>
              <a:t> (1 minutes)</a:t>
            </a:r>
          </a:p>
          <a:p>
            <a:pPr lvl="1"/>
            <a:r>
              <a:rPr lang="en-US" dirty="0">
                <a:sym typeface="Wingdings" pitchFamily="2" charset="2"/>
              </a:rPr>
              <a:t>Constrains should be listed with values and units</a:t>
            </a:r>
          </a:p>
          <a:p>
            <a:pPr lvl="2"/>
            <a:r>
              <a:rPr lang="en-US" dirty="0">
                <a:sym typeface="Wingdings" pitchFamily="2" charset="2"/>
              </a:rPr>
              <a:t>2 linking Cubes (3/4 in)</a:t>
            </a:r>
          </a:p>
          <a:p>
            <a:pPr lvl="2"/>
            <a:r>
              <a:rPr lang="en-US" dirty="0">
                <a:sym typeface="Wingdings" pitchFamily="2" charset="2"/>
              </a:rPr>
              <a:t>11x 8.5 inch Paper</a:t>
            </a:r>
          </a:p>
          <a:p>
            <a:pPr marL="914400" lvl="2" indent="0">
              <a:buNone/>
            </a:pPr>
            <a:endParaRPr lang="en-US" dirty="0">
              <a:sym typeface="Wingdings" pitchFamily="2" charset="2"/>
            </a:endParaRPr>
          </a:p>
        </p:txBody>
      </p:sp>
      <p:sp>
        <p:nvSpPr>
          <p:cNvPr id="4" name="Slide Number Placeholder 3">
            <a:extLst>
              <a:ext uri="{FF2B5EF4-FFF2-40B4-BE49-F238E27FC236}">
                <a16:creationId xmlns:a16="http://schemas.microsoft.com/office/drawing/2014/main" id="{A66CA29B-E750-6544-95EC-3432BB49640C}"/>
              </a:ext>
            </a:extLst>
          </p:cNvPr>
          <p:cNvSpPr>
            <a:spLocks noGrp="1"/>
          </p:cNvSpPr>
          <p:nvPr>
            <p:ph type="sldNum" sz="quarter" idx="12"/>
          </p:nvPr>
        </p:nvSpPr>
        <p:spPr/>
        <p:txBody>
          <a:bodyPr/>
          <a:lstStyle/>
          <a:p>
            <a:fld id="{16630861-4318-414B-8E21-CA5F03E7BD41}" type="slidenum">
              <a:rPr lang="en-US" smtClean="0"/>
              <a:t>11</a:t>
            </a:fld>
            <a:endParaRPr lang="en-US"/>
          </a:p>
        </p:txBody>
      </p:sp>
    </p:spTree>
    <p:extLst>
      <p:ext uri="{BB962C8B-B14F-4D97-AF65-F5344CB8AC3E}">
        <p14:creationId xmlns:p14="http://schemas.microsoft.com/office/powerpoint/2010/main" val="383838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2779-28E4-6344-8ACB-B593B7381EB3}"/>
              </a:ext>
            </a:extLst>
          </p:cNvPr>
          <p:cNvSpPr>
            <a:spLocks noGrp="1"/>
          </p:cNvSpPr>
          <p:nvPr>
            <p:ph type="title"/>
          </p:nvPr>
        </p:nvSpPr>
        <p:spPr/>
        <p:txBody>
          <a:bodyPr/>
          <a:lstStyle/>
          <a:p>
            <a:r>
              <a:rPr lang="en-US" dirty="0"/>
              <a:t>Engineering Notebook</a:t>
            </a:r>
          </a:p>
        </p:txBody>
      </p:sp>
      <p:sp>
        <p:nvSpPr>
          <p:cNvPr id="3" name="Content Placeholder 2">
            <a:extLst>
              <a:ext uri="{FF2B5EF4-FFF2-40B4-BE49-F238E27FC236}">
                <a16:creationId xmlns:a16="http://schemas.microsoft.com/office/drawing/2014/main" id="{7145AE4D-E23A-CF42-A7E4-11BC90E61E04}"/>
              </a:ext>
            </a:extLst>
          </p:cNvPr>
          <p:cNvSpPr>
            <a:spLocks noGrp="1"/>
          </p:cNvSpPr>
          <p:nvPr>
            <p:ph idx="1"/>
          </p:nvPr>
        </p:nvSpPr>
        <p:spPr/>
        <p:txBody>
          <a:bodyPr/>
          <a:lstStyle/>
          <a:p>
            <a:r>
              <a:rPr lang="en-US" dirty="0"/>
              <a:t>Prior Solution Attempts (2 minutes)</a:t>
            </a:r>
          </a:p>
          <a:p>
            <a:pPr lvl="1"/>
            <a:r>
              <a:rPr lang="en-US" dirty="0"/>
              <a:t>Research any past designs</a:t>
            </a:r>
          </a:p>
          <a:p>
            <a:pPr lvl="1"/>
            <a:r>
              <a:rPr lang="en-US" dirty="0"/>
              <a:t>Document 3 sources (could be websites)</a:t>
            </a:r>
          </a:p>
          <a:p>
            <a:pPr lvl="1"/>
            <a:r>
              <a:rPr lang="en-US" dirty="0"/>
              <a:t>In future more time could be given but today 2 minutes</a:t>
            </a:r>
          </a:p>
        </p:txBody>
      </p:sp>
      <p:sp>
        <p:nvSpPr>
          <p:cNvPr id="4" name="Slide Number Placeholder 3">
            <a:extLst>
              <a:ext uri="{FF2B5EF4-FFF2-40B4-BE49-F238E27FC236}">
                <a16:creationId xmlns:a16="http://schemas.microsoft.com/office/drawing/2014/main" id="{6BEFE60C-AFED-F94C-B677-C3E32D9D7A44}"/>
              </a:ext>
            </a:extLst>
          </p:cNvPr>
          <p:cNvSpPr>
            <a:spLocks noGrp="1"/>
          </p:cNvSpPr>
          <p:nvPr>
            <p:ph type="sldNum" sz="quarter" idx="12"/>
          </p:nvPr>
        </p:nvSpPr>
        <p:spPr/>
        <p:txBody>
          <a:bodyPr/>
          <a:lstStyle/>
          <a:p>
            <a:fld id="{16630861-4318-414B-8E21-CA5F03E7BD41}" type="slidenum">
              <a:rPr lang="en-US" smtClean="0"/>
              <a:t>12</a:t>
            </a:fld>
            <a:endParaRPr lang="en-US"/>
          </a:p>
        </p:txBody>
      </p:sp>
    </p:spTree>
    <p:extLst>
      <p:ext uri="{BB962C8B-B14F-4D97-AF65-F5344CB8AC3E}">
        <p14:creationId xmlns:p14="http://schemas.microsoft.com/office/powerpoint/2010/main" val="397287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ECF6-2D26-E540-B34E-EA26B5A72EC7}"/>
              </a:ext>
            </a:extLst>
          </p:cNvPr>
          <p:cNvSpPr>
            <a:spLocks noGrp="1"/>
          </p:cNvSpPr>
          <p:nvPr>
            <p:ph type="title"/>
          </p:nvPr>
        </p:nvSpPr>
        <p:spPr/>
        <p:txBody>
          <a:bodyPr/>
          <a:lstStyle/>
          <a:p>
            <a:r>
              <a:rPr lang="en-US" dirty="0"/>
              <a:t>Engineering Notebook: </a:t>
            </a:r>
          </a:p>
        </p:txBody>
      </p:sp>
      <p:sp>
        <p:nvSpPr>
          <p:cNvPr id="3" name="Content Placeholder 2">
            <a:extLst>
              <a:ext uri="{FF2B5EF4-FFF2-40B4-BE49-F238E27FC236}">
                <a16:creationId xmlns:a16="http://schemas.microsoft.com/office/drawing/2014/main" id="{03CCEE4C-84ED-6C43-BED0-A6E5310D8AAE}"/>
              </a:ext>
            </a:extLst>
          </p:cNvPr>
          <p:cNvSpPr>
            <a:spLocks noGrp="1"/>
          </p:cNvSpPr>
          <p:nvPr>
            <p:ph idx="1"/>
          </p:nvPr>
        </p:nvSpPr>
        <p:spPr/>
        <p:txBody>
          <a:bodyPr/>
          <a:lstStyle/>
          <a:p>
            <a:r>
              <a:rPr lang="en-US" dirty="0"/>
              <a:t>Brainstorm (2 Minutes)</a:t>
            </a:r>
          </a:p>
          <a:p>
            <a:pPr lvl="1"/>
            <a:r>
              <a:rPr lang="en-US" dirty="0"/>
              <a:t>Generate and communicate as many concepts as possible</a:t>
            </a:r>
          </a:p>
          <a:p>
            <a:pPr lvl="1"/>
            <a:r>
              <a:rPr lang="en-US" dirty="0"/>
              <a:t>Take the full 2 minutes but make sure you have </a:t>
            </a:r>
            <a:r>
              <a:rPr lang="en-US" dirty="0" err="1"/>
              <a:t>atleast</a:t>
            </a:r>
            <a:r>
              <a:rPr lang="en-US" dirty="0"/>
              <a:t> 3 sketches</a:t>
            </a:r>
          </a:p>
        </p:txBody>
      </p:sp>
      <p:sp>
        <p:nvSpPr>
          <p:cNvPr id="4" name="Slide Number Placeholder 3">
            <a:extLst>
              <a:ext uri="{FF2B5EF4-FFF2-40B4-BE49-F238E27FC236}">
                <a16:creationId xmlns:a16="http://schemas.microsoft.com/office/drawing/2014/main" id="{DB269DB0-54B0-7244-A1CC-5BD5B463AEA6}"/>
              </a:ext>
            </a:extLst>
          </p:cNvPr>
          <p:cNvSpPr>
            <a:spLocks noGrp="1"/>
          </p:cNvSpPr>
          <p:nvPr>
            <p:ph type="sldNum" sz="quarter" idx="12"/>
          </p:nvPr>
        </p:nvSpPr>
        <p:spPr/>
        <p:txBody>
          <a:bodyPr/>
          <a:lstStyle/>
          <a:p>
            <a:fld id="{16630861-4318-414B-8E21-CA5F03E7BD41}" type="slidenum">
              <a:rPr lang="en-US" smtClean="0"/>
              <a:t>13</a:t>
            </a:fld>
            <a:endParaRPr lang="en-US"/>
          </a:p>
        </p:txBody>
      </p:sp>
    </p:spTree>
    <p:extLst>
      <p:ext uri="{BB962C8B-B14F-4D97-AF65-F5344CB8AC3E}">
        <p14:creationId xmlns:p14="http://schemas.microsoft.com/office/powerpoint/2010/main" val="57275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13BA-97E0-9243-AE02-1A9B6B83FBBB}"/>
              </a:ext>
            </a:extLst>
          </p:cNvPr>
          <p:cNvSpPr>
            <a:spLocks noGrp="1"/>
          </p:cNvSpPr>
          <p:nvPr>
            <p:ph type="title"/>
          </p:nvPr>
        </p:nvSpPr>
        <p:spPr/>
        <p:txBody>
          <a:bodyPr/>
          <a:lstStyle/>
          <a:p>
            <a:r>
              <a:rPr lang="en-US" dirty="0"/>
              <a:t>Engineering Notebook</a:t>
            </a:r>
          </a:p>
        </p:txBody>
      </p:sp>
      <p:sp>
        <p:nvSpPr>
          <p:cNvPr id="3" name="Content Placeholder 2">
            <a:extLst>
              <a:ext uri="{FF2B5EF4-FFF2-40B4-BE49-F238E27FC236}">
                <a16:creationId xmlns:a16="http://schemas.microsoft.com/office/drawing/2014/main" id="{C839F716-4B01-E04D-AACE-60CD28E14C8B}"/>
              </a:ext>
            </a:extLst>
          </p:cNvPr>
          <p:cNvSpPr>
            <a:spLocks noGrp="1"/>
          </p:cNvSpPr>
          <p:nvPr>
            <p:ph idx="1"/>
          </p:nvPr>
        </p:nvSpPr>
        <p:spPr/>
        <p:txBody>
          <a:bodyPr/>
          <a:lstStyle/>
          <a:p>
            <a:r>
              <a:rPr lang="en-US" dirty="0"/>
              <a:t>Develop A Solution (2 Minutes)</a:t>
            </a:r>
          </a:p>
          <a:p>
            <a:pPr lvl="1"/>
            <a:r>
              <a:rPr lang="en-US" dirty="0"/>
              <a:t>This could mean Building</a:t>
            </a:r>
          </a:p>
          <a:p>
            <a:pPr lvl="1"/>
            <a:r>
              <a:rPr lang="en-US" dirty="0"/>
              <a:t>This could me annotating a sketch</a:t>
            </a:r>
          </a:p>
          <a:p>
            <a:pPr marL="457200" lvl="1" indent="0">
              <a:buNone/>
            </a:pPr>
            <a:endParaRPr lang="en-US" dirty="0"/>
          </a:p>
        </p:txBody>
      </p:sp>
      <p:sp>
        <p:nvSpPr>
          <p:cNvPr id="4" name="Slide Number Placeholder 3">
            <a:extLst>
              <a:ext uri="{FF2B5EF4-FFF2-40B4-BE49-F238E27FC236}">
                <a16:creationId xmlns:a16="http://schemas.microsoft.com/office/drawing/2014/main" id="{3AC79689-3D70-0B40-9043-51BB39632C79}"/>
              </a:ext>
            </a:extLst>
          </p:cNvPr>
          <p:cNvSpPr>
            <a:spLocks noGrp="1"/>
          </p:cNvSpPr>
          <p:nvPr>
            <p:ph type="sldNum" sz="quarter" idx="12"/>
          </p:nvPr>
        </p:nvSpPr>
        <p:spPr/>
        <p:txBody>
          <a:bodyPr/>
          <a:lstStyle/>
          <a:p>
            <a:fld id="{16630861-4318-414B-8E21-CA5F03E7BD41}" type="slidenum">
              <a:rPr lang="en-US" smtClean="0"/>
              <a:t>14</a:t>
            </a:fld>
            <a:endParaRPr lang="en-US"/>
          </a:p>
        </p:txBody>
      </p:sp>
    </p:spTree>
    <p:extLst>
      <p:ext uri="{BB962C8B-B14F-4D97-AF65-F5344CB8AC3E}">
        <p14:creationId xmlns:p14="http://schemas.microsoft.com/office/powerpoint/2010/main" val="58472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97B8-B5D8-884A-8424-205CE83E4AC1}"/>
              </a:ext>
            </a:extLst>
          </p:cNvPr>
          <p:cNvSpPr>
            <a:spLocks noGrp="1"/>
          </p:cNvSpPr>
          <p:nvPr>
            <p:ph type="title"/>
          </p:nvPr>
        </p:nvSpPr>
        <p:spPr/>
        <p:txBody>
          <a:bodyPr/>
          <a:lstStyle/>
          <a:p>
            <a:r>
              <a:rPr lang="en-US" dirty="0"/>
              <a:t>Engineering Notebook</a:t>
            </a:r>
          </a:p>
        </p:txBody>
      </p:sp>
      <p:sp>
        <p:nvSpPr>
          <p:cNvPr id="3" name="Content Placeholder 2">
            <a:extLst>
              <a:ext uri="{FF2B5EF4-FFF2-40B4-BE49-F238E27FC236}">
                <a16:creationId xmlns:a16="http://schemas.microsoft.com/office/drawing/2014/main" id="{86833DC9-6330-9642-A199-BF29B4E010C7}"/>
              </a:ext>
            </a:extLst>
          </p:cNvPr>
          <p:cNvSpPr>
            <a:spLocks noGrp="1"/>
          </p:cNvSpPr>
          <p:nvPr>
            <p:ph idx="1"/>
          </p:nvPr>
        </p:nvSpPr>
        <p:spPr/>
        <p:txBody>
          <a:bodyPr/>
          <a:lstStyle/>
          <a:p>
            <a:r>
              <a:rPr lang="en-US" dirty="0"/>
              <a:t>Construct and Test Prototype (10 Minutes)</a:t>
            </a:r>
          </a:p>
          <a:p>
            <a:pPr lvl="1"/>
            <a:r>
              <a:rPr lang="en-US" dirty="0"/>
              <a:t>This is the time when you act</a:t>
            </a:r>
          </a:p>
          <a:p>
            <a:pPr lvl="1"/>
            <a:r>
              <a:rPr lang="en-US" dirty="0"/>
              <a:t>Take your developed solution and move it into prototype phase</a:t>
            </a:r>
          </a:p>
          <a:p>
            <a:pPr lvl="1"/>
            <a:r>
              <a:rPr lang="en-US" dirty="0"/>
              <a:t>Test</a:t>
            </a:r>
          </a:p>
        </p:txBody>
      </p:sp>
      <p:sp>
        <p:nvSpPr>
          <p:cNvPr id="4" name="Slide Number Placeholder 3">
            <a:extLst>
              <a:ext uri="{FF2B5EF4-FFF2-40B4-BE49-F238E27FC236}">
                <a16:creationId xmlns:a16="http://schemas.microsoft.com/office/drawing/2014/main" id="{1E731923-3E50-9640-AD8E-659CA246ED91}"/>
              </a:ext>
            </a:extLst>
          </p:cNvPr>
          <p:cNvSpPr>
            <a:spLocks noGrp="1"/>
          </p:cNvSpPr>
          <p:nvPr>
            <p:ph type="sldNum" sz="quarter" idx="12"/>
          </p:nvPr>
        </p:nvSpPr>
        <p:spPr/>
        <p:txBody>
          <a:bodyPr/>
          <a:lstStyle/>
          <a:p>
            <a:fld id="{16630861-4318-414B-8E21-CA5F03E7BD41}" type="slidenum">
              <a:rPr lang="en-US" smtClean="0"/>
              <a:t>15</a:t>
            </a:fld>
            <a:endParaRPr lang="en-US"/>
          </a:p>
        </p:txBody>
      </p:sp>
    </p:spTree>
    <p:extLst>
      <p:ext uri="{BB962C8B-B14F-4D97-AF65-F5344CB8AC3E}">
        <p14:creationId xmlns:p14="http://schemas.microsoft.com/office/powerpoint/2010/main" val="327720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3D27-D5D1-7043-87EB-5B471AD92C01}"/>
              </a:ext>
            </a:extLst>
          </p:cNvPr>
          <p:cNvSpPr>
            <a:spLocks noGrp="1"/>
          </p:cNvSpPr>
          <p:nvPr>
            <p:ph type="title"/>
          </p:nvPr>
        </p:nvSpPr>
        <p:spPr/>
        <p:txBody>
          <a:bodyPr/>
          <a:lstStyle/>
          <a:p>
            <a:r>
              <a:rPr lang="en-US" dirty="0"/>
              <a:t>Engineering Notebook</a:t>
            </a:r>
          </a:p>
        </p:txBody>
      </p:sp>
      <p:sp>
        <p:nvSpPr>
          <p:cNvPr id="3" name="Content Placeholder 2">
            <a:extLst>
              <a:ext uri="{FF2B5EF4-FFF2-40B4-BE49-F238E27FC236}">
                <a16:creationId xmlns:a16="http://schemas.microsoft.com/office/drawing/2014/main" id="{003599A6-1B82-5743-907C-3A972E8D7965}"/>
              </a:ext>
            </a:extLst>
          </p:cNvPr>
          <p:cNvSpPr>
            <a:spLocks noGrp="1"/>
          </p:cNvSpPr>
          <p:nvPr>
            <p:ph idx="1"/>
          </p:nvPr>
        </p:nvSpPr>
        <p:spPr/>
        <p:txBody>
          <a:bodyPr/>
          <a:lstStyle/>
          <a:p>
            <a:r>
              <a:rPr lang="en-US" dirty="0"/>
              <a:t>Evaluate a Solution (1 Minute)</a:t>
            </a:r>
          </a:p>
          <a:p>
            <a:pPr lvl="1"/>
            <a:r>
              <a:rPr lang="en-US" dirty="0"/>
              <a:t>What went right</a:t>
            </a:r>
          </a:p>
          <a:p>
            <a:pPr lvl="1"/>
            <a:r>
              <a:rPr lang="en-US" dirty="0"/>
              <a:t>What can you improve on</a:t>
            </a:r>
          </a:p>
        </p:txBody>
      </p:sp>
      <p:sp>
        <p:nvSpPr>
          <p:cNvPr id="4" name="Slide Number Placeholder 3">
            <a:extLst>
              <a:ext uri="{FF2B5EF4-FFF2-40B4-BE49-F238E27FC236}">
                <a16:creationId xmlns:a16="http://schemas.microsoft.com/office/drawing/2014/main" id="{A2C91F43-02D0-244E-A641-711C47000FC5}"/>
              </a:ext>
            </a:extLst>
          </p:cNvPr>
          <p:cNvSpPr>
            <a:spLocks noGrp="1"/>
          </p:cNvSpPr>
          <p:nvPr>
            <p:ph type="sldNum" sz="quarter" idx="12"/>
          </p:nvPr>
        </p:nvSpPr>
        <p:spPr/>
        <p:txBody>
          <a:bodyPr/>
          <a:lstStyle/>
          <a:p>
            <a:fld id="{16630861-4318-414B-8E21-CA5F03E7BD41}" type="slidenum">
              <a:rPr lang="en-US" smtClean="0"/>
              <a:t>16</a:t>
            </a:fld>
            <a:endParaRPr lang="en-US"/>
          </a:p>
        </p:txBody>
      </p:sp>
    </p:spTree>
    <p:extLst>
      <p:ext uri="{BB962C8B-B14F-4D97-AF65-F5344CB8AC3E}">
        <p14:creationId xmlns:p14="http://schemas.microsoft.com/office/powerpoint/2010/main" val="270021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1C83-1B37-744F-A8FA-B521733B83E1}"/>
              </a:ext>
            </a:extLst>
          </p:cNvPr>
          <p:cNvSpPr>
            <a:spLocks noGrp="1"/>
          </p:cNvSpPr>
          <p:nvPr>
            <p:ph type="title"/>
          </p:nvPr>
        </p:nvSpPr>
        <p:spPr/>
        <p:txBody>
          <a:bodyPr/>
          <a:lstStyle/>
          <a:p>
            <a:r>
              <a:rPr lang="en-US" dirty="0"/>
              <a:t>Engineering Notebook</a:t>
            </a:r>
          </a:p>
        </p:txBody>
      </p:sp>
      <p:sp>
        <p:nvSpPr>
          <p:cNvPr id="3" name="Content Placeholder 2">
            <a:extLst>
              <a:ext uri="{FF2B5EF4-FFF2-40B4-BE49-F238E27FC236}">
                <a16:creationId xmlns:a16="http://schemas.microsoft.com/office/drawing/2014/main" id="{1CEC7274-1ECA-534A-8CDE-3067F881CF91}"/>
              </a:ext>
            </a:extLst>
          </p:cNvPr>
          <p:cNvSpPr>
            <a:spLocks noGrp="1"/>
          </p:cNvSpPr>
          <p:nvPr>
            <p:ph idx="1"/>
          </p:nvPr>
        </p:nvSpPr>
        <p:spPr/>
        <p:txBody>
          <a:bodyPr/>
          <a:lstStyle/>
          <a:p>
            <a:r>
              <a:rPr lang="en-US" dirty="0"/>
              <a:t>Present Solution</a:t>
            </a:r>
          </a:p>
          <a:p>
            <a:pPr lvl="1"/>
            <a:r>
              <a:rPr lang="en-US" dirty="0"/>
              <a:t>Tend to keep this to an Elevator Pitch (2-3 minutes)</a:t>
            </a:r>
          </a:p>
          <a:p>
            <a:pPr marL="457200" lvl="1" indent="0">
              <a:buNone/>
            </a:pPr>
            <a:endParaRPr lang="en-US" dirty="0"/>
          </a:p>
        </p:txBody>
      </p:sp>
      <p:sp>
        <p:nvSpPr>
          <p:cNvPr id="4" name="Slide Number Placeholder 3">
            <a:extLst>
              <a:ext uri="{FF2B5EF4-FFF2-40B4-BE49-F238E27FC236}">
                <a16:creationId xmlns:a16="http://schemas.microsoft.com/office/drawing/2014/main" id="{24B3260A-1F7C-FB47-8583-AF98B5B4D4A2}"/>
              </a:ext>
            </a:extLst>
          </p:cNvPr>
          <p:cNvSpPr>
            <a:spLocks noGrp="1"/>
          </p:cNvSpPr>
          <p:nvPr>
            <p:ph type="sldNum" sz="quarter" idx="12"/>
          </p:nvPr>
        </p:nvSpPr>
        <p:spPr/>
        <p:txBody>
          <a:bodyPr/>
          <a:lstStyle/>
          <a:p>
            <a:fld id="{16630861-4318-414B-8E21-CA5F03E7BD41}" type="slidenum">
              <a:rPr lang="en-US" smtClean="0"/>
              <a:t>17</a:t>
            </a:fld>
            <a:endParaRPr lang="en-US"/>
          </a:p>
        </p:txBody>
      </p:sp>
    </p:spTree>
    <p:extLst>
      <p:ext uri="{BB962C8B-B14F-4D97-AF65-F5344CB8AC3E}">
        <p14:creationId xmlns:p14="http://schemas.microsoft.com/office/powerpoint/2010/main" val="259279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66B3-D71E-A24C-90D8-7A6E49C650AB}"/>
              </a:ext>
            </a:extLst>
          </p:cNvPr>
          <p:cNvSpPr>
            <a:spLocks noGrp="1"/>
          </p:cNvSpPr>
          <p:nvPr>
            <p:ph type="title"/>
          </p:nvPr>
        </p:nvSpPr>
        <p:spPr/>
        <p:txBody>
          <a:bodyPr/>
          <a:lstStyle/>
          <a:p>
            <a:r>
              <a:rPr lang="en-US" dirty="0"/>
              <a:t>Complete Remaining Steps</a:t>
            </a:r>
          </a:p>
        </p:txBody>
      </p:sp>
      <p:sp>
        <p:nvSpPr>
          <p:cNvPr id="3" name="Content Placeholder 2">
            <a:extLst>
              <a:ext uri="{FF2B5EF4-FFF2-40B4-BE49-F238E27FC236}">
                <a16:creationId xmlns:a16="http://schemas.microsoft.com/office/drawing/2014/main" id="{3E5E038D-FC72-2848-A6A4-98EC2FF503B5}"/>
              </a:ext>
            </a:extLst>
          </p:cNvPr>
          <p:cNvSpPr>
            <a:spLocks noGrp="1"/>
          </p:cNvSpPr>
          <p:nvPr>
            <p:ph idx="1"/>
          </p:nvPr>
        </p:nvSpPr>
        <p:spPr/>
        <p:txBody>
          <a:bodyPr/>
          <a:lstStyle/>
          <a:p>
            <a:r>
              <a:rPr lang="en-US" dirty="0"/>
              <a:t>Document remaining steps</a:t>
            </a:r>
          </a:p>
        </p:txBody>
      </p:sp>
      <p:sp>
        <p:nvSpPr>
          <p:cNvPr id="4" name="Slide Number Placeholder 3">
            <a:extLst>
              <a:ext uri="{FF2B5EF4-FFF2-40B4-BE49-F238E27FC236}">
                <a16:creationId xmlns:a16="http://schemas.microsoft.com/office/drawing/2014/main" id="{8E87AF32-C2CA-234F-8DEB-F1CA9978CC7C}"/>
              </a:ext>
            </a:extLst>
          </p:cNvPr>
          <p:cNvSpPr>
            <a:spLocks noGrp="1"/>
          </p:cNvSpPr>
          <p:nvPr>
            <p:ph type="sldNum" sz="quarter" idx="12"/>
          </p:nvPr>
        </p:nvSpPr>
        <p:spPr/>
        <p:txBody>
          <a:bodyPr/>
          <a:lstStyle/>
          <a:p>
            <a:fld id="{16630861-4318-414B-8E21-CA5F03E7BD41}" type="slidenum">
              <a:rPr lang="en-US" smtClean="0"/>
              <a:t>18</a:t>
            </a:fld>
            <a:endParaRPr lang="en-US"/>
          </a:p>
        </p:txBody>
      </p:sp>
    </p:spTree>
    <p:extLst>
      <p:ext uri="{BB962C8B-B14F-4D97-AF65-F5344CB8AC3E}">
        <p14:creationId xmlns:p14="http://schemas.microsoft.com/office/powerpoint/2010/main" val="3640988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9E91-9A94-42A1-A44F-ABA193D26BB9}"/>
              </a:ext>
            </a:extLst>
          </p:cNvPr>
          <p:cNvSpPr>
            <a:spLocks noGrp="1"/>
          </p:cNvSpPr>
          <p:nvPr>
            <p:ph type="title"/>
          </p:nvPr>
        </p:nvSpPr>
        <p:spPr/>
        <p:txBody>
          <a:bodyPr/>
          <a:lstStyle/>
          <a:p>
            <a:r>
              <a:rPr lang="en-US" dirty="0"/>
              <a:t>What is design</a:t>
            </a:r>
          </a:p>
        </p:txBody>
      </p:sp>
      <p:sp>
        <p:nvSpPr>
          <p:cNvPr id="3" name="Content Placeholder 2">
            <a:extLst>
              <a:ext uri="{FF2B5EF4-FFF2-40B4-BE49-F238E27FC236}">
                <a16:creationId xmlns:a16="http://schemas.microsoft.com/office/drawing/2014/main" id="{FF20F36B-AEF3-42F9-9B54-AEDB2B13AB33}"/>
              </a:ext>
            </a:extLst>
          </p:cNvPr>
          <p:cNvSpPr>
            <a:spLocks noGrp="1"/>
          </p:cNvSpPr>
          <p:nvPr>
            <p:ph idx="1"/>
          </p:nvPr>
        </p:nvSpPr>
        <p:spPr/>
        <p:txBody>
          <a:bodyPr/>
          <a:lstStyle/>
          <a:p>
            <a:pPr marL="0" indent="0">
              <a:buNone/>
            </a:pPr>
            <a:r>
              <a:rPr lang="en-US" b="1" u="sng" dirty="0"/>
              <a:t>Design</a:t>
            </a:r>
            <a:r>
              <a:rPr lang="en-US" dirty="0"/>
              <a:t> is turning a concept into a product that can be produced.</a:t>
            </a:r>
          </a:p>
          <a:p>
            <a:pPr marL="0" indent="0">
              <a:buNone/>
            </a:pPr>
            <a:endParaRPr lang="en-US" dirty="0"/>
          </a:p>
          <a:p>
            <a:pPr marL="0" indent="0">
              <a:buNone/>
            </a:pPr>
            <a:r>
              <a:rPr lang="en-US" dirty="0"/>
              <a:t>Design is a process that you follow to solve problems. </a:t>
            </a:r>
          </a:p>
        </p:txBody>
      </p:sp>
      <p:sp>
        <p:nvSpPr>
          <p:cNvPr id="4" name="Slide Number Placeholder 3">
            <a:extLst>
              <a:ext uri="{FF2B5EF4-FFF2-40B4-BE49-F238E27FC236}">
                <a16:creationId xmlns:a16="http://schemas.microsoft.com/office/drawing/2014/main" id="{A9879376-FF8D-4D1E-ADD2-231EB4EADDB9}"/>
              </a:ext>
            </a:extLst>
          </p:cNvPr>
          <p:cNvSpPr>
            <a:spLocks noGrp="1"/>
          </p:cNvSpPr>
          <p:nvPr>
            <p:ph type="sldNum" sz="quarter" idx="12"/>
          </p:nvPr>
        </p:nvSpPr>
        <p:spPr/>
        <p:txBody>
          <a:bodyPr/>
          <a:lstStyle/>
          <a:p>
            <a:fld id="{16630861-4318-414B-8E21-CA5F03E7BD41}" type="slidenum">
              <a:rPr lang="en-US" smtClean="0"/>
              <a:t>19</a:t>
            </a:fld>
            <a:endParaRPr lang="en-US"/>
          </a:p>
        </p:txBody>
      </p:sp>
    </p:spTree>
    <p:extLst>
      <p:ext uri="{BB962C8B-B14F-4D97-AF65-F5344CB8AC3E}">
        <p14:creationId xmlns:p14="http://schemas.microsoft.com/office/powerpoint/2010/main" val="1631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0F20-5488-4D37-B0AA-33C236167E13}"/>
              </a:ext>
            </a:extLst>
          </p:cNvPr>
          <p:cNvSpPr>
            <a:spLocks noGrp="1"/>
          </p:cNvSpPr>
          <p:nvPr>
            <p:ph type="title"/>
          </p:nvPr>
        </p:nvSpPr>
        <p:spPr/>
        <p:txBody>
          <a:bodyPr/>
          <a:lstStyle/>
          <a:p>
            <a:r>
              <a:rPr lang="en-US" dirty="0"/>
              <a:t>New-River Greenbrier Valley</a:t>
            </a:r>
          </a:p>
        </p:txBody>
      </p:sp>
      <p:sp>
        <p:nvSpPr>
          <p:cNvPr id="3" name="Content Placeholder 2">
            <a:extLst>
              <a:ext uri="{FF2B5EF4-FFF2-40B4-BE49-F238E27FC236}">
                <a16:creationId xmlns:a16="http://schemas.microsoft.com/office/drawing/2014/main" id="{1B3AA3AF-3CC0-4BA7-AEB1-5182394A76B2}"/>
              </a:ext>
            </a:extLst>
          </p:cNvPr>
          <p:cNvSpPr>
            <a:spLocks noGrp="1"/>
          </p:cNvSpPr>
          <p:nvPr>
            <p:ph idx="1"/>
          </p:nvPr>
        </p:nvSpPr>
        <p:spPr/>
        <p:txBody>
          <a:bodyPr/>
          <a:lstStyle/>
          <a:p>
            <a:r>
              <a:rPr lang="en-US" dirty="0"/>
              <a:t>Visit the </a:t>
            </a:r>
            <a:r>
              <a:rPr lang="en-US" b="1" dirty="0"/>
              <a:t>New River Gorge Bridge</a:t>
            </a:r>
            <a:r>
              <a:rPr lang="en-US" dirty="0"/>
              <a:t>.  One of the world’s longest single-span arches. </a:t>
            </a:r>
          </a:p>
          <a:p>
            <a:endParaRPr lang="en-US" dirty="0"/>
          </a:p>
          <a:p>
            <a:r>
              <a:rPr lang="en-US" dirty="0">
                <a:hlinkClick r:id="rId3"/>
              </a:rPr>
              <a:t>https://wvtourism.com/places-to-go/parks-public-lands/national-parks/new-river-gorge-national-park-and-preserve/</a:t>
            </a:r>
            <a:endParaRPr lang="en-US" dirty="0"/>
          </a:p>
          <a:p>
            <a:pPr marL="0" indent="0">
              <a:buNone/>
            </a:pPr>
            <a:endParaRPr lang="en-US" dirty="0"/>
          </a:p>
        </p:txBody>
      </p:sp>
    </p:spTree>
    <p:extLst>
      <p:ext uri="{BB962C8B-B14F-4D97-AF65-F5344CB8AC3E}">
        <p14:creationId xmlns:p14="http://schemas.microsoft.com/office/powerpoint/2010/main" val="277127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205E-EAF5-2A45-90E7-230EA6A2CD4D}"/>
              </a:ext>
            </a:extLst>
          </p:cNvPr>
          <p:cNvSpPr>
            <a:spLocks noGrp="1"/>
          </p:cNvSpPr>
          <p:nvPr>
            <p:ph type="title"/>
          </p:nvPr>
        </p:nvSpPr>
        <p:spPr/>
        <p:txBody>
          <a:bodyPr/>
          <a:lstStyle/>
          <a:p>
            <a:r>
              <a:rPr lang="en-US" altLang="en-US" dirty="0">
                <a:latin typeface="Arial" panose="020B0604020202020204" pitchFamily="34" charset="0"/>
              </a:rPr>
              <a:t>Statics, does it matter?</a:t>
            </a:r>
            <a:endParaRPr lang="en-US" dirty="0"/>
          </a:p>
        </p:txBody>
      </p:sp>
      <p:sp>
        <p:nvSpPr>
          <p:cNvPr id="3" name="Content Placeholder 2">
            <a:extLst>
              <a:ext uri="{FF2B5EF4-FFF2-40B4-BE49-F238E27FC236}">
                <a16:creationId xmlns:a16="http://schemas.microsoft.com/office/drawing/2014/main" id="{5E845B55-91B7-BF4F-8EAA-A179AE58B0E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8F1AA87-CC63-9945-B36E-0918787E1F78}"/>
              </a:ext>
            </a:extLst>
          </p:cNvPr>
          <p:cNvSpPr>
            <a:spLocks noGrp="1"/>
          </p:cNvSpPr>
          <p:nvPr>
            <p:ph type="sldNum" sz="quarter" idx="12"/>
          </p:nvPr>
        </p:nvSpPr>
        <p:spPr/>
        <p:txBody>
          <a:bodyPr/>
          <a:lstStyle/>
          <a:p>
            <a:fld id="{16630861-4318-414B-8E21-CA5F03E7BD41}" type="slidenum">
              <a:rPr lang="en-US" smtClean="0"/>
              <a:t>20</a:t>
            </a:fld>
            <a:endParaRPr lang="en-US"/>
          </a:p>
        </p:txBody>
      </p:sp>
    </p:spTree>
    <p:extLst>
      <p:ext uri="{BB962C8B-B14F-4D97-AF65-F5344CB8AC3E}">
        <p14:creationId xmlns:p14="http://schemas.microsoft.com/office/powerpoint/2010/main" val="2615783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F442-1115-0849-9E9D-20FF1B5EC111}"/>
              </a:ext>
            </a:extLst>
          </p:cNvPr>
          <p:cNvSpPr>
            <a:spLocks noGrp="1"/>
          </p:cNvSpPr>
          <p:nvPr>
            <p:ph type="title"/>
          </p:nvPr>
        </p:nvSpPr>
        <p:spPr/>
        <p:txBody>
          <a:bodyPr/>
          <a:lstStyle/>
          <a:p>
            <a:r>
              <a:rPr lang="en-US" altLang="en-US" dirty="0">
                <a:latin typeface="Arial" panose="020B0604020202020204" pitchFamily="34" charset="0"/>
              </a:rPr>
              <a:t>Statics, does it matter?</a:t>
            </a:r>
            <a:endParaRPr lang="en-US" dirty="0"/>
          </a:p>
        </p:txBody>
      </p:sp>
      <p:sp>
        <p:nvSpPr>
          <p:cNvPr id="3" name="Content Placeholder 2">
            <a:extLst>
              <a:ext uri="{FF2B5EF4-FFF2-40B4-BE49-F238E27FC236}">
                <a16:creationId xmlns:a16="http://schemas.microsoft.com/office/drawing/2014/main" id="{A34C54D9-061C-E348-A380-00870725A6D5}"/>
              </a:ext>
            </a:extLst>
          </p:cNvPr>
          <p:cNvSpPr>
            <a:spLocks noGrp="1"/>
          </p:cNvSpPr>
          <p:nvPr>
            <p:ph idx="1"/>
          </p:nvPr>
        </p:nvSpPr>
        <p:spPr/>
        <p:txBody>
          <a:bodyPr/>
          <a:lstStyle/>
          <a:p>
            <a:pPr marL="0" indent="0">
              <a:buNone/>
            </a:pPr>
            <a:r>
              <a:rPr lang="en-US" altLang="en-US" dirty="0">
                <a:latin typeface="Arial" panose="020B0604020202020204" pitchFamily="34" charset="0"/>
              </a:rPr>
              <a:t>Or</a:t>
            </a:r>
          </a:p>
          <a:p>
            <a:pPr marL="0" indent="0">
              <a:buNone/>
            </a:pPr>
            <a:r>
              <a:rPr lang="en-US" altLang="en-US" dirty="0">
                <a:latin typeface="Arial" panose="020B0604020202020204" pitchFamily="34" charset="0"/>
              </a:rPr>
              <a:t>is a C good enough?</a:t>
            </a:r>
          </a:p>
          <a:p>
            <a:pPr marL="0" indent="0">
              <a:buNone/>
            </a:pPr>
            <a:endParaRPr lang="en-US" dirty="0"/>
          </a:p>
        </p:txBody>
      </p:sp>
      <p:sp>
        <p:nvSpPr>
          <p:cNvPr id="4" name="Slide Number Placeholder 3">
            <a:extLst>
              <a:ext uri="{FF2B5EF4-FFF2-40B4-BE49-F238E27FC236}">
                <a16:creationId xmlns:a16="http://schemas.microsoft.com/office/drawing/2014/main" id="{FA32620D-849E-544C-B3B0-A734A9B5C5B4}"/>
              </a:ext>
            </a:extLst>
          </p:cNvPr>
          <p:cNvSpPr>
            <a:spLocks noGrp="1"/>
          </p:cNvSpPr>
          <p:nvPr>
            <p:ph type="sldNum" sz="quarter" idx="12"/>
          </p:nvPr>
        </p:nvSpPr>
        <p:spPr/>
        <p:txBody>
          <a:bodyPr/>
          <a:lstStyle/>
          <a:p>
            <a:fld id="{16630861-4318-414B-8E21-CA5F03E7BD41}" type="slidenum">
              <a:rPr lang="en-US" smtClean="0"/>
              <a:t>21</a:t>
            </a:fld>
            <a:endParaRPr lang="en-US"/>
          </a:p>
        </p:txBody>
      </p:sp>
    </p:spTree>
    <p:extLst>
      <p:ext uri="{BB962C8B-B14F-4D97-AF65-F5344CB8AC3E}">
        <p14:creationId xmlns:p14="http://schemas.microsoft.com/office/powerpoint/2010/main" val="2040950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1CF3B4-E2CC-0E44-AD43-26C027F49CDD}"/>
              </a:ext>
            </a:extLst>
          </p:cNvPr>
          <p:cNvSpPr txBox="1">
            <a:spLocks noChangeArrowheads="1"/>
          </p:cNvSpPr>
          <p:nvPr/>
        </p:nvSpPr>
        <p:spPr bwMode="auto">
          <a:xfrm>
            <a:off x="3048000" y="1752600"/>
            <a:ext cx="6400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At work one day you are sitting at your desk and the boss comes in and says:</a:t>
            </a:r>
          </a:p>
          <a:p>
            <a:pPr eaLnBrk="1" hangingPunct="1">
              <a:spcBef>
                <a:spcPct val="50000"/>
              </a:spcBef>
              <a:buFontTx/>
              <a:buNone/>
            </a:pPr>
            <a:r>
              <a:rPr lang="en-US" altLang="en-US" sz="2400"/>
              <a:t>“You know the TV tower you designed? The site called said they have a small problem. Could you to go down there and see what the problem is.”</a:t>
            </a:r>
          </a:p>
          <a:p>
            <a:pPr eaLnBrk="1" hangingPunct="1">
              <a:spcBef>
                <a:spcPct val="50000"/>
              </a:spcBef>
              <a:buFontTx/>
              <a:buNone/>
            </a:pPr>
            <a:endParaRPr lang="en-US" altLang="en-US" sz="2400"/>
          </a:p>
          <a:p>
            <a:pPr eaLnBrk="1" hangingPunct="1">
              <a:spcBef>
                <a:spcPct val="50000"/>
              </a:spcBef>
              <a:buFontTx/>
              <a:buNone/>
            </a:pPr>
            <a:r>
              <a:rPr lang="en-US" altLang="en-US" sz="2400"/>
              <a:t>When you arrive you see…….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MyData\Classes\EMCH 200\motivate\steel mess.bmp">
            <a:extLst>
              <a:ext uri="{FF2B5EF4-FFF2-40B4-BE49-F238E27FC236}">
                <a16:creationId xmlns:a16="http://schemas.microsoft.com/office/drawing/2014/main" id="{A399B086-0962-2B41-9007-0E25C8B4D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4" y="336552"/>
            <a:ext cx="8296275" cy="56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steel mess">
            <a:extLst>
              <a:ext uri="{FF2B5EF4-FFF2-40B4-BE49-F238E27FC236}">
                <a16:creationId xmlns:a16="http://schemas.microsoft.com/office/drawing/2014/main" id="{87AF2DD6-5520-A248-B7B9-3CBE7AA88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337343"/>
            <a:ext cx="8324850" cy="562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Freeform 4">
            <a:extLst>
              <a:ext uri="{FF2B5EF4-FFF2-40B4-BE49-F238E27FC236}">
                <a16:creationId xmlns:a16="http://schemas.microsoft.com/office/drawing/2014/main" id="{294E7CF3-7488-884E-A4D6-F04198BBF4D9}"/>
              </a:ext>
            </a:extLst>
          </p:cNvPr>
          <p:cNvSpPr>
            <a:spLocks/>
          </p:cNvSpPr>
          <p:nvPr/>
        </p:nvSpPr>
        <p:spPr bwMode="auto">
          <a:xfrm>
            <a:off x="5715001" y="381000"/>
            <a:ext cx="4714875" cy="1143000"/>
          </a:xfrm>
          <a:custGeom>
            <a:avLst/>
            <a:gdLst>
              <a:gd name="T0" fmla="*/ 131048125 w 2970"/>
              <a:gd name="T1" fmla="*/ 660280938 h 720"/>
              <a:gd name="T2" fmla="*/ 163810950 w 2970"/>
              <a:gd name="T3" fmla="*/ 493950625 h 720"/>
              <a:gd name="T4" fmla="*/ 362902500 w 2970"/>
              <a:gd name="T5" fmla="*/ 362902500 h 720"/>
              <a:gd name="T6" fmla="*/ 559474688 w 2970"/>
              <a:gd name="T7" fmla="*/ 196572188 h 720"/>
              <a:gd name="T8" fmla="*/ 1186994388 w 2970"/>
              <a:gd name="T9" fmla="*/ 65524063 h 720"/>
              <a:gd name="T10" fmla="*/ 2142132813 w 2970"/>
              <a:gd name="T11" fmla="*/ 0 h 720"/>
              <a:gd name="T12" fmla="*/ 2147483646 w 2970"/>
              <a:gd name="T13" fmla="*/ 163810950 h 720"/>
              <a:gd name="T14" fmla="*/ 2147483646 w 2970"/>
              <a:gd name="T15" fmla="*/ 264617200 h 720"/>
              <a:gd name="T16" fmla="*/ 2147483646 w 2970"/>
              <a:gd name="T17" fmla="*/ 330141263 h 720"/>
              <a:gd name="T18" fmla="*/ 2147483646 w 2970"/>
              <a:gd name="T19" fmla="*/ 1088707500 h 720"/>
              <a:gd name="T20" fmla="*/ 2147483646 w 2970"/>
              <a:gd name="T21" fmla="*/ 1517134063 h 720"/>
              <a:gd name="T22" fmla="*/ 2147483646 w 2970"/>
              <a:gd name="T23" fmla="*/ 1615420950 h 720"/>
              <a:gd name="T24" fmla="*/ 2147483646 w 2970"/>
              <a:gd name="T25" fmla="*/ 1648182188 h 720"/>
              <a:gd name="T26" fmla="*/ 2147483646 w 2970"/>
              <a:gd name="T27" fmla="*/ 1748988438 h 720"/>
              <a:gd name="T28" fmla="*/ 2147483646 w 2970"/>
              <a:gd name="T29" fmla="*/ 1648182188 h 720"/>
              <a:gd name="T30" fmla="*/ 1517134063 w 2970"/>
              <a:gd name="T31" fmla="*/ 1353324700 h 720"/>
              <a:gd name="T32" fmla="*/ 791329063 w 2970"/>
              <a:gd name="T33" fmla="*/ 1219755625 h 720"/>
              <a:gd name="T34" fmla="*/ 624998750 w 2970"/>
              <a:gd name="T35" fmla="*/ 791329063 h 720"/>
              <a:gd name="T36" fmla="*/ 428426563 w 2970"/>
              <a:gd name="T37" fmla="*/ 660280938 h 720"/>
              <a:gd name="T38" fmla="*/ 0 w 2970"/>
              <a:gd name="T39" fmla="*/ 889615950 h 720"/>
              <a:gd name="T40" fmla="*/ 131048125 w 2970"/>
              <a:gd name="T41" fmla="*/ 660280938 h 7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0"/>
              <a:gd name="T64" fmla="*/ 0 h 720"/>
              <a:gd name="T65" fmla="*/ 2970 w 2970"/>
              <a:gd name="T66" fmla="*/ 720 h 7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0" h="720">
                <a:moveTo>
                  <a:pt x="52" y="262"/>
                </a:moveTo>
                <a:cubicBezTo>
                  <a:pt x="56" y="240"/>
                  <a:pt x="51" y="214"/>
                  <a:pt x="65" y="196"/>
                </a:cubicBezTo>
                <a:cubicBezTo>
                  <a:pt x="84" y="171"/>
                  <a:pt x="118" y="161"/>
                  <a:pt x="144" y="144"/>
                </a:cubicBezTo>
                <a:cubicBezTo>
                  <a:pt x="172" y="125"/>
                  <a:pt x="193" y="96"/>
                  <a:pt x="222" y="78"/>
                </a:cubicBezTo>
                <a:cubicBezTo>
                  <a:pt x="284" y="40"/>
                  <a:pt x="403" y="32"/>
                  <a:pt x="471" y="26"/>
                </a:cubicBezTo>
                <a:cubicBezTo>
                  <a:pt x="597" y="16"/>
                  <a:pt x="850" y="0"/>
                  <a:pt x="850" y="0"/>
                </a:cubicBezTo>
                <a:cubicBezTo>
                  <a:pt x="1560" y="7"/>
                  <a:pt x="2072" y="2"/>
                  <a:pt x="2709" y="65"/>
                </a:cubicBezTo>
                <a:cubicBezTo>
                  <a:pt x="2783" y="89"/>
                  <a:pt x="2735" y="74"/>
                  <a:pt x="2853" y="105"/>
                </a:cubicBezTo>
                <a:cubicBezTo>
                  <a:pt x="2880" y="112"/>
                  <a:pt x="2932" y="131"/>
                  <a:pt x="2932" y="131"/>
                </a:cubicBezTo>
                <a:cubicBezTo>
                  <a:pt x="2970" y="244"/>
                  <a:pt x="2930" y="332"/>
                  <a:pt x="2893" y="432"/>
                </a:cubicBezTo>
                <a:cubicBezTo>
                  <a:pt x="2862" y="517"/>
                  <a:pt x="2861" y="569"/>
                  <a:pt x="2762" y="602"/>
                </a:cubicBezTo>
                <a:cubicBezTo>
                  <a:pt x="2753" y="615"/>
                  <a:pt x="2748" y="631"/>
                  <a:pt x="2736" y="641"/>
                </a:cubicBezTo>
                <a:cubicBezTo>
                  <a:pt x="2725" y="650"/>
                  <a:pt x="2709" y="648"/>
                  <a:pt x="2696" y="654"/>
                </a:cubicBezTo>
                <a:cubicBezTo>
                  <a:pt x="2592" y="707"/>
                  <a:pt x="2719" y="660"/>
                  <a:pt x="2618" y="694"/>
                </a:cubicBezTo>
                <a:cubicBezTo>
                  <a:pt x="2288" y="689"/>
                  <a:pt x="1940" y="720"/>
                  <a:pt x="1610" y="654"/>
                </a:cubicBezTo>
                <a:cubicBezTo>
                  <a:pt x="1308" y="506"/>
                  <a:pt x="912" y="543"/>
                  <a:pt x="602" y="537"/>
                </a:cubicBezTo>
                <a:cubicBezTo>
                  <a:pt x="504" y="511"/>
                  <a:pt x="400" y="541"/>
                  <a:pt x="314" y="484"/>
                </a:cubicBezTo>
                <a:cubicBezTo>
                  <a:pt x="300" y="442"/>
                  <a:pt x="284" y="345"/>
                  <a:pt x="248" y="314"/>
                </a:cubicBezTo>
                <a:cubicBezTo>
                  <a:pt x="224" y="293"/>
                  <a:pt x="170" y="262"/>
                  <a:pt x="170" y="262"/>
                </a:cubicBezTo>
                <a:cubicBezTo>
                  <a:pt x="61" y="272"/>
                  <a:pt x="0" y="244"/>
                  <a:pt x="0" y="353"/>
                </a:cubicBezTo>
                <a:lnTo>
                  <a:pt x="52" y="262"/>
                </a:lnTo>
                <a:close/>
              </a:path>
            </a:pathLst>
          </a:custGeom>
          <a:solidFill>
            <a:schemeClr val="bg1"/>
          </a:solidFill>
          <a:ln w="9525">
            <a:solidFill>
              <a:schemeClr val="tx1"/>
            </a:solidFill>
            <a:round/>
            <a:headEnd/>
            <a:tailEnd/>
          </a:ln>
        </p:spPr>
        <p:txBody>
          <a:bodyPr/>
          <a:lstStyle/>
          <a:p>
            <a:endParaRPr lang="en-US"/>
          </a:p>
        </p:txBody>
      </p:sp>
      <p:sp>
        <p:nvSpPr>
          <p:cNvPr id="17411" name="Text Box 3">
            <a:extLst>
              <a:ext uri="{FF2B5EF4-FFF2-40B4-BE49-F238E27FC236}">
                <a16:creationId xmlns:a16="http://schemas.microsoft.com/office/drawing/2014/main" id="{B5242360-2D07-D24B-9DDC-5929721C8254}"/>
              </a:ext>
            </a:extLst>
          </p:cNvPr>
          <p:cNvSpPr txBox="1">
            <a:spLocks noChangeArrowheads="1"/>
          </p:cNvSpPr>
          <p:nvPr/>
        </p:nvSpPr>
        <p:spPr bwMode="auto">
          <a:xfrm>
            <a:off x="6156326" y="422276"/>
            <a:ext cx="4359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I knew I shouldn’t have slept in Exploration Class!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a:extLst>
              <a:ext uri="{FF2B5EF4-FFF2-40B4-BE49-F238E27FC236}">
                <a16:creationId xmlns:a16="http://schemas.microsoft.com/office/drawing/2014/main" id="{31B8D110-86D8-9C49-BEE7-8CB019CD713E}"/>
              </a:ext>
            </a:extLst>
          </p:cNvPr>
          <p:cNvSpPr txBox="1">
            <a:spLocks noChangeArrowheads="1"/>
          </p:cNvSpPr>
          <p:nvPr/>
        </p:nvSpPr>
        <p:spPr bwMode="auto">
          <a:xfrm>
            <a:off x="3200400" y="1600201"/>
            <a:ext cx="6477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4400"/>
              <a:t>3 persons </a:t>
            </a:r>
            <a:r>
              <a:rPr lang="en-US" altLang="en-US" sz="4400" b="1"/>
              <a:t>died</a:t>
            </a:r>
            <a:r>
              <a:rPr lang="en-US" altLang="en-US" sz="4400"/>
              <a:t> in this accident. It was caused by an incorrect calculation of a simple Statics problem!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a:extLst>
              <a:ext uri="{FF2B5EF4-FFF2-40B4-BE49-F238E27FC236}">
                <a16:creationId xmlns:a16="http://schemas.microsoft.com/office/drawing/2014/main" id="{FBE9610A-8F74-D440-AE14-4925732FE120}"/>
              </a:ext>
            </a:extLst>
          </p:cNvPr>
          <p:cNvSpPr txBox="1">
            <a:spLocks noChangeArrowheads="1"/>
          </p:cNvSpPr>
          <p:nvPr/>
        </p:nvSpPr>
        <p:spPr bwMode="auto">
          <a:xfrm>
            <a:off x="3048000" y="1752600"/>
            <a:ext cx="6400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At work one day you are sitting at your desk and the boss comes in and says:</a:t>
            </a:r>
          </a:p>
          <a:p>
            <a:pPr eaLnBrk="1" hangingPunct="1">
              <a:spcBef>
                <a:spcPct val="50000"/>
              </a:spcBef>
              <a:buFontTx/>
              <a:buNone/>
            </a:pPr>
            <a:r>
              <a:rPr lang="en-US" altLang="en-US" sz="2400"/>
              <a:t>“You know the electrical transmission towers you designed? The northeast US has lost power and they think there might be something wrong with your towers. Could you go down there and see what the problem is.”</a:t>
            </a:r>
          </a:p>
          <a:p>
            <a:pPr eaLnBrk="1" hangingPunct="1">
              <a:spcBef>
                <a:spcPct val="50000"/>
              </a:spcBef>
              <a:buFontTx/>
              <a:buNone/>
            </a:pPr>
            <a:endParaRPr lang="en-US" altLang="en-US" sz="2400"/>
          </a:p>
          <a:p>
            <a:pPr eaLnBrk="1" hangingPunct="1">
              <a:spcBef>
                <a:spcPct val="50000"/>
              </a:spcBef>
              <a:buFontTx/>
              <a:buNone/>
            </a:pPr>
            <a:r>
              <a:rPr lang="en-US" altLang="en-US" sz="2400"/>
              <a:t>When you arrive you see…….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ower lines down">
            <a:extLst>
              <a:ext uri="{FF2B5EF4-FFF2-40B4-BE49-F238E27FC236}">
                <a16:creationId xmlns:a16="http://schemas.microsoft.com/office/drawing/2014/main" id="{E7167F76-2D58-184C-85E6-65A955C2E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30" y="128587"/>
            <a:ext cx="456694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ower lines down">
            <a:extLst>
              <a:ext uri="{FF2B5EF4-FFF2-40B4-BE49-F238E27FC236}">
                <a16:creationId xmlns:a16="http://schemas.microsoft.com/office/drawing/2014/main" id="{99C0DFC3-8E41-DA43-BA64-F82687C1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006" y="0"/>
            <a:ext cx="47259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Freeform 3">
            <a:extLst>
              <a:ext uri="{FF2B5EF4-FFF2-40B4-BE49-F238E27FC236}">
                <a16:creationId xmlns:a16="http://schemas.microsoft.com/office/drawing/2014/main" id="{F88A8C87-9F65-374A-9ECE-7AD4AD1901B0}"/>
              </a:ext>
            </a:extLst>
          </p:cNvPr>
          <p:cNvSpPr>
            <a:spLocks/>
          </p:cNvSpPr>
          <p:nvPr/>
        </p:nvSpPr>
        <p:spPr bwMode="auto">
          <a:xfrm>
            <a:off x="5181601" y="2590801"/>
            <a:ext cx="3852863" cy="1641475"/>
          </a:xfrm>
          <a:custGeom>
            <a:avLst/>
            <a:gdLst>
              <a:gd name="T0" fmla="*/ 80645010 w 2427"/>
              <a:gd name="T1" fmla="*/ 2147483646 h 1034"/>
              <a:gd name="T2" fmla="*/ 113407840 w 2427"/>
              <a:gd name="T3" fmla="*/ 2147483646 h 1034"/>
              <a:gd name="T4" fmla="*/ 342741294 w 2427"/>
              <a:gd name="T5" fmla="*/ 1418848763 h 1034"/>
              <a:gd name="T6" fmla="*/ 607358529 w 2427"/>
              <a:gd name="T7" fmla="*/ 1252518450 h 1034"/>
              <a:gd name="T8" fmla="*/ 773688863 w 2427"/>
              <a:gd name="T9" fmla="*/ 889615950 h 1034"/>
              <a:gd name="T10" fmla="*/ 806450105 w 2427"/>
              <a:gd name="T11" fmla="*/ 559474688 h 1034"/>
              <a:gd name="T12" fmla="*/ 937498247 w 2427"/>
              <a:gd name="T13" fmla="*/ 493950625 h 1034"/>
              <a:gd name="T14" fmla="*/ 1532255199 w 2427"/>
              <a:gd name="T15" fmla="*/ 362902500 h 1034"/>
              <a:gd name="T16" fmla="*/ 1696066170 w 2427"/>
              <a:gd name="T17" fmla="*/ 229335013 h 1034"/>
              <a:gd name="T18" fmla="*/ 1794351483 w 2427"/>
              <a:gd name="T19" fmla="*/ 196572188 h 1034"/>
              <a:gd name="T20" fmla="*/ 2147483646 w 2427"/>
              <a:gd name="T21" fmla="*/ 0 h 1034"/>
              <a:gd name="T22" fmla="*/ 2147483646 w 2427"/>
              <a:gd name="T23" fmla="*/ 32762825 h 1034"/>
              <a:gd name="T24" fmla="*/ 2147483646 w 2427"/>
              <a:gd name="T25" fmla="*/ 131048125 h 1034"/>
              <a:gd name="T26" fmla="*/ 2147483646 w 2427"/>
              <a:gd name="T27" fmla="*/ 229335013 h 1034"/>
              <a:gd name="T28" fmla="*/ 2147483646 w 2427"/>
              <a:gd name="T29" fmla="*/ 428426563 h 1034"/>
              <a:gd name="T30" fmla="*/ 2147483646 w 2427"/>
              <a:gd name="T31" fmla="*/ 559474688 h 1034"/>
              <a:gd name="T32" fmla="*/ 2147483646 w 2427"/>
              <a:gd name="T33" fmla="*/ 758567825 h 1034"/>
              <a:gd name="T34" fmla="*/ 2147483646 w 2427"/>
              <a:gd name="T35" fmla="*/ 1517134063 h 1034"/>
              <a:gd name="T36" fmla="*/ 2147483646 w 2427"/>
              <a:gd name="T37" fmla="*/ 1713706250 h 1034"/>
              <a:gd name="T38" fmla="*/ 1068546389 w 2427"/>
              <a:gd name="T39" fmla="*/ 1680945013 h 1034"/>
              <a:gd name="T40" fmla="*/ 904737005 w 2427"/>
              <a:gd name="T41" fmla="*/ 1713706250 h 1034"/>
              <a:gd name="T42" fmla="*/ 705643842 w 2427"/>
              <a:gd name="T43" fmla="*/ 1781751263 h 1034"/>
              <a:gd name="T44" fmla="*/ 309980053 w 2427"/>
              <a:gd name="T45" fmla="*/ 2011084688 h 1034"/>
              <a:gd name="T46" fmla="*/ 12601577 w 2427"/>
              <a:gd name="T47" fmla="*/ 2147483646 h 1034"/>
              <a:gd name="T48" fmla="*/ 80645010 w 2427"/>
              <a:gd name="T49" fmla="*/ 2147483646 h 10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27"/>
              <a:gd name="T76" fmla="*/ 0 h 1034"/>
              <a:gd name="T77" fmla="*/ 2427 w 2427"/>
              <a:gd name="T78" fmla="*/ 1034 h 10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27" h="1034">
                <a:moveTo>
                  <a:pt x="32" y="1034"/>
                </a:moveTo>
                <a:cubicBezTo>
                  <a:pt x="36" y="986"/>
                  <a:pt x="42" y="938"/>
                  <a:pt x="45" y="890"/>
                </a:cubicBezTo>
                <a:cubicBezTo>
                  <a:pt x="51" y="798"/>
                  <a:pt x="12" y="604"/>
                  <a:pt x="136" y="563"/>
                </a:cubicBezTo>
                <a:cubicBezTo>
                  <a:pt x="169" y="538"/>
                  <a:pt x="209" y="523"/>
                  <a:pt x="241" y="497"/>
                </a:cubicBezTo>
                <a:cubicBezTo>
                  <a:pt x="279" y="465"/>
                  <a:pt x="295" y="398"/>
                  <a:pt x="307" y="353"/>
                </a:cubicBezTo>
                <a:cubicBezTo>
                  <a:pt x="311" y="309"/>
                  <a:pt x="303" y="263"/>
                  <a:pt x="320" y="222"/>
                </a:cubicBezTo>
                <a:cubicBezTo>
                  <a:pt x="327" y="204"/>
                  <a:pt x="354" y="202"/>
                  <a:pt x="372" y="196"/>
                </a:cubicBezTo>
                <a:cubicBezTo>
                  <a:pt x="445" y="172"/>
                  <a:pt x="532" y="156"/>
                  <a:pt x="608" y="144"/>
                </a:cubicBezTo>
                <a:cubicBezTo>
                  <a:pt x="631" y="128"/>
                  <a:pt x="649" y="106"/>
                  <a:pt x="673" y="91"/>
                </a:cubicBezTo>
                <a:cubicBezTo>
                  <a:pt x="685" y="84"/>
                  <a:pt x="699" y="83"/>
                  <a:pt x="712" y="78"/>
                </a:cubicBezTo>
                <a:cubicBezTo>
                  <a:pt x="796" y="42"/>
                  <a:pt x="884" y="18"/>
                  <a:pt x="974" y="0"/>
                </a:cubicBezTo>
                <a:cubicBezTo>
                  <a:pt x="1245" y="4"/>
                  <a:pt x="1515" y="6"/>
                  <a:pt x="1786" y="13"/>
                </a:cubicBezTo>
                <a:cubicBezTo>
                  <a:pt x="1942" y="17"/>
                  <a:pt x="1969" y="26"/>
                  <a:pt x="2087" y="52"/>
                </a:cubicBezTo>
                <a:cubicBezTo>
                  <a:pt x="2144" y="65"/>
                  <a:pt x="2257" y="91"/>
                  <a:pt x="2257" y="91"/>
                </a:cubicBezTo>
                <a:cubicBezTo>
                  <a:pt x="2307" y="117"/>
                  <a:pt x="2346" y="120"/>
                  <a:pt x="2375" y="170"/>
                </a:cubicBezTo>
                <a:cubicBezTo>
                  <a:pt x="2385" y="187"/>
                  <a:pt x="2394" y="204"/>
                  <a:pt x="2401" y="222"/>
                </a:cubicBezTo>
                <a:cubicBezTo>
                  <a:pt x="2411" y="248"/>
                  <a:pt x="2427" y="301"/>
                  <a:pt x="2427" y="301"/>
                </a:cubicBezTo>
                <a:cubicBezTo>
                  <a:pt x="2416" y="393"/>
                  <a:pt x="2416" y="535"/>
                  <a:pt x="2336" y="602"/>
                </a:cubicBezTo>
                <a:cubicBezTo>
                  <a:pt x="2262" y="665"/>
                  <a:pt x="2125" y="671"/>
                  <a:pt x="2035" y="680"/>
                </a:cubicBezTo>
                <a:cubicBezTo>
                  <a:pt x="1495" y="672"/>
                  <a:pt x="962" y="651"/>
                  <a:pt x="424" y="667"/>
                </a:cubicBezTo>
                <a:cubicBezTo>
                  <a:pt x="402" y="671"/>
                  <a:pt x="380" y="674"/>
                  <a:pt x="359" y="680"/>
                </a:cubicBezTo>
                <a:cubicBezTo>
                  <a:pt x="332" y="687"/>
                  <a:pt x="280" y="707"/>
                  <a:pt x="280" y="707"/>
                </a:cubicBezTo>
                <a:cubicBezTo>
                  <a:pt x="225" y="743"/>
                  <a:pt x="184" y="778"/>
                  <a:pt x="123" y="798"/>
                </a:cubicBezTo>
                <a:cubicBezTo>
                  <a:pt x="61" y="861"/>
                  <a:pt x="33" y="914"/>
                  <a:pt x="5" y="995"/>
                </a:cubicBezTo>
                <a:cubicBezTo>
                  <a:pt x="0" y="1010"/>
                  <a:pt x="23" y="1021"/>
                  <a:pt x="32" y="1034"/>
                </a:cubicBezTo>
                <a:close/>
              </a:path>
            </a:pathLst>
          </a:custGeom>
          <a:solidFill>
            <a:schemeClr val="bg1"/>
          </a:solidFill>
          <a:ln w="9525">
            <a:solidFill>
              <a:schemeClr val="tx1"/>
            </a:solidFill>
            <a:round/>
            <a:headEnd/>
            <a:tailEnd/>
          </a:ln>
        </p:spPr>
        <p:txBody>
          <a:bodyPr/>
          <a:lstStyle/>
          <a:p>
            <a:endParaRPr lang="en-US"/>
          </a:p>
        </p:txBody>
      </p:sp>
      <p:sp>
        <p:nvSpPr>
          <p:cNvPr id="21507" name="Text Box 4">
            <a:extLst>
              <a:ext uri="{FF2B5EF4-FFF2-40B4-BE49-F238E27FC236}">
                <a16:creationId xmlns:a16="http://schemas.microsoft.com/office/drawing/2014/main" id="{B89C7F07-F200-8546-982F-337CC0ADC733}"/>
              </a:ext>
            </a:extLst>
          </p:cNvPr>
          <p:cNvSpPr txBox="1">
            <a:spLocks noChangeArrowheads="1"/>
          </p:cNvSpPr>
          <p:nvPr/>
        </p:nvSpPr>
        <p:spPr bwMode="auto">
          <a:xfrm>
            <a:off x="5943601" y="2819401"/>
            <a:ext cx="31742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Oh, here is that missing </a:t>
            </a:r>
          </a:p>
          <a:p>
            <a:pPr eaLnBrk="1" hangingPunct="1">
              <a:spcBef>
                <a:spcPct val="0"/>
              </a:spcBef>
              <a:buFontTx/>
              <a:buNone/>
            </a:pPr>
            <a:r>
              <a:rPr lang="en-US" altLang="en-US" sz="2400"/>
              <a:t>negative sign!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Object 2">
            <a:extLst>
              <a:ext uri="{FF2B5EF4-FFF2-40B4-BE49-F238E27FC236}">
                <a16:creationId xmlns:a16="http://schemas.microsoft.com/office/drawing/2014/main" id="{6E71A5B1-6369-DF40-ABFF-FC8DA0F48907}"/>
              </a:ext>
            </a:extLst>
          </p:cNvPr>
          <p:cNvGraphicFramePr>
            <a:graphicFrameLocks noChangeAspect="1"/>
          </p:cNvGraphicFramePr>
          <p:nvPr/>
        </p:nvGraphicFramePr>
        <p:xfrm>
          <a:off x="1866900" y="1428750"/>
          <a:ext cx="8458200" cy="4000500"/>
        </p:xfrm>
        <a:graphic>
          <a:graphicData uri="http://schemas.openxmlformats.org/presentationml/2006/ole">
            <mc:AlternateContent xmlns:mc="http://schemas.openxmlformats.org/markup-compatibility/2006">
              <mc:Choice xmlns:v="urn:schemas-microsoft-com:vml" Requires="v">
                <p:oleObj name="Flash Movie" r:id="rId2" imgW="141236700" imgH="66802000" progId="Flash.Movie">
                  <p:embed/>
                </p:oleObj>
              </mc:Choice>
              <mc:Fallback>
                <p:oleObj name="Flash Movie" r:id="rId2" imgW="141236700" imgH="66802000" progId="Flash.Movie">
                  <p:embed/>
                  <p:pic>
                    <p:nvPicPr>
                      <p:cNvPr id="22529" name="Object 2">
                        <a:extLst>
                          <a:ext uri="{FF2B5EF4-FFF2-40B4-BE49-F238E27FC236}">
                            <a16:creationId xmlns:a16="http://schemas.microsoft.com/office/drawing/2014/main" id="{6E71A5B1-6369-DF40-ABFF-FC8DA0F48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428750"/>
                        <a:ext cx="8458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F5F77-2056-4D19-B761-B29C03AF040A}"/>
              </a:ext>
            </a:extLst>
          </p:cNvPr>
          <p:cNvSpPr>
            <a:spLocks noGrp="1"/>
          </p:cNvSpPr>
          <p:nvPr>
            <p:ph type="ctrTitle"/>
          </p:nvPr>
        </p:nvSpPr>
        <p:spPr>
          <a:xfrm>
            <a:off x="638882" y="3577456"/>
            <a:ext cx="10909640" cy="1687814"/>
          </a:xfrm>
        </p:spPr>
        <p:txBody>
          <a:bodyPr anchor="b">
            <a:normAutofit/>
          </a:bodyPr>
          <a:lstStyle/>
          <a:p>
            <a:r>
              <a:rPr lang="en-US" sz="6600" dirty="0"/>
              <a:t>WV Adventures</a:t>
            </a:r>
          </a:p>
        </p:txBody>
      </p:sp>
      <p:sp>
        <p:nvSpPr>
          <p:cNvPr id="3" name="Subtitle 2">
            <a:extLst>
              <a:ext uri="{FF2B5EF4-FFF2-40B4-BE49-F238E27FC236}">
                <a16:creationId xmlns:a16="http://schemas.microsoft.com/office/drawing/2014/main" id="{B3B40965-DEAD-4CE6-AD46-3F24A4169C71}"/>
              </a:ext>
            </a:extLst>
          </p:cNvPr>
          <p:cNvSpPr>
            <a:spLocks noGrp="1"/>
          </p:cNvSpPr>
          <p:nvPr>
            <p:ph type="subTitle" idx="1"/>
          </p:nvPr>
        </p:nvSpPr>
        <p:spPr>
          <a:xfrm>
            <a:off x="638881" y="5660607"/>
            <a:ext cx="10909643" cy="552659"/>
          </a:xfrm>
        </p:spPr>
        <p:txBody>
          <a:bodyPr anchor="t">
            <a:normAutofit/>
          </a:bodyPr>
          <a:lstStyle/>
          <a:p>
            <a:r>
              <a:rPr lang="en-US" dirty="0"/>
              <a:t>STEM</a:t>
            </a:r>
          </a:p>
        </p:txBody>
      </p:sp>
      <p:pic>
        <p:nvPicPr>
          <p:cNvPr id="5" name="Picture 4" descr="Logo, company name&#10;&#10;Description automatically generated">
            <a:extLst>
              <a:ext uri="{FF2B5EF4-FFF2-40B4-BE49-F238E27FC236}">
                <a16:creationId xmlns:a16="http://schemas.microsoft.com/office/drawing/2014/main" id="{D7027786-18B3-4CA5-8FA7-94EAF8374CC3}"/>
              </a:ext>
            </a:extLst>
          </p:cNvPr>
          <p:cNvPicPr>
            <a:picLocks noChangeAspect="1"/>
          </p:cNvPicPr>
          <p:nvPr/>
        </p:nvPicPr>
        <p:blipFill>
          <a:blip r:embed="rId2"/>
          <a:stretch>
            <a:fillRect/>
          </a:stretch>
        </p:blipFill>
        <p:spPr>
          <a:xfrm>
            <a:off x="3283035" y="602309"/>
            <a:ext cx="5621334" cy="2720726"/>
          </a:xfrm>
          <a:prstGeom prst="rect">
            <a:avLst/>
          </a:prstGeom>
        </p:spPr>
      </p:pic>
      <p:sp>
        <p:nvSpPr>
          <p:cNvPr id="19"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56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Object 2">
            <a:extLst>
              <a:ext uri="{FF2B5EF4-FFF2-40B4-BE49-F238E27FC236}">
                <a16:creationId xmlns:a16="http://schemas.microsoft.com/office/drawing/2014/main" id="{DC08A788-5564-FE46-80DB-58A33D441133}"/>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3553" name="Object 2">
                        <a:extLst>
                          <a:ext uri="{FF2B5EF4-FFF2-40B4-BE49-F238E27FC236}">
                            <a16:creationId xmlns:a16="http://schemas.microsoft.com/office/drawing/2014/main" id="{DC08A788-5564-FE46-80DB-58A33D44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2">
            <a:extLst>
              <a:ext uri="{FF2B5EF4-FFF2-40B4-BE49-F238E27FC236}">
                <a16:creationId xmlns:a16="http://schemas.microsoft.com/office/drawing/2014/main" id="{0E9BDBBA-6F00-804A-BD6B-2833A75CE109}"/>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4577" name="Object 2">
                        <a:extLst>
                          <a:ext uri="{FF2B5EF4-FFF2-40B4-BE49-F238E27FC236}">
                            <a16:creationId xmlns:a16="http://schemas.microsoft.com/office/drawing/2014/main" id="{0E9BDBBA-6F00-804A-BD6B-2833A75C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78" name="Object 3">
            <a:extLst>
              <a:ext uri="{FF2B5EF4-FFF2-40B4-BE49-F238E27FC236}">
                <a16:creationId xmlns:a16="http://schemas.microsoft.com/office/drawing/2014/main" id="{9DA88B62-5082-094D-A973-DBA6E1BC8B53}"/>
              </a:ext>
            </a:extLst>
          </p:cNvPr>
          <p:cNvGraphicFramePr>
            <a:graphicFrameLocks noChangeAspect="1"/>
          </p:cNvGraphicFramePr>
          <p:nvPr/>
        </p:nvGraphicFramePr>
        <p:xfrm>
          <a:off x="2362200" y="1454151"/>
          <a:ext cx="7848600" cy="3948113"/>
        </p:xfrm>
        <a:graphic>
          <a:graphicData uri="http://schemas.openxmlformats.org/presentationml/2006/ole">
            <mc:AlternateContent xmlns:mc="http://schemas.openxmlformats.org/markup-compatibility/2006">
              <mc:Choice xmlns:v="urn:schemas-microsoft-com:vml" Requires="v">
                <p:oleObj name="Flash Movie" r:id="rId4" imgW="141236700" imgH="71043800" progId="Flash.Movie">
                  <p:embed/>
                </p:oleObj>
              </mc:Choice>
              <mc:Fallback>
                <p:oleObj name="Flash Movie" r:id="rId4" imgW="141236700" imgH="71043800" progId="Flash.Movie">
                  <p:embed/>
                  <p:pic>
                    <p:nvPicPr>
                      <p:cNvPr id="24578" name="Object 3">
                        <a:extLst>
                          <a:ext uri="{FF2B5EF4-FFF2-40B4-BE49-F238E27FC236}">
                            <a16:creationId xmlns:a16="http://schemas.microsoft.com/office/drawing/2014/main" id="{9DA88B62-5082-094D-A973-DBA6E1BC8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54151"/>
                        <a:ext cx="78486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Object 2">
            <a:extLst>
              <a:ext uri="{FF2B5EF4-FFF2-40B4-BE49-F238E27FC236}">
                <a16:creationId xmlns:a16="http://schemas.microsoft.com/office/drawing/2014/main" id="{48B235A5-77C2-E542-98FF-E0CB1D6E15AA}"/>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5601" name="Object 2">
                        <a:extLst>
                          <a:ext uri="{FF2B5EF4-FFF2-40B4-BE49-F238E27FC236}">
                            <a16:creationId xmlns:a16="http://schemas.microsoft.com/office/drawing/2014/main" id="{48B235A5-77C2-E542-98FF-E0CB1D6E1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2" name="Object 4">
            <a:extLst>
              <a:ext uri="{FF2B5EF4-FFF2-40B4-BE49-F238E27FC236}">
                <a16:creationId xmlns:a16="http://schemas.microsoft.com/office/drawing/2014/main" id="{5C8443A6-A9DD-904A-A928-3DAA057DE1F9}"/>
              </a:ext>
            </a:extLst>
          </p:cNvPr>
          <p:cNvGraphicFramePr>
            <a:graphicFrameLocks noChangeAspect="1"/>
          </p:cNvGraphicFramePr>
          <p:nvPr/>
        </p:nvGraphicFramePr>
        <p:xfrm>
          <a:off x="2438400" y="1143000"/>
          <a:ext cx="7696200" cy="4648200"/>
        </p:xfrm>
        <a:graphic>
          <a:graphicData uri="http://schemas.openxmlformats.org/presentationml/2006/ole">
            <mc:AlternateContent xmlns:mc="http://schemas.openxmlformats.org/markup-compatibility/2006">
              <mc:Choice xmlns:v="urn:schemas-microsoft-com:vml" Requires="v">
                <p:oleObj name="Flash Movie" r:id="rId4" imgW="141236700" imgH="85293200" progId="Flash.Movie">
                  <p:embed/>
                </p:oleObj>
              </mc:Choice>
              <mc:Fallback>
                <p:oleObj name="Flash Movie" r:id="rId4" imgW="141236700" imgH="85293200" progId="Flash.Movie">
                  <p:embed/>
                  <p:pic>
                    <p:nvPicPr>
                      <p:cNvPr id="25602" name="Object 4">
                        <a:extLst>
                          <a:ext uri="{FF2B5EF4-FFF2-40B4-BE49-F238E27FC236}">
                            <a16:creationId xmlns:a16="http://schemas.microsoft.com/office/drawing/2014/main" id="{5C8443A6-A9DD-904A-A928-3DAA057DE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2">
            <a:extLst>
              <a:ext uri="{FF2B5EF4-FFF2-40B4-BE49-F238E27FC236}">
                <a16:creationId xmlns:a16="http://schemas.microsoft.com/office/drawing/2014/main" id="{5704A221-2EF2-6B45-869B-1A2453128116}"/>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6625" name="Object 2">
                        <a:extLst>
                          <a:ext uri="{FF2B5EF4-FFF2-40B4-BE49-F238E27FC236}">
                            <a16:creationId xmlns:a16="http://schemas.microsoft.com/office/drawing/2014/main" id="{5704A221-2EF2-6B45-869B-1A245312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6" name="Object 4">
            <a:extLst>
              <a:ext uri="{FF2B5EF4-FFF2-40B4-BE49-F238E27FC236}">
                <a16:creationId xmlns:a16="http://schemas.microsoft.com/office/drawing/2014/main" id="{61367F17-2A04-4F47-9593-A8BB5F7F0E87}"/>
              </a:ext>
            </a:extLst>
          </p:cNvPr>
          <p:cNvGraphicFramePr>
            <a:graphicFrameLocks noChangeAspect="1"/>
          </p:cNvGraphicFramePr>
          <p:nvPr/>
        </p:nvGraphicFramePr>
        <p:xfrm>
          <a:off x="2667000" y="990600"/>
          <a:ext cx="6858000" cy="5526088"/>
        </p:xfrm>
        <a:graphic>
          <a:graphicData uri="http://schemas.openxmlformats.org/presentationml/2006/ole">
            <mc:AlternateContent xmlns:mc="http://schemas.openxmlformats.org/markup-compatibility/2006">
              <mc:Choice xmlns:v="urn:schemas-microsoft-com:vml" Requires="v">
                <p:oleObj name="Flash Movie" r:id="rId4" imgW="141236700" imgH="113804700" progId="Flash.Movie">
                  <p:embed/>
                </p:oleObj>
              </mc:Choice>
              <mc:Fallback>
                <p:oleObj name="Flash Movie" r:id="rId4" imgW="141236700" imgH="113804700" progId="Flash.Movie">
                  <p:embed/>
                  <p:pic>
                    <p:nvPicPr>
                      <p:cNvPr id="26626" name="Object 4">
                        <a:extLst>
                          <a:ext uri="{FF2B5EF4-FFF2-40B4-BE49-F238E27FC236}">
                            <a16:creationId xmlns:a16="http://schemas.microsoft.com/office/drawing/2014/main" id="{61367F17-2A04-4F47-9593-A8BB5F7F0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990600"/>
                        <a:ext cx="6858000"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a:extLst>
              <a:ext uri="{FF2B5EF4-FFF2-40B4-BE49-F238E27FC236}">
                <a16:creationId xmlns:a16="http://schemas.microsoft.com/office/drawing/2014/main" id="{2A7DA43E-85D5-D740-90DA-3493040B9ACB}"/>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7649" name="Object 2">
                        <a:extLst>
                          <a:ext uri="{FF2B5EF4-FFF2-40B4-BE49-F238E27FC236}">
                            <a16:creationId xmlns:a16="http://schemas.microsoft.com/office/drawing/2014/main" id="{2A7DA43E-85D5-D740-90DA-3493040B9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0" name="Object 4">
            <a:extLst>
              <a:ext uri="{FF2B5EF4-FFF2-40B4-BE49-F238E27FC236}">
                <a16:creationId xmlns:a16="http://schemas.microsoft.com/office/drawing/2014/main" id="{E5A18618-7ACE-6C42-A5C9-03F27C30A4B7}"/>
              </a:ext>
            </a:extLst>
          </p:cNvPr>
          <p:cNvGraphicFramePr>
            <a:graphicFrameLocks noChangeAspect="1"/>
          </p:cNvGraphicFramePr>
          <p:nvPr/>
        </p:nvGraphicFramePr>
        <p:xfrm>
          <a:off x="2438400" y="1143001"/>
          <a:ext cx="7848600" cy="4862513"/>
        </p:xfrm>
        <a:graphic>
          <a:graphicData uri="http://schemas.openxmlformats.org/presentationml/2006/ole">
            <mc:AlternateContent xmlns:mc="http://schemas.openxmlformats.org/markup-compatibility/2006">
              <mc:Choice xmlns:v="urn:schemas-microsoft-com:vml" Requires="v">
                <p:oleObj name="Flash Movie" r:id="rId4" imgW="141236700" imgH="87464900" progId="Flash.Movie">
                  <p:embed/>
                </p:oleObj>
              </mc:Choice>
              <mc:Fallback>
                <p:oleObj name="Flash Movie" r:id="rId4" imgW="141236700" imgH="87464900" progId="Flash.Movie">
                  <p:embed/>
                  <p:pic>
                    <p:nvPicPr>
                      <p:cNvPr id="27650" name="Object 4">
                        <a:extLst>
                          <a:ext uri="{FF2B5EF4-FFF2-40B4-BE49-F238E27FC236}">
                            <a16:creationId xmlns:a16="http://schemas.microsoft.com/office/drawing/2014/main" id="{E5A18618-7ACE-6C42-A5C9-03F27C30A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1"/>
                        <a:ext cx="78486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2">
            <a:extLst>
              <a:ext uri="{FF2B5EF4-FFF2-40B4-BE49-F238E27FC236}">
                <a16:creationId xmlns:a16="http://schemas.microsoft.com/office/drawing/2014/main" id="{ECDEBB28-4D84-E64E-842F-08F5E32C6B30}"/>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8673" name="Object 2">
                        <a:extLst>
                          <a:ext uri="{FF2B5EF4-FFF2-40B4-BE49-F238E27FC236}">
                            <a16:creationId xmlns:a16="http://schemas.microsoft.com/office/drawing/2014/main" id="{ECDEBB28-4D84-E64E-842F-08F5E32C6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4" name="Object 4">
            <a:extLst>
              <a:ext uri="{FF2B5EF4-FFF2-40B4-BE49-F238E27FC236}">
                <a16:creationId xmlns:a16="http://schemas.microsoft.com/office/drawing/2014/main" id="{36EA71C5-F495-534D-A76E-C37B86E3C117}"/>
              </a:ext>
            </a:extLst>
          </p:cNvPr>
          <p:cNvGraphicFramePr>
            <a:graphicFrameLocks noChangeAspect="1"/>
          </p:cNvGraphicFramePr>
          <p:nvPr/>
        </p:nvGraphicFramePr>
        <p:xfrm>
          <a:off x="2476500" y="990600"/>
          <a:ext cx="7239000" cy="5213350"/>
        </p:xfrm>
        <a:graphic>
          <a:graphicData uri="http://schemas.openxmlformats.org/presentationml/2006/ole">
            <mc:AlternateContent xmlns:mc="http://schemas.openxmlformats.org/markup-compatibility/2006">
              <mc:Choice xmlns:v="urn:schemas-microsoft-com:vml" Requires="v">
                <p:oleObj name="Flash Movie" r:id="rId4" imgW="141236700" imgH="101727000" progId="Flash.Movie">
                  <p:embed/>
                </p:oleObj>
              </mc:Choice>
              <mc:Fallback>
                <p:oleObj name="Flash Movie" r:id="rId4" imgW="141236700" imgH="101727000" progId="Flash.Movie">
                  <p:embed/>
                  <p:pic>
                    <p:nvPicPr>
                      <p:cNvPr id="28674" name="Object 4">
                        <a:extLst>
                          <a:ext uri="{FF2B5EF4-FFF2-40B4-BE49-F238E27FC236}">
                            <a16:creationId xmlns:a16="http://schemas.microsoft.com/office/drawing/2014/main" id="{36EA71C5-F495-534D-A76E-C37B86E3C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990600"/>
                        <a:ext cx="72390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2">
            <a:extLst>
              <a:ext uri="{FF2B5EF4-FFF2-40B4-BE49-F238E27FC236}">
                <a16:creationId xmlns:a16="http://schemas.microsoft.com/office/drawing/2014/main" id="{F788A482-2983-9343-8CFE-EAED0851FDCF}"/>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29697" name="Object 2">
                        <a:extLst>
                          <a:ext uri="{FF2B5EF4-FFF2-40B4-BE49-F238E27FC236}">
                            <a16:creationId xmlns:a16="http://schemas.microsoft.com/office/drawing/2014/main" id="{F788A482-2983-9343-8CFE-EAED0851F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698" name="Object 4">
            <a:extLst>
              <a:ext uri="{FF2B5EF4-FFF2-40B4-BE49-F238E27FC236}">
                <a16:creationId xmlns:a16="http://schemas.microsoft.com/office/drawing/2014/main" id="{25A533FD-FC07-7243-A39A-DCF9DF0F08E5}"/>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29698" name="Object 4">
                        <a:extLst>
                          <a:ext uri="{FF2B5EF4-FFF2-40B4-BE49-F238E27FC236}">
                            <a16:creationId xmlns:a16="http://schemas.microsoft.com/office/drawing/2014/main" id="{25A533FD-FC07-7243-A39A-DCF9DF0F0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Object 2">
            <a:extLst>
              <a:ext uri="{FF2B5EF4-FFF2-40B4-BE49-F238E27FC236}">
                <a16:creationId xmlns:a16="http://schemas.microsoft.com/office/drawing/2014/main" id="{8DE67EA5-95FB-B74A-AC7C-BF5D4A85E227}"/>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0721" name="Object 2">
                        <a:extLst>
                          <a:ext uri="{FF2B5EF4-FFF2-40B4-BE49-F238E27FC236}">
                            <a16:creationId xmlns:a16="http://schemas.microsoft.com/office/drawing/2014/main" id="{8DE67EA5-95FB-B74A-AC7C-BF5D4A85E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2" name="Object 3">
            <a:extLst>
              <a:ext uri="{FF2B5EF4-FFF2-40B4-BE49-F238E27FC236}">
                <a16:creationId xmlns:a16="http://schemas.microsoft.com/office/drawing/2014/main" id="{7E9F681A-8B21-194B-B4C4-DB545954DE31}"/>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30722" name="Object 3">
                        <a:extLst>
                          <a:ext uri="{FF2B5EF4-FFF2-40B4-BE49-F238E27FC236}">
                            <a16:creationId xmlns:a16="http://schemas.microsoft.com/office/drawing/2014/main" id="{7E9F681A-8B21-194B-B4C4-DB545954D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3" name="Picture 4" descr="D:\MyData\Classes\EMCH 200\motivate\hyatt1.bmp">
            <a:extLst>
              <a:ext uri="{FF2B5EF4-FFF2-40B4-BE49-F238E27FC236}">
                <a16:creationId xmlns:a16="http://schemas.microsoft.com/office/drawing/2014/main" id="{132B6C34-0909-EB41-81BD-E326A2D5F2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2309" y="2514600"/>
            <a:ext cx="299343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2">
            <a:extLst>
              <a:ext uri="{FF2B5EF4-FFF2-40B4-BE49-F238E27FC236}">
                <a16:creationId xmlns:a16="http://schemas.microsoft.com/office/drawing/2014/main" id="{EBC261BB-6886-BC40-94D7-7C34EA0CACD0}"/>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1745" name="Object 2">
                        <a:extLst>
                          <a:ext uri="{FF2B5EF4-FFF2-40B4-BE49-F238E27FC236}">
                            <a16:creationId xmlns:a16="http://schemas.microsoft.com/office/drawing/2014/main" id="{EBC261BB-6886-BC40-94D7-7C34EA0CA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6" name="Object 3">
            <a:extLst>
              <a:ext uri="{FF2B5EF4-FFF2-40B4-BE49-F238E27FC236}">
                <a16:creationId xmlns:a16="http://schemas.microsoft.com/office/drawing/2014/main" id="{8AEF5A8A-38E7-C542-9F49-C8ECAD3F17E5}"/>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31746" name="Object 3">
                        <a:extLst>
                          <a:ext uri="{FF2B5EF4-FFF2-40B4-BE49-F238E27FC236}">
                            <a16:creationId xmlns:a16="http://schemas.microsoft.com/office/drawing/2014/main" id="{8AEF5A8A-38E7-C542-9F49-C8ECAD3F1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47" name="Picture 5" descr="D:\MyData\Classes\EMCH 200\motivate\hyatt5.gif">
            <a:extLst>
              <a:ext uri="{FF2B5EF4-FFF2-40B4-BE49-F238E27FC236}">
                <a16:creationId xmlns:a16="http://schemas.microsoft.com/office/drawing/2014/main" id="{A5920A9B-7FC7-8C48-99C4-8306156B5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3362" y="2438400"/>
            <a:ext cx="4757737" cy="351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Object 2">
            <a:extLst>
              <a:ext uri="{FF2B5EF4-FFF2-40B4-BE49-F238E27FC236}">
                <a16:creationId xmlns:a16="http://schemas.microsoft.com/office/drawing/2014/main" id="{81A77D40-17BC-D745-AA46-F4AAD4987082}"/>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2769" name="Object 2">
                        <a:extLst>
                          <a:ext uri="{FF2B5EF4-FFF2-40B4-BE49-F238E27FC236}">
                            <a16:creationId xmlns:a16="http://schemas.microsoft.com/office/drawing/2014/main" id="{81A77D40-17BC-D745-AA46-F4AAD4987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0" name="Object 3">
            <a:extLst>
              <a:ext uri="{FF2B5EF4-FFF2-40B4-BE49-F238E27FC236}">
                <a16:creationId xmlns:a16="http://schemas.microsoft.com/office/drawing/2014/main" id="{CBBE0022-B83E-C842-B6AA-0C88B6B2EC25}"/>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32770" name="Object 3">
                        <a:extLst>
                          <a:ext uri="{FF2B5EF4-FFF2-40B4-BE49-F238E27FC236}">
                            <a16:creationId xmlns:a16="http://schemas.microsoft.com/office/drawing/2014/main" id="{CBBE0022-B83E-C842-B6AA-0C88B6B2E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771" name="Picture 5" descr="D:\MyData\Classes\EMCH 200\motivate\hyatt2.gif">
            <a:extLst>
              <a:ext uri="{FF2B5EF4-FFF2-40B4-BE49-F238E27FC236}">
                <a16:creationId xmlns:a16="http://schemas.microsoft.com/office/drawing/2014/main" id="{DA26071A-C9ED-BC4E-8665-2417C3556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438400"/>
            <a:ext cx="51054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E539-354F-4F63-BE18-67AA927D9424}"/>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28C8F241-4F1B-4A52-9226-E09A167C21C7}"/>
              </a:ext>
            </a:extLst>
          </p:cNvPr>
          <p:cNvSpPr>
            <a:spLocks noGrp="1"/>
          </p:cNvSpPr>
          <p:nvPr>
            <p:ph idx="1"/>
          </p:nvPr>
        </p:nvSpPr>
        <p:spPr/>
        <p:txBody>
          <a:bodyPr>
            <a:normAutofit/>
          </a:bodyPr>
          <a:lstStyle/>
          <a:p>
            <a:r>
              <a:rPr lang="en-US" dirty="0"/>
              <a:t>Engineering Notebook</a:t>
            </a:r>
          </a:p>
        </p:txBody>
      </p:sp>
      <p:sp>
        <p:nvSpPr>
          <p:cNvPr id="4" name="Slide Number Placeholder 3">
            <a:extLst>
              <a:ext uri="{FF2B5EF4-FFF2-40B4-BE49-F238E27FC236}">
                <a16:creationId xmlns:a16="http://schemas.microsoft.com/office/drawing/2014/main" id="{3D617BDF-3D24-47E0-85B1-0D22D0042EE3}"/>
              </a:ext>
            </a:extLst>
          </p:cNvPr>
          <p:cNvSpPr>
            <a:spLocks noGrp="1"/>
          </p:cNvSpPr>
          <p:nvPr>
            <p:ph type="sldNum" sz="quarter" idx="12"/>
          </p:nvPr>
        </p:nvSpPr>
        <p:spPr/>
        <p:txBody>
          <a:bodyPr/>
          <a:lstStyle/>
          <a:p>
            <a:fld id="{16630861-4318-414B-8E21-CA5F03E7BD41}" type="slidenum">
              <a:rPr lang="en-US" smtClean="0"/>
              <a:t>4</a:t>
            </a:fld>
            <a:endParaRPr lang="en-US"/>
          </a:p>
        </p:txBody>
      </p:sp>
    </p:spTree>
    <p:extLst>
      <p:ext uri="{BB962C8B-B14F-4D97-AF65-F5344CB8AC3E}">
        <p14:creationId xmlns:p14="http://schemas.microsoft.com/office/powerpoint/2010/main" val="163377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Object 2">
            <a:extLst>
              <a:ext uri="{FF2B5EF4-FFF2-40B4-BE49-F238E27FC236}">
                <a16:creationId xmlns:a16="http://schemas.microsoft.com/office/drawing/2014/main" id="{27D3B69C-3456-2744-9177-1F419929B567}"/>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3793" name="Object 2">
                        <a:extLst>
                          <a:ext uri="{FF2B5EF4-FFF2-40B4-BE49-F238E27FC236}">
                            <a16:creationId xmlns:a16="http://schemas.microsoft.com/office/drawing/2014/main" id="{27D3B69C-3456-2744-9177-1F419929B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4" name="Object 3">
            <a:extLst>
              <a:ext uri="{FF2B5EF4-FFF2-40B4-BE49-F238E27FC236}">
                <a16:creationId xmlns:a16="http://schemas.microsoft.com/office/drawing/2014/main" id="{D183B422-B251-0C40-8342-FC21EC2194D8}"/>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33794" name="Object 3">
                        <a:extLst>
                          <a:ext uri="{FF2B5EF4-FFF2-40B4-BE49-F238E27FC236}">
                            <a16:creationId xmlns:a16="http://schemas.microsoft.com/office/drawing/2014/main" id="{D183B422-B251-0C40-8342-FC21EC219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795" name="Picture 4" descr="D:\MyData\Classes\EMCH 200\motivate\hyatt2.gif">
            <a:extLst>
              <a:ext uri="{FF2B5EF4-FFF2-40B4-BE49-F238E27FC236}">
                <a16:creationId xmlns:a16="http://schemas.microsoft.com/office/drawing/2014/main" id="{C1654E55-11A0-DA48-A2D6-E463495CA5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438400"/>
            <a:ext cx="51054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D:\MyData\Classes\EMCH 200\motivate\hyatt3.gif">
            <a:extLst>
              <a:ext uri="{FF2B5EF4-FFF2-40B4-BE49-F238E27FC236}">
                <a16:creationId xmlns:a16="http://schemas.microsoft.com/office/drawing/2014/main" id="{E1A21CDB-AA9F-3845-B537-EEA23CCC3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1" y="2590800"/>
            <a:ext cx="228917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2">
            <a:extLst>
              <a:ext uri="{FF2B5EF4-FFF2-40B4-BE49-F238E27FC236}">
                <a16:creationId xmlns:a16="http://schemas.microsoft.com/office/drawing/2014/main" id="{42F275BB-53A0-CC4D-BD16-96AD29F08869}"/>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4817" name="Object 2">
                        <a:extLst>
                          <a:ext uri="{FF2B5EF4-FFF2-40B4-BE49-F238E27FC236}">
                            <a16:creationId xmlns:a16="http://schemas.microsoft.com/office/drawing/2014/main" id="{42F275BB-53A0-CC4D-BD16-96AD29F08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18" name="Object 3">
            <a:extLst>
              <a:ext uri="{FF2B5EF4-FFF2-40B4-BE49-F238E27FC236}">
                <a16:creationId xmlns:a16="http://schemas.microsoft.com/office/drawing/2014/main" id="{CF42B2D0-71B4-E944-BB12-0D3033506738}"/>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34818" name="Object 3">
                        <a:extLst>
                          <a:ext uri="{FF2B5EF4-FFF2-40B4-BE49-F238E27FC236}">
                            <a16:creationId xmlns:a16="http://schemas.microsoft.com/office/drawing/2014/main" id="{CF42B2D0-71B4-E944-BB12-0D30335067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4819" name="Picture 4" descr="D:\MyData\Classes\EMCH 200\motivate\hyatt2.gif">
            <a:extLst>
              <a:ext uri="{FF2B5EF4-FFF2-40B4-BE49-F238E27FC236}">
                <a16:creationId xmlns:a16="http://schemas.microsoft.com/office/drawing/2014/main" id="{255777B9-659C-1D44-BDAB-D6557C418C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438400"/>
            <a:ext cx="51054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D:\MyData\Classes\EMCH 200\motivate\hyatt4.gif">
            <a:extLst>
              <a:ext uri="{FF2B5EF4-FFF2-40B4-BE49-F238E27FC236}">
                <a16:creationId xmlns:a16="http://schemas.microsoft.com/office/drawing/2014/main" id="{BF4CDBD8-F452-1942-955C-71FD3EA5B3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1" y="2438400"/>
            <a:ext cx="25114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D:\MyData\Classes\EMCH 200\motivate\hyatt3.gif">
            <a:extLst>
              <a:ext uri="{FF2B5EF4-FFF2-40B4-BE49-F238E27FC236}">
                <a16:creationId xmlns:a16="http://schemas.microsoft.com/office/drawing/2014/main" id="{C9CD68C6-DFE1-8742-8E32-FF5CE24421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1" y="2590800"/>
            <a:ext cx="228917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a:extLst>
              <a:ext uri="{FF2B5EF4-FFF2-40B4-BE49-F238E27FC236}">
                <a16:creationId xmlns:a16="http://schemas.microsoft.com/office/drawing/2014/main" id="{9EFA80BE-B520-B74E-B0B9-1A00B3ACDE3D}"/>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5841" name="Object 2">
                        <a:extLst>
                          <a:ext uri="{FF2B5EF4-FFF2-40B4-BE49-F238E27FC236}">
                            <a16:creationId xmlns:a16="http://schemas.microsoft.com/office/drawing/2014/main" id="{9EFA80BE-B520-B74E-B0B9-1A00B3ACD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2" name="Object 4">
            <a:extLst>
              <a:ext uri="{FF2B5EF4-FFF2-40B4-BE49-F238E27FC236}">
                <a16:creationId xmlns:a16="http://schemas.microsoft.com/office/drawing/2014/main" id="{D2F8D559-1ED2-CA43-BBE8-4938366863D8}"/>
              </a:ext>
            </a:extLst>
          </p:cNvPr>
          <p:cNvGraphicFramePr>
            <a:graphicFrameLocks noChangeAspect="1"/>
          </p:cNvGraphicFramePr>
          <p:nvPr/>
        </p:nvGraphicFramePr>
        <p:xfrm>
          <a:off x="2019300" y="1143001"/>
          <a:ext cx="8153400" cy="4900613"/>
        </p:xfrm>
        <a:graphic>
          <a:graphicData uri="http://schemas.openxmlformats.org/presentationml/2006/ole">
            <mc:AlternateContent xmlns:mc="http://schemas.openxmlformats.org/markup-compatibility/2006">
              <mc:Choice xmlns:v="urn:schemas-microsoft-com:vml" Requires="v">
                <p:oleObj name="Flash Movie" r:id="rId4" imgW="149948900" imgH="90106500" progId="Flash.Movie">
                  <p:embed/>
                </p:oleObj>
              </mc:Choice>
              <mc:Fallback>
                <p:oleObj name="Flash Movie" r:id="rId4" imgW="149948900" imgH="90106500" progId="Flash.Movie">
                  <p:embed/>
                  <p:pic>
                    <p:nvPicPr>
                      <p:cNvPr id="35842" name="Object 4">
                        <a:extLst>
                          <a:ext uri="{FF2B5EF4-FFF2-40B4-BE49-F238E27FC236}">
                            <a16:creationId xmlns:a16="http://schemas.microsoft.com/office/drawing/2014/main" id="{D2F8D559-1ED2-CA43-BBE8-493836686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1143001"/>
                        <a:ext cx="81534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3" name="Text Box 5">
            <a:extLst>
              <a:ext uri="{FF2B5EF4-FFF2-40B4-BE49-F238E27FC236}">
                <a16:creationId xmlns:a16="http://schemas.microsoft.com/office/drawing/2014/main" id="{FFB343A4-B11A-5D4B-9920-9C2AA6F26729}"/>
              </a:ext>
            </a:extLst>
          </p:cNvPr>
          <p:cNvSpPr txBox="1">
            <a:spLocks noChangeArrowheads="1"/>
          </p:cNvSpPr>
          <p:nvPr/>
        </p:nvSpPr>
        <p:spPr bwMode="auto">
          <a:xfrm>
            <a:off x="452437" y="417195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t>As Designed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a:extLst>
              <a:ext uri="{FF2B5EF4-FFF2-40B4-BE49-F238E27FC236}">
                <a16:creationId xmlns:a16="http://schemas.microsoft.com/office/drawing/2014/main" id="{888236F9-558E-D74D-B730-4A622307F816}"/>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6865" name="Object 2">
                        <a:extLst>
                          <a:ext uri="{FF2B5EF4-FFF2-40B4-BE49-F238E27FC236}">
                            <a16:creationId xmlns:a16="http://schemas.microsoft.com/office/drawing/2014/main" id="{888236F9-558E-D74D-B730-4A622307F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6" name="Object 5">
            <a:extLst>
              <a:ext uri="{FF2B5EF4-FFF2-40B4-BE49-F238E27FC236}">
                <a16:creationId xmlns:a16="http://schemas.microsoft.com/office/drawing/2014/main" id="{09393F09-B03A-9742-B95C-92A9D8F79A47}"/>
              </a:ext>
            </a:extLst>
          </p:cNvPr>
          <p:cNvGraphicFramePr>
            <a:graphicFrameLocks noChangeAspect="1"/>
          </p:cNvGraphicFramePr>
          <p:nvPr/>
        </p:nvGraphicFramePr>
        <p:xfrm>
          <a:off x="2057400" y="1143000"/>
          <a:ext cx="8153400" cy="4921250"/>
        </p:xfrm>
        <a:graphic>
          <a:graphicData uri="http://schemas.openxmlformats.org/presentationml/2006/ole">
            <mc:AlternateContent xmlns:mc="http://schemas.openxmlformats.org/markup-compatibility/2006">
              <mc:Choice xmlns:v="urn:schemas-microsoft-com:vml" Requires="v">
                <p:oleObj name="Flash Movie" r:id="rId4" imgW="149301200" imgH="90106500" progId="Flash.Movie">
                  <p:embed/>
                </p:oleObj>
              </mc:Choice>
              <mc:Fallback>
                <p:oleObj name="Flash Movie" r:id="rId4" imgW="149301200" imgH="90106500" progId="Flash.Movie">
                  <p:embed/>
                  <p:pic>
                    <p:nvPicPr>
                      <p:cNvPr id="36866" name="Object 5">
                        <a:extLst>
                          <a:ext uri="{FF2B5EF4-FFF2-40B4-BE49-F238E27FC236}">
                            <a16:creationId xmlns:a16="http://schemas.microsoft.com/office/drawing/2014/main" id="{09393F09-B03A-9742-B95C-92A9D8F79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143000"/>
                        <a:ext cx="81534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Text Box 6">
            <a:extLst>
              <a:ext uri="{FF2B5EF4-FFF2-40B4-BE49-F238E27FC236}">
                <a16:creationId xmlns:a16="http://schemas.microsoft.com/office/drawing/2014/main" id="{8E87B344-62EC-C24B-BEBC-F7A1FFB0DD08}"/>
              </a:ext>
            </a:extLst>
          </p:cNvPr>
          <p:cNvSpPr txBox="1">
            <a:spLocks noChangeArrowheads="1"/>
          </p:cNvSpPr>
          <p:nvPr/>
        </p:nvSpPr>
        <p:spPr bwMode="auto">
          <a:xfrm>
            <a:off x="723901" y="4157663"/>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t>As Designed</a:t>
            </a:r>
          </a:p>
        </p:txBody>
      </p:sp>
      <p:sp>
        <p:nvSpPr>
          <p:cNvPr id="36868" name="Text Box 7">
            <a:extLst>
              <a:ext uri="{FF2B5EF4-FFF2-40B4-BE49-F238E27FC236}">
                <a16:creationId xmlns:a16="http://schemas.microsoft.com/office/drawing/2014/main" id="{025F269D-6CDB-E54F-9D85-953B968614A8}"/>
              </a:ext>
            </a:extLst>
          </p:cNvPr>
          <p:cNvSpPr txBox="1">
            <a:spLocks noChangeArrowheads="1"/>
          </p:cNvSpPr>
          <p:nvPr/>
        </p:nvSpPr>
        <p:spPr bwMode="auto">
          <a:xfrm>
            <a:off x="9410699" y="4157663"/>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t>As Built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a:extLst>
              <a:ext uri="{FF2B5EF4-FFF2-40B4-BE49-F238E27FC236}">
                <a16:creationId xmlns:a16="http://schemas.microsoft.com/office/drawing/2014/main" id="{E2D0FE48-60E1-3249-9AA2-486E856028CA}"/>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7889" name="Object 2">
                        <a:extLst>
                          <a:ext uri="{FF2B5EF4-FFF2-40B4-BE49-F238E27FC236}">
                            <a16:creationId xmlns:a16="http://schemas.microsoft.com/office/drawing/2014/main" id="{E2D0FE48-60E1-3249-9AA2-486E85602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0" name="Object 3">
            <a:extLst>
              <a:ext uri="{FF2B5EF4-FFF2-40B4-BE49-F238E27FC236}">
                <a16:creationId xmlns:a16="http://schemas.microsoft.com/office/drawing/2014/main" id="{7323FF6F-2C83-9D4F-A7A1-5B849F99646E}"/>
              </a:ext>
            </a:extLst>
          </p:cNvPr>
          <p:cNvGraphicFramePr>
            <a:graphicFrameLocks noChangeAspect="1"/>
          </p:cNvGraphicFramePr>
          <p:nvPr/>
        </p:nvGraphicFramePr>
        <p:xfrm>
          <a:off x="2057400" y="1143000"/>
          <a:ext cx="8153400" cy="4921250"/>
        </p:xfrm>
        <a:graphic>
          <a:graphicData uri="http://schemas.openxmlformats.org/presentationml/2006/ole">
            <mc:AlternateContent xmlns:mc="http://schemas.openxmlformats.org/markup-compatibility/2006">
              <mc:Choice xmlns:v="urn:schemas-microsoft-com:vml" Requires="v">
                <p:oleObj name="Flash Movie" r:id="rId4" imgW="149301200" imgH="90106500" progId="Flash.Movie">
                  <p:embed/>
                </p:oleObj>
              </mc:Choice>
              <mc:Fallback>
                <p:oleObj name="Flash Movie" r:id="rId4" imgW="149301200" imgH="90106500" progId="Flash.Movie">
                  <p:embed/>
                  <p:pic>
                    <p:nvPicPr>
                      <p:cNvPr id="37890" name="Object 3">
                        <a:extLst>
                          <a:ext uri="{FF2B5EF4-FFF2-40B4-BE49-F238E27FC236}">
                            <a16:creationId xmlns:a16="http://schemas.microsoft.com/office/drawing/2014/main" id="{7323FF6F-2C83-9D4F-A7A1-5B849F996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143000"/>
                        <a:ext cx="81534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Oval 4">
            <a:extLst>
              <a:ext uri="{FF2B5EF4-FFF2-40B4-BE49-F238E27FC236}">
                <a16:creationId xmlns:a16="http://schemas.microsoft.com/office/drawing/2014/main" id="{DACA004D-4F9D-1A41-922C-772CFF4EDE6A}"/>
              </a:ext>
            </a:extLst>
          </p:cNvPr>
          <p:cNvSpPr>
            <a:spLocks noChangeArrowheads="1"/>
          </p:cNvSpPr>
          <p:nvPr/>
        </p:nvSpPr>
        <p:spPr bwMode="auto">
          <a:xfrm>
            <a:off x="3048000" y="3276600"/>
            <a:ext cx="1143000" cy="1143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892" name="Oval 5">
            <a:extLst>
              <a:ext uri="{FF2B5EF4-FFF2-40B4-BE49-F238E27FC236}">
                <a16:creationId xmlns:a16="http://schemas.microsoft.com/office/drawing/2014/main" id="{9116C068-41AD-5448-92F8-9E6843DC655F}"/>
              </a:ext>
            </a:extLst>
          </p:cNvPr>
          <p:cNvSpPr>
            <a:spLocks noChangeArrowheads="1"/>
          </p:cNvSpPr>
          <p:nvPr/>
        </p:nvSpPr>
        <p:spPr bwMode="auto">
          <a:xfrm>
            <a:off x="7391400" y="3048000"/>
            <a:ext cx="1143000" cy="1143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893" name="Text Box 6">
            <a:extLst>
              <a:ext uri="{FF2B5EF4-FFF2-40B4-BE49-F238E27FC236}">
                <a16:creationId xmlns:a16="http://schemas.microsoft.com/office/drawing/2014/main" id="{72A150AD-5B9D-F44C-92D8-5DF8DB1E028A}"/>
              </a:ext>
            </a:extLst>
          </p:cNvPr>
          <p:cNvSpPr txBox="1">
            <a:spLocks noChangeArrowheads="1"/>
          </p:cNvSpPr>
          <p:nvPr/>
        </p:nvSpPr>
        <p:spPr bwMode="auto">
          <a:xfrm>
            <a:off x="590550" y="4191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As Designed</a:t>
            </a:r>
          </a:p>
        </p:txBody>
      </p:sp>
      <p:sp>
        <p:nvSpPr>
          <p:cNvPr id="37894" name="Text Box 7">
            <a:extLst>
              <a:ext uri="{FF2B5EF4-FFF2-40B4-BE49-F238E27FC236}">
                <a16:creationId xmlns:a16="http://schemas.microsoft.com/office/drawing/2014/main" id="{FF134204-97B4-6F4B-8132-CA2CEA92613B}"/>
              </a:ext>
            </a:extLst>
          </p:cNvPr>
          <p:cNvSpPr txBox="1">
            <a:spLocks noChangeArrowheads="1"/>
          </p:cNvSpPr>
          <p:nvPr/>
        </p:nvSpPr>
        <p:spPr bwMode="auto">
          <a:xfrm>
            <a:off x="9182100" y="4114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As Built</a:t>
            </a:r>
          </a:p>
        </p:txBody>
      </p:sp>
      <p:sp>
        <p:nvSpPr>
          <p:cNvPr id="37895" name="Text Box 8">
            <a:extLst>
              <a:ext uri="{FF2B5EF4-FFF2-40B4-BE49-F238E27FC236}">
                <a16:creationId xmlns:a16="http://schemas.microsoft.com/office/drawing/2014/main" id="{9F5B8B41-43B2-4C47-A86F-43C068D7B671}"/>
              </a:ext>
            </a:extLst>
          </p:cNvPr>
          <p:cNvSpPr txBox="1">
            <a:spLocks noChangeArrowheads="1"/>
          </p:cNvSpPr>
          <p:nvPr/>
        </p:nvSpPr>
        <p:spPr bwMode="auto">
          <a:xfrm>
            <a:off x="4800600" y="4572001"/>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rgbClr val="FF0000"/>
                </a:solidFill>
              </a:rPr>
              <a:t>What is the load here?</a:t>
            </a:r>
          </a:p>
        </p:txBody>
      </p:sp>
      <p:sp>
        <p:nvSpPr>
          <p:cNvPr id="37896" name="Line 9">
            <a:extLst>
              <a:ext uri="{FF2B5EF4-FFF2-40B4-BE49-F238E27FC236}">
                <a16:creationId xmlns:a16="http://schemas.microsoft.com/office/drawing/2014/main" id="{66689C5A-4E49-3F47-8521-4AC4F16B88BC}"/>
              </a:ext>
            </a:extLst>
          </p:cNvPr>
          <p:cNvSpPr>
            <a:spLocks noChangeShapeType="1"/>
          </p:cNvSpPr>
          <p:nvPr/>
        </p:nvSpPr>
        <p:spPr bwMode="auto">
          <a:xfrm flipH="1" flipV="1">
            <a:off x="4114800" y="4191000"/>
            <a:ext cx="685800" cy="533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7" name="Line 10">
            <a:extLst>
              <a:ext uri="{FF2B5EF4-FFF2-40B4-BE49-F238E27FC236}">
                <a16:creationId xmlns:a16="http://schemas.microsoft.com/office/drawing/2014/main" id="{61E2A644-D651-934D-B6E8-C0BE5A4182A1}"/>
              </a:ext>
            </a:extLst>
          </p:cNvPr>
          <p:cNvSpPr>
            <a:spLocks noChangeShapeType="1"/>
          </p:cNvSpPr>
          <p:nvPr/>
        </p:nvSpPr>
        <p:spPr bwMode="auto">
          <a:xfrm flipV="1">
            <a:off x="6324600" y="3962400"/>
            <a:ext cx="114300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2">
            <a:extLst>
              <a:ext uri="{FF2B5EF4-FFF2-40B4-BE49-F238E27FC236}">
                <a16:creationId xmlns:a16="http://schemas.microsoft.com/office/drawing/2014/main" id="{2EF598E9-C8F9-7C46-A226-30B1552DECF6}"/>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8913" name="Object 2">
                        <a:extLst>
                          <a:ext uri="{FF2B5EF4-FFF2-40B4-BE49-F238E27FC236}">
                            <a16:creationId xmlns:a16="http://schemas.microsoft.com/office/drawing/2014/main" id="{2EF598E9-C8F9-7C46-A226-30B1552DE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4" name="Object 3">
            <a:extLst>
              <a:ext uri="{FF2B5EF4-FFF2-40B4-BE49-F238E27FC236}">
                <a16:creationId xmlns:a16="http://schemas.microsoft.com/office/drawing/2014/main" id="{127C35E1-4CBB-B749-8178-10DDFE8D5795}"/>
              </a:ext>
            </a:extLst>
          </p:cNvPr>
          <p:cNvGraphicFramePr>
            <a:graphicFrameLocks noChangeAspect="1"/>
          </p:cNvGraphicFramePr>
          <p:nvPr/>
        </p:nvGraphicFramePr>
        <p:xfrm>
          <a:off x="2438400" y="1143000"/>
          <a:ext cx="7696200" cy="1658938"/>
        </p:xfrm>
        <a:graphic>
          <a:graphicData uri="http://schemas.openxmlformats.org/presentationml/2006/ole">
            <mc:AlternateContent xmlns:mc="http://schemas.openxmlformats.org/markup-compatibility/2006">
              <mc:Choice xmlns:v="urn:schemas-microsoft-com:vml" Requires="v">
                <p:oleObj name="Flash Movie" r:id="rId4" imgW="141236700" imgH="30441900" progId="Flash.Movie">
                  <p:embed/>
                </p:oleObj>
              </mc:Choice>
              <mc:Fallback>
                <p:oleObj name="Flash Movie" r:id="rId4" imgW="141236700" imgH="30441900" progId="Flash.Movie">
                  <p:embed/>
                  <p:pic>
                    <p:nvPicPr>
                      <p:cNvPr id="38914" name="Object 3">
                        <a:extLst>
                          <a:ext uri="{FF2B5EF4-FFF2-40B4-BE49-F238E27FC236}">
                            <a16:creationId xmlns:a16="http://schemas.microsoft.com/office/drawing/2014/main" id="{127C35E1-4CBB-B749-8178-10DDFE8D5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696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5" name="Picture 4" descr="hyatt2">
            <a:extLst>
              <a:ext uri="{FF2B5EF4-FFF2-40B4-BE49-F238E27FC236}">
                <a16:creationId xmlns:a16="http://schemas.microsoft.com/office/drawing/2014/main" id="{DDB431D5-8F2D-5849-A174-093D960E1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438400"/>
            <a:ext cx="51054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hyatt4">
            <a:extLst>
              <a:ext uri="{FF2B5EF4-FFF2-40B4-BE49-F238E27FC236}">
                <a16:creationId xmlns:a16="http://schemas.microsoft.com/office/drawing/2014/main" id="{B07468F5-5E2F-4E44-AD80-4FD62ACC46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1" y="2438400"/>
            <a:ext cx="25114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hyatt3">
            <a:extLst>
              <a:ext uri="{FF2B5EF4-FFF2-40B4-BE49-F238E27FC236}">
                <a16:creationId xmlns:a16="http://schemas.microsoft.com/office/drawing/2014/main" id="{41DD361E-811F-BC43-9314-45DFC316F2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1" y="2590800"/>
            <a:ext cx="228917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a:extLst>
              <a:ext uri="{FF2B5EF4-FFF2-40B4-BE49-F238E27FC236}">
                <a16:creationId xmlns:a16="http://schemas.microsoft.com/office/drawing/2014/main" id="{FCA2AA53-FB42-8B4B-B52F-953B11C9074E}"/>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39937" name="Object 2">
                        <a:extLst>
                          <a:ext uri="{FF2B5EF4-FFF2-40B4-BE49-F238E27FC236}">
                            <a16:creationId xmlns:a16="http://schemas.microsoft.com/office/drawing/2014/main" id="{FCA2AA53-FB42-8B4B-B52F-953B11C90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38" name="Object 4">
            <a:extLst>
              <a:ext uri="{FF2B5EF4-FFF2-40B4-BE49-F238E27FC236}">
                <a16:creationId xmlns:a16="http://schemas.microsoft.com/office/drawing/2014/main" id="{1D6F09B9-0036-AD47-8008-668D1B417C8F}"/>
              </a:ext>
            </a:extLst>
          </p:cNvPr>
          <p:cNvGraphicFramePr>
            <a:graphicFrameLocks noChangeAspect="1"/>
          </p:cNvGraphicFramePr>
          <p:nvPr/>
        </p:nvGraphicFramePr>
        <p:xfrm>
          <a:off x="1828800" y="914400"/>
          <a:ext cx="8458200" cy="5092700"/>
        </p:xfrm>
        <a:graphic>
          <a:graphicData uri="http://schemas.openxmlformats.org/presentationml/2006/ole">
            <mc:AlternateContent xmlns:mc="http://schemas.openxmlformats.org/markup-compatibility/2006">
              <mc:Choice xmlns:v="urn:schemas-microsoft-com:vml" Requires="v">
                <p:oleObj name="Flash Movie" r:id="rId4" imgW="162115500" imgH="97599500" progId="Flash.Movie">
                  <p:embed/>
                </p:oleObj>
              </mc:Choice>
              <mc:Fallback>
                <p:oleObj name="Flash Movie" r:id="rId4" imgW="162115500" imgH="97599500" progId="Flash.Movie">
                  <p:embed/>
                  <p:pic>
                    <p:nvPicPr>
                      <p:cNvPr id="39938" name="Object 4">
                        <a:extLst>
                          <a:ext uri="{FF2B5EF4-FFF2-40B4-BE49-F238E27FC236}">
                            <a16:creationId xmlns:a16="http://schemas.microsoft.com/office/drawing/2014/main" id="{1D6F09B9-0036-AD47-8008-668D1B417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14400"/>
                        <a:ext cx="84582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a:extLst>
              <a:ext uri="{FF2B5EF4-FFF2-40B4-BE49-F238E27FC236}">
                <a16:creationId xmlns:a16="http://schemas.microsoft.com/office/drawing/2014/main" id="{A5818E67-D991-6D4C-A83B-B5384ADB017B}"/>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40961" name="Object 2">
                        <a:extLst>
                          <a:ext uri="{FF2B5EF4-FFF2-40B4-BE49-F238E27FC236}">
                            <a16:creationId xmlns:a16="http://schemas.microsoft.com/office/drawing/2014/main" id="{A5818E67-D991-6D4C-A83B-B5384ADB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2" name="Object 4">
            <a:extLst>
              <a:ext uri="{FF2B5EF4-FFF2-40B4-BE49-F238E27FC236}">
                <a16:creationId xmlns:a16="http://schemas.microsoft.com/office/drawing/2014/main" id="{E00FAD61-656E-CE4E-A92D-E08310467B6D}"/>
              </a:ext>
            </a:extLst>
          </p:cNvPr>
          <p:cNvGraphicFramePr>
            <a:graphicFrameLocks noChangeAspect="1"/>
          </p:cNvGraphicFramePr>
          <p:nvPr/>
        </p:nvGraphicFramePr>
        <p:xfrm>
          <a:off x="2286000" y="990601"/>
          <a:ext cx="7772400" cy="4703763"/>
        </p:xfrm>
        <a:graphic>
          <a:graphicData uri="http://schemas.openxmlformats.org/presentationml/2006/ole">
            <mc:AlternateContent xmlns:mc="http://schemas.openxmlformats.org/markup-compatibility/2006">
              <mc:Choice xmlns:v="urn:schemas-microsoft-com:vml" Requires="v">
                <p:oleObj name="Flash Movie" r:id="rId4" imgW="159766000" imgH="96672400" progId="Flash.Movie">
                  <p:embed/>
                </p:oleObj>
              </mc:Choice>
              <mc:Fallback>
                <p:oleObj name="Flash Movie" r:id="rId4" imgW="159766000" imgH="96672400" progId="Flash.Movie">
                  <p:embed/>
                  <p:pic>
                    <p:nvPicPr>
                      <p:cNvPr id="40962" name="Object 4">
                        <a:extLst>
                          <a:ext uri="{FF2B5EF4-FFF2-40B4-BE49-F238E27FC236}">
                            <a16:creationId xmlns:a16="http://schemas.microsoft.com/office/drawing/2014/main" id="{E00FAD61-656E-CE4E-A92D-E08310467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90601"/>
                        <a:ext cx="77724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Object 2">
            <a:extLst>
              <a:ext uri="{FF2B5EF4-FFF2-40B4-BE49-F238E27FC236}">
                <a16:creationId xmlns:a16="http://schemas.microsoft.com/office/drawing/2014/main" id="{DF49836B-CD11-474E-890B-2F3CB91F5C61}"/>
              </a:ext>
            </a:extLst>
          </p:cNvPr>
          <p:cNvGraphicFramePr>
            <a:graphicFrameLocks noChangeAspect="1"/>
          </p:cNvGraphicFramePr>
          <p:nvPr/>
        </p:nvGraphicFramePr>
        <p:xfrm>
          <a:off x="1752601" y="228601"/>
          <a:ext cx="3725863" cy="784225"/>
        </p:xfrm>
        <a:graphic>
          <a:graphicData uri="http://schemas.openxmlformats.org/presentationml/2006/ole">
            <mc:AlternateContent xmlns:mc="http://schemas.openxmlformats.org/markup-compatibility/2006">
              <mc:Choice xmlns:v="urn:schemas-microsoft-com:vml" Requires="v">
                <p:oleObj name="Flash Movie" r:id="rId2" imgW="94615000" imgH="19913600" progId="Flash.Movie">
                  <p:embed/>
                </p:oleObj>
              </mc:Choice>
              <mc:Fallback>
                <p:oleObj name="Flash Movie" r:id="rId2" imgW="94615000" imgH="19913600" progId="Flash.Movie">
                  <p:embed/>
                  <p:pic>
                    <p:nvPicPr>
                      <p:cNvPr id="41985" name="Object 2">
                        <a:extLst>
                          <a:ext uri="{FF2B5EF4-FFF2-40B4-BE49-F238E27FC236}">
                            <a16:creationId xmlns:a16="http://schemas.microsoft.com/office/drawing/2014/main" id="{DF49836B-CD11-474E-890B-2F3CB91F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1"/>
                        <a:ext cx="372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6" name="Object 4">
            <a:extLst>
              <a:ext uri="{FF2B5EF4-FFF2-40B4-BE49-F238E27FC236}">
                <a16:creationId xmlns:a16="http://schemas.microsoft.com/office/drawing/2014/main" id="{CA4E2649-4486-3549-A660-51DE7D413497}"/>
              </a:ext>
            </a:extLst>
          </p:cNvPr>
          <p:cNvGraphicFramePr>
            <a:graphicFrameLocks noChangeAspect="1"/>
          </p:cNvGraphicFramePr>
          <p:nvPr/>
        </p:nvGraphicFramePr>
        <p:xfrm>
          <a:off x="2286000" y="952500"/>
          <a:ext cx="7848600" cy="5100638"/>
        </p:xfrm>
        <a:graphic>
          <a:graphicData uri="http://schemas.openxmlformats.org/presentationml/2006/ole">
            <mc:AlternateContent xmlns:mc="http://schemas.openxmlformats.org/markup-compatibility/2006">
              <mc:Choice xmlns:v="urn:schemas-microsoft-com:vml" Requires="v">
                <p:oleObj name="Flash Movie" r:id="rId4" imgW="159766000" imgH="103809800" progId="Flash.Movie">
                  <p:embed/>
                </p:oleObj>
              </mc:Choice>
              <mc:Fallback>
                <p:oleObj name="Flash Movie" r:id="rId4" imgW="159766000" imgH="103809800" progId="Flash.Movie">
                  <p:embed/>
                  <p:pic>
                    <p:nvPicPr>
                      <p:cNvPr id="41986" name="Object 4">
                        <a:extLst>
                          <a:ext uri="{FF2B5EF4-FFF2-40B4-BE49-F238E27FC236}">
                            <a16:creationId xmlns:a16="http://schemas.microsoft.com/office/drawing/2014/main" id="{CA4E2649-4486-3549-A660-51DE7D413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52500"/>
                        <a:ext cx="78486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PH2007080400228">
            <a:extLst>
              <a:ext uri="{FF2B5EF4-FFF2-40B4-BE49-F238E27FC236}">
                <a16:creationId xmlns:a16="http://schemas.microsoft.com/office/drawing/2014/main" id="{732D54BE-24B9-DD4A-8CAA-99A48C5B5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4800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7" descr="i35wmiss02">
            <a:extLst>
              <a:ext uri="{FF2B5EF4-FFF2-40B4-BE49-F238E27FC236}">
                <a16:creationId xmlns:a16="http://schemas.microsoft.com/office/drawing/2014/main" id="{8594064D-D8B3-E444-B534-830C3EF66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
            <a:ext cx="4610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8">
            <a:extLst>
              <a:ext uri="{FF2B5EF4-FFF2-40B4-BE49-F238E27FC236}">
                <a16:creationId xmlns:a16="http://schemas.microsoft.com/office/drawing/2014/main" id="{72183FFE-FA6A-0841-BCB6-00548E09D3F3}"/>
              </a:ext>
            </a:extLst>
          </p:cNvPr>
          <p:cNvSpPr txBox="1">
            <a:spLocks noChangeArrowheads="1"/>
          </p:cNvSpPr>
          <p:nvPr/>
        </p:nvSpPr>
        <p:spPr bwMode="auto">
          <a:xfrm>
            <a:off x="1676400" y="1143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Minneapolis bridge collapse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C75B-260E-4C0C-9C33-218FABAB6F14}"/>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1F45BFAF-2F8A-49EE-8299-D7CB6E9E4397}"/>
              </a:ext>
            </a:extLst>
          </p:cNvPr>
          <p:cNvSpPr>
            <a:spLocks noGrp="1"/>
          </p:cNvSpPr>
          <p:nvPr>
            <p:ph idx="1"/>
          </p:nvPr>
        </p:nvSpPr>
        <p:spPr/>
        <p:txBody>
          <a:bodyPr/>
          <a:lstStyle/>
          <a:p>
            <a:r>
              <a:rPr lang="en-US" dirty="0"/>
              <a:t>Why do Engineers use an Engineering Notebook?</a:t>
            </a:r>
          </a:p>
        </p:txBody>
      </p:sp>
      <p:sp>
        <p:nvSpPr>
          <p:cNvPr id="4" name="Slide Number Placeholder 3">
            <a:extLst>
              <a:ext uri="{FF2B5EF4-FFF2-40B4-BE49-F238E27FC236}">
                <a16:creationId xmlns:a16="http://schemas.microsoft.com/office/drawing/2014/main" id="{D700F996-970E-46D8-9007-DB0F3E2CEE93}"/>
              </a:ext>
            </a:extLst>
          </p:cNvPr>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3729993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7" descr="Image:I35W Bridge.jpg">
            <a:hlinkClick r:id="rId2"/>
            <a:extLst>
              <a:ext uri="{FF2B5EF4-FFF2-40B4-BE49-F238E27FC236}">
                <a16:creationId xmlns:a16="http://schemas.microsoft.com/office/drawing/2014/main" id="{FA38E739-E940-2B48-B14A-27E427C4B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699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9" descr="Image:I35 Bridge Collapse 4crop.jpg">
            <a:hlinkClick r:id="rId4"/>
            <a:extLst>
              <a:ext uri="{FF2B5EF4-FFF2-40B4-BE49-F238E27FC236}">
                <a16:creationId xmlns:a16="http://schemas.microsoft.com/office/drawing/2014/main" id="{5D6B12EF-4ECE-7743-B1C7-302FC6627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86038"/>
            <a:ext cx="5410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B5DC-957B-45E3-863B-28124B5F987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60552E3-EAEF-456B-938C-042CCEE6211D}"/>
              </a:ext>
            </a:extLst>
          </p:cNvPr>
          <p:cNvSpPr>
            <a:spLocks noGrp="1"/>
          </p:cNvSpPr>
          <p:nvPr>
            <p:ph idx="1"/>
          </p:nvPr>
        </p:nvSpPr>
        <p:spPr/>
        <p:txBody>
          <a:bodyPr>
            <a:normAutofit/>
          </a:bodyPr>
          <a:lstStyle/>
          <a:p>
            <a:pPr marL="0" lvl="0" indent="0">
              <a:buNone/>
            </a:pPr>
            <a:r>
              <a:rPr lang="en-US" dirty="0"/>
              <a:t>Why do you think brainstorming is helpful when solving a problem?</a:t>
            </a:r>
          </a:p>
          <a:p>
            <a:pPr marL="0" indent="0">
              <a:buNone/>
            </a:pPr>
            <a:r>
              <a:rPr lang="en-US" dirty="0"/>
              <a:t> </a:t>
            </a:r>
          </a:p>
          <a:p>
            <a:pPr marL="0" lvl="0" indent="0">
              <a:buNone/>
            </a:pPr>
            <a:r>
              <a:rPr lang="en-US" dirty="0"/>
              <a:t>How did testing improve your design?</a:t>
            </a:r>
          </a:p>
          <a:p>
            <a:pPr marL="0" indent="0">
              <a:buNone/>
            </a:pPr>
            <a:r>
              <a:rPr lang="en-US" dirty="0"/>
              <a:t> </a:t>
            </a:r>
          </a:p>
          <a:p>
            <a:pPr marL="0" lvl="0" indent="0">
              <a:buNone/>
            </a:pPr>
            <a:r>
              <a:rPr lang="en-US" dirty="0"/>
              <a:t>With respect to designing the solution of a problem, what are some important characteristics of a successful team?</a:t>
            </a:r>
          </a:p>
          <a:p>
            <a:endParaRPr lang="en-US" dirty="0"/>
          </a:p>
        </p:txBody>
      </p:sp>
      <p:sp>
        <p:nvSpPr>
          <p:cNvPr id="4" name="Slide Number Placeholder 3">
            <a:extLst>
              <a:ext uri="{FF2B5EF4-FFF2-40B4-BE49-F238E27FC236}">
                <a16:creationId xmlns:a16="http://schemas.microsoft.com/office/drawing/2014/main" id="{E10C323B-BFD2-4210-83EF-28E5CBA04A6B}"/>
              </a:ext>
            </a:extLst>
          </p:cNvPr>
          <p:cNvSpPr>
            <a:spLocks noGrp="1"/>
          </p:cNvSpPr>
          <p:nvPr>
            <p:ph type="sldNum" sz="quarter" idx="12"/>
          </p:nvPr>
        </p:nvSpPr>
        <p:spPr/>
        <p:txBody>
          <a:bodyPr/>
          <a:lstStyle/>
          <a:p>
            <a:fld id="{16630861-4318-414B-8E21-CA5F03E7BD41}" type="slidenum">
              <a:rPr lang="en-US" smtClean="0"/>
              <a:t>51</a:t>
            </a:fld>
            <a:endParaRPr lang="en-US"/>
          </a:p>
        </p:txBody>
      </p:sp>
    </p:spTree>
    <p:extLst>
      <p:ext uri="{BB962C8B-B14F-4D97-AF65-F5344CB8AC3E}">
        <p14:creationId xmlns:p14="http://schemas.microsoft.com/office/powerpoint/2010/main" val="697634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426A-A29A-4CAB-A571-BDF28493EE4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2650F02-2C71-4A41-81BC-2D45751F8955}"/>
              </a:ext>
            </a:extLst>
          </p:cNvPr>
          <p:cNvSpPr>
            <a:spLocks noGrp="1"/>
          </p:cNvSpPr>
          <p:nvPr>
            <p:ph idx="1"/>
          </p:nvPr>
        </p:nvSpPr>
        <p:spPr/>
        <p:txBody>
          <a:bodyPr/>
          <a:lstStyle/>
          <a:p>
            <a:r>
              <a:rPr lang="en-US" dirty="0"/>
              <a:t>West Virginia Bridge Design &amp; Build Contest. (n.d.). Retrieved March 1, 2022, from </a:t>
            </a:r>
            <a:r>
              <a:rPr lang="en-US" dirty="0">
                <a:hlinkClick r:id="rId3"/>
              </a:rPr>
              <a:t>https://wvbridgedesignandbuildcontest.com/</a:t>
            </a:r>
            <a:endParaRPr lang="en-US" dirty="0"/>
          </a:p>
          <a:p>
            <a:r>
              <a:rPr lang="en-US" dirty="0"/>
              <a:t> </a:t>
            </a:r>
            <a:r>
              <a:rPr lang="en-US" i="1" dirty="0"/>
              <a:t>Bridge design contest: Presented by engineering encounters</a:t>
            </a:r>
            <a:r>
              <a:rPr lang="en-US" dirty="0"/>
              <a:t>. Engineering Encounters. (n.d.). Retrieved March 10, 2022, from </a:t>
            </a:r>
            <a:r>
              <a:rPr lang="en-US" dirty="0">
                <a:hlinkClick r:id="rId4"/>
              </a:rPr>
              <a:t>https://www.bridgecontest.org/</a:t>
            </a: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27C84A2-4DB0-4893-B29C-5D714A9F4896}"/>
              </a:ext>
            </a:extLst>
          </p:cNvPr>
          <p:cNvSpPr>
            <a:spLocks noGrp="1"/>
          </p:cNvSpPr>
          <p:nvPr>
            <p:ph type="sldNum" sz="quarter" idx="12"/>
          </p:nvPr>
        </p:nvSpPr>
        <p:spPr/>
        <p:txBody>
          <a:bodyPr/>
          <a:lstStyle/>
          <a:p>
            <a:fld id="{16630861-4318-414B-8E21-CA5F03E7BD41}" type="slidenum">
              <a:rPr lang="en-US" smtClean="0"/>
              <a:t>52</a:t>
            </a:fld>
            <a:endParaRPr lang="en-US"/>
          </a:p>
        </p:txBody>
      </p:sp>
    </p:spTree>
    <p:extLst>
      <p:ext uri="{BB962C8B-B14F-4D97-AF65-F5344CB8AC3E}">
        <p14:creationId xmlns:p14="http://schemas.microsoft.com/office/powerpoint/2010/main" val="275659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9C1D-FA14-4E6B-B722-CBA351D0C2BF}"/>
              </a:ext>
            </a:extLst>
          </p:cNvPr>
          <p:cNvSpPr>
            <a:spLocks noGrp="1"/>
          </p:cNvSpPr>
          <p:nvPr>
            <p:ph type="title"/>
          </p:nvPr>
        </p:nvSpPr>
        <p:spPr/>
        <p:txBody>
          <a:bodyPr/>
          <a:lstStyle/>
          <a:p>
            <a:r>
              <a:rPr lang="en-US" dirty="0"/>
              <a:t>Inspire</a:t>
            </a:r>
          </a:p>
        </p:txBody>
      </p:sp>
      <p:sp>
        <p:nvSpPr>
          <p:cNvPr id="3" name="Content Placeholder 2">
            <a:extLst>
              <a:ext uri="{FF2B5EF4-FFF2-40B4-BE49-F238E27FC236}">
                <a16:creationId xmlns:a16="http://schemas.microsoft.com/office/drawing/2014/main" id="{A56E0DBB-1C5D-4FDB-961A-1FC662AB7E0A}"/>
              </a:ext>
            </a:extLst>
          </p:cNvPr>
          <p:cNvSpPr>
            <a:spLocks noGrp="1"/>
          </p:cNvSpPr>
          <p:nvPr>
            <p:ph idx="1"/>
          </p:nvPr>
        </p:nvSpPr>
        <p:spPr/>
        <p:txBody>
          <a:bodyPr/>
          <a:lstStyle/>
          <a:p>
            <a:pPr marL="0" indent="0">
              <a:buNone/>
            </a:pPr>
            <a:endParaRPr lang="en-US" dirty="0"/>
          </a:p>
          <a:p>
            <a:pPr marL="0" indent="0">
              <a:buNone/>
            </a:pPr>
            <a:r>
              <a:rPr lang="en-US" dirty="0"/>
              <a:t>“We shape our buildings; thereafter they shape us.”</a:t>
            </a:r>
          </a:p>
          <a:p>
            <a:pPr marL="0" indent="0">
              <a:buNone/>
            </a:pPr>
            <a:endParaRPr lang="en-US" dirty="0"/>
          </a:p>
          <a:p>
            <a:pPr marL="0" indent="0">
              <a:buNone/>
            </a:pPr>
            <a:r>
              <a:rPr lang="en-US" dirty="0"/>
              <a:t>Winston Churchill</a:t>
            </a:r>
          </a:p>
        </p:txBody>
      </p:sp>
      <p:sp>
        <p:nvSpPr>
          <p:cNvPr id="4" name="Slide Number Placeholder 3">
            <a:extLst>
              <a:ext uri="{FF2B5EF4-FFF2-40B4-BE49-F238E27FC236}">
                <a16:creationId xmlns:a16="http://schemas.microsoft.com/office/drawing/2014/main" id="{5F4C9538-3515-4036-B1DC-E6EE65BC8572}"/>
              </a:ext>
            </a:extLst>
          </p:cNvPr>
          <p:cNvSpPr>
            <a:spLocks noGrp="1"/>
          </p:cNvSpPr>
          <p:nvPr>
            <p:ph type="sldNum" sz="quarter" idx="12"/>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396353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19F5-16A7-BE49-ABDC-A370843E381F}"/>
              </a:ext>
            </a:extLst>
          </p:cNvPr>
          <p:cNvSpPr>
            <a:spLocks noGrp="1"/>
          </p:cNvSpPr>
          <p:nvPr>
            <p:ph type="title"/>
          </p:nvPr>
        </p:nvSpPr>
        <p:spPr/>
        <p:txBody>
          <a:bodyPr/>
          <a:lstStyle/>
          <a:p>
            <a:r>
              <a:rPr lang="en-US" dirty="0"/>
              <a:t>Design Process and the Engineering Notebook</a:t>
            </a:r>
          </a:p>
        </p:txBody>
      </p:sp>
      <p:sp>
        <p:nvSpPr>
          <p:cNvPr id="3" name="Content Placeholder 2">
            <a:extLst>
              <a:ext uri="{FF2B5EF4-FFF2-40B4-BE49-F238E27FC236}">
                <a16:creationId xmlns:a16="http://schemas.microsoft.com/office/drawing/2014/main" id="{7D918CDF-C3D4-C449-A8D7-4D1B2436E9E6}"/>
              </a:ext>
            </a:extLst>
          </p:cNvPr>
          <p:cNvSpPr>
            <a:spLocks noGrp="1"/>
          </p:cNvSpPr>
          <p:nvPr>
            <p:ph idx="1"/>
          </p:nvPr>
        </p:nvSpPr>
        <p:spPr/>
        <p:txBody>
          <a:bodyPr/>
          <a:lstStyle/>
          <a:p>
            <a:r>
              <a:rPr lang="en-US" dirty="0"/>
              <a:t>Use the engineering design process</a:t>
            </a:r>
          </a:p>
          <a:p>
            <a:r>
              <a:rPr lang="en-US" dirty="0"/>
              <a:t>Document the steps in your engineering notebook</a:t>
            </a:r>
          </a:p>
        </p:txBody>
      </p:sp>
      <p:sp>
        <p:nvSpPr>
          <p:cNvPr id="4" name="Slide Number Placeholder 3">
            <a:extLst>
              <a:ext uri="{FF2B5EF4-FFF2-40B4-BE49-F238E27FC236}">
                <a16:creationId xmlns:a16="http://schemas.microsoft.com/office/drawing/2014/main" id="{9ED3E87B-E133-404B-9C87-FAD4ACFA62B8}"/>
              </a:ext>
            </a:extLst>
          </p:cNvPr>
          <p:cNvSpPr>
            <a:spLocks noGrp="1"/>
          </p:cNvSpPr>
          <p:nvPr>
            <p:ph type="sldNum" sz="quarter" idx="12"/>
          </p:nvPr>
        </p:nvSpPr>
        <p:spPr/>
        <p:txBody>
          <a:bodyPr/>
          <a:lstStyle/>
          <a:p>
            <a:fld id="{16630861-4318-414B-8E21-CA5F03E7BD41}" type="slidenum">
              <a:rPr lang="en-US" smtClean="0"/>
              <a:t>7</a:t>
            </a:fld>
            <a:endParaRPr lang="en-US"/>
          </a:p>
        </p:txBody>
      </p:sp>
    </p:spTree>
    <p:extLst>
      <p:ext uri="{BB962C8B-B14F-4D97-AF65-F5344CB8AC3E}">
        <p14:creationId xmlns:p14="http://schemas.microsoft.com/office/powerpoint/2010/main" val="13502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26DB-C831-2D46-B28A-79358B87F355}"/>
              </a:ext>
            </a:extLst>
          </p:cNvPr>
          <p:cNvSpPr>
            <a:spLocks noGrp="1"/>
          </p:cNvSpPr>
          <p:nvPr>
            <p:ph type="title"/>
          </p:nvPr>
        </p:nvSpPr>
        <p:spPr/>
        <p:txBody>
          <a:bodyPr/>
          <a:lstStyle/>
          <a:p>
            <a:r>
              <a:rPr lang="en-US" dirty="0"/>
              <a:t>Design Process Documentation</a:t>
            </a:r>
          </a:p>
        </p:txBody>
      </p:sp>
      <p:sp>
        <p:nvSpPr>
          <p:cNvPr id="3" name="Content Placeholder 2">
            <a:extLst>
              <a:ext uri="{FF2B5EF4-FFF2-40B4-BE49-F238E27FC236}">
                <a16:creationId xmlns:a16="http://schemas.microsoft.com/office/drawing/2014/main" id="{C7128C67-ECB8-AF41-ABBB-F1FC188AD84B}"/>
              </a:ext>
            </a:extLst>
          </p:cNvPr>
          <p:cNvSpPr>
            <a:spLocks noGrp="1"/>
          </p:cNvSpPr>
          <p:nvPr>
            <p:ph idx="1"/>
          </p:nvPr>
        </p:nvSpPr>
        <p:spPr/>
        <p:txBody>
          <a:bodyPr/>
          <a:lstStyle/>
          <a:p>
            <a:r>
              <a:rPr lang="en-US" dirty="0"/>
              <a:t>This will be quick</a:t>
            </a:r>
          </a:p>
          <a:p>
            <a:r>
              <a:rPr lang="en-US" dirty="0"/>
              <a:t>Focus on the process</a:t>
            </a:r>
          </a:p>
          <a:p>
            <a:r>
              <a:rPr lang="en-US" dirty="0"/>
              <a:t>Refer to the Activity Sheet as you Go</a:t>
            </a:r>
          </a:p>
        </p:txBody>
      </p:sp>
      <p:sp>
        <p:nvSpPr>
          <p:cNvPr id="4" name="Slide Number Placeholder 3">
            <a:extLst>
              <a:ext uri="{FF2B5EF4-FFF2-40B4-BE49-F238E27FC236}">
                <a16:creationId xmlns:a16="http://schemas.microsoft.com/office/drawing/2014/main" id="{AD710505-D49D-4D47-8BB2-0EE95F2D5E91}"/>
              </a:ext>
            </a:extLst>
          </p:cNvPr>
          <p:cNvSpPr>
            <a:spLocks noGrp="1"/>
          </p:cNvSpPr>
          <p:nvPr>
            <p:ph type="sldNum" sz="quarter" idx="12"/>
          </p:nvPr>
        </p:nvSpPr>
        <p:spPr/>
        <p:txBody>
          <a:bodyPr/>
          <a:lstStyle/>
          <a:p>
            <a:fld id="{16630861-4318-414B-8E21-CA5F03E7BD41}" type="slidenum">
              <a:rPr lang="en-US" smtClean="0"/>
              <a:t>8</a:t>
            </a:fld>
            <a:endParaRPr lang="en-US"/>
          </a:p>
        </p:txBody>
      </p:sp>
    </p:spTree>
    <p:extLst>
      <p:ext uri="{BB962C8B-B14F-4D97-AF65-F5344CB8AC3E}">
        <p14:creationId xmlns:p14="http://schemas.microsoft.com/office/powerpoint/2010/main" val="417412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3CAE-4FA6-1643-8833-2F1B1C26C172}"/>
              </a:ext>
            </a:extLst>
          </p:cNvPr>
          <p:cNvSpPr>
            <a:spLocks noGrp="1"/>
          </p:cNvSpPr>
          <p:nvPr>
            <p:ph type="title"/>
          </p:nvPr>
        </p:nvSpPr>
        <p:spPr/>
        <p:txBody>
          <a:bodyPr/>
          <a:lstStyle/>
          <a:p>
            <a:r>
              <a:rPr lang="en-US" dirty="0"/>
              <a:t>Engineering Notebook: Title</a:t>
            </a:r>
          </a:p>
        </p:txBody>
      </p:sp>
      <p:sp>
        <p:nvSpPr>
          <p:cNvPr id="3" name="Content Placeholder 2">
            <a:extLst>
              <a:ext uri="{FF2B5EF4-FFF2-40B4-BE49-F238E27FC236}">
                <a16:creationId xmlns:a16="http://schemas.microsoft.com/office/drawing/2014/main" id="{79A73CD4-53BA-9C4A-AEEA-842C426E22CF}"/>
              </a:ext>
            </a:extLst>
          </p:cNvPr>
          <p:cNvSpPr>
            <a:spLocks noGrp="1"/>
          </p:cNvSpPr>
          <p:nvPr>
            <p:ph idx="1"/>
          </p:nvPr>
        </p:nvSpPr>
        <p:spPr/>
        <p:txBody>
          <a:bodyPr/>
          <a:lstStyle/>
          <a:p>
            <a:r>
              <a:rPr lang="en-US" dirty="0"/>
              <a:t>Title</a:t>
            </a:r>
          </a:p>
          <a:p>
            <a:pPr lvl="1"/>
            <a:r>
              <a:rPr lang="en-US" dirty="0"/>
              <a:t>Should be Short</a:t>
            </a:r>
          </a:p>
          <a:p>
            <a:pPr lvl="1"/>
            <a:r>
              <a:rPr lang="en-US" dirty="0"/>
              <a:t>As more pages are needed you will use this same title when working on this project</a:t>
            </a:r>
          </a:p>
          <a:p>
            <a:r>
              <a:rPr lang="en-US" dirty="0"/>
              <a:t>Page Number</a:t>
            </a:r>
          </a:p>
          <a:p>
            <a:endParaRPr lang="en-US" dirty="0"/>
          </a:p>
        </p:txBody>
      </p:sp>
      <p:sp>
        <p:nvSpPr>
          <p:cNvPr id="4" name="Slide Number Placeholder 3">
            <a:extLst>
              <a:ext uri="{FF2B5EF4-FFF2-40B4-BE49-F238E27FC236}">
                <a16:creationId xmlns:a16="http://schemas.microsoft.com/office/drawing/2014/main" id="{1215B08B-A272-D44F-AA8D-F6ADB7731812}"/>
              </a:ext>
            </a:extLst>
          </p:cNvPr>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1222751625"/>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167D5B8A000748B89D9C4F6AFE2961" ma:contentTypeVersion="10" ma:contentTypeDescription="Create a new document." ma:contentTypeScope="" ma:versionID="b88e67de31c91c5836f3eb42d79ce39e">
  <xsd:schema xmlns:xsd="http://www.w3.org/2001/XMLSchema" xmlns:xs="http://www.w3.org/2001/XMLSchema" xmlns:p="http://schemas.microsoft.com/office/2006/metadata/properties" xmlns:ns2="7e22fc21-e0f6-47cf-ab47-38267261811d" xmlns:ns3="3e2a7e19-ca4e-4181-8796-13dab22c962a" targetNamespace="http://schemas.microsoft.com/office/2006/metadata/properties" ma:root="true" ma:fieldsID="28d09d30940ec9d0991438372ceaf95f" ns2:_="" ns3:_="">
    <xsd:import namespace="7e22fc21-e0f6-47cf-ab47-38267261811d"/>
    <xsd:import namespace="3e2a7e19-ca4e-4181-8796-13dab22c9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2fc21-e0f6-47cf-ab47-382672618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a7e19-ca4e-4181-8796-13dab22c962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1fe024-f0c9-45ff-a282-8952c9f5ffa3}" ma:internalName="TaxCatchAll" ma:showField="CatchAllData" ma:web="3e2a7e19-ca4e-4181-8796-13dab22c96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2a7e19-ca4e-4181-8796-13dab22c962a" xsi:nil="true"/>
    <lcf76f155ced4ddcb4097134ff3c332f xmlns="7e22fc21-e0f6-47cf-ab47-3826726181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F565B8-13B6-44B5-9A44-DC6CC066AA52}"/>
</file>

<file path=customXml/itemProps2.xml><?xml version="1.0" encoding="utf-8"?>
<ds:datastoreItem xmlns:ds="http://schemas.openxmlformats.org/officeDocument/2006/customXml" ds:itemID="{EF2CFF78-AD3F-4474-8FC0-4CB4606E4139}">
  <ds:schemaRefs>
    <ds:schemaRef ds:uri="http://schemas.microsoft.com/sharepoint/v3/contenttype/forms"/>
  </ds:schemaRefs>
</ds:datastoreItem>
</file>

<file path=customXml/itemProps3.xml><?xml version="1.0" encoding="utf-8"?>
<ds:datastoreItem xmlns:ds="http://schemas.openxmlformats.org/officeDocument/2006/customXml" ds:itemID="{C2032A16-D835-4451-8D15-AE501D76FA70}">
  <ds:schemaRefs>
    <ds:schemaRef ds:uri="http://schemas.microsoft.com/office/2006/metadata/properties"/>
    <ds:schemaRef ds:uri="http://schemas.microsoft.com/office/infopath/2007/PartnerControls"/>
    <ds:schemaRef ds:uri="a260fd47-0191-4496-835e-6f3fd13daad4"/>
    <ds:schemaRef ds:uri="7df619aa-5aba-4f6a-afdd-91a4c001b6b6"/>
    <ds:schemaRef ds:uri="ef461a4f-84cf-45a8-991b-02e81be1f158"/>
    <ds:schemaRef ds:uri="5a3e60b7-3b93-4cc2-9673-7300c105d1d1"/>
  </ds:schemaRefs>
</ds:datastoreItem>
</file>

<file path=docProps/app.xml><?xml version="1.0" encoding="utf-8"?>
<Properties xmlns="http://schemas.openxmlformats.org/officeDocument/2006/extended-properties" xmlns:vt="http://schemas.openxmlformats.org/officeDocument/2006/docPropsVTypes">
  <Template>WVDE_2017Theme2</Template>
  <TotalTime>809</TotalTime>
  <Words>762</Words>
  <Application>Microsoft Office PowerPoint</Application>
  <PresentationFormat>Widescreen</PresentationFormat>
  <Paragraphs>131</Paragraphs>
  <Slides>52</Slides>
  <Notes>5</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WVDE_2017Theme2</vt:lpstr>
      <vt:lpstr>Office Theme</vt:lpstr>
      <vt:lpstr>New-River Greenbrier Valley</vt:lpstr>
      <vt:lpstr>New-River Greenbrier Valley</vt:lpstr>
      <vt:lpstr>WV Adventures</vt:lpstr>
      <vt:lpstr>Vocabulary</vt:lpstr>
      <vt:lpstr>Essential Questions</vt:lpstr>
      <vt:lpstr>Inspire</vt:lpstr>
      <vt:lpstr>Design Process and the Engineering Notebook</vt:lpstr>
      <vt:lpstr>Design Process Documentation</vt:lpstr>
      <vt:lpstr>Engineering Notebook: Title</vt:lpstr>
      <vt:lpstr>Engineering Notebook: Define the Problem</vt:lpstr>
      <vt:lpstr>Engineering Notebook: Constraints </vt:lpstr>
      <vt:lpstr>Engineering Notebook</vt:lpstr>
      <vt:lpstr>Engineering Notebook: </vt:lpstr>
      <vt:lpstr>Engineering Notebook</vt:lpstr>
      <vt:lpstr>Engineering Notebook</vt:lpstr>
      <vt:lpstr>Engineering Notebook</vt:lpstr>
      <vt:lpstr>Engineering Notebook</vt:lpstr>
      <vt:lpstr>Complete Remaining Steps</vt:lpstr>
      <vt:lpstr>What is design</vt:lpstr>
      <vt:lpstr>Statics, does it matter?</vt:lpstr>
      <vt:lpstr>Statics, does it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James Coble</cp:lastModifiedBy>
  <cp:revision>45</cp:revision>
  <dcterms:created xsi:type="dcterms:W3CDTF">2017-05-08T14:21:19Z</dcterms:created>
  <dcterms:modified xsi:type="dcterms:W3CDTF">2023-08-29T17:55:00Z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0x0101002E167D5B8A000748B89D9C4F6AFE2961</vt:lpwstr>
  </property>
</Properties>
</file>