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0" r:id="rId1"/>
  </p:sldMasterIdLst>
  <p:notesMasterIdLst>
    <p:notesMasterId r:id="rId72"/>
  </p:notesMasterIdLst>
  <p:sldIdLst>
    <p:sldId id="257" r:id="rId2"/>
    <p:sldId id="256" r:id="rId3"/>
    <p:sldId id="348" r:id="rId4"/>
    <p:sldId id="258" r:id="rId5"/>
    <p:sldId id="443" r:id="rId6"/>
    <p:sldId id="382" r:id="rId7"/>
    <p:sldId id="315" r:id="rId8"/>
    <p:sldId id="454" r:id="rId9"/>
    <p:sldId id="389" r:id="rId10"/>
    <p:sldId id="390" r:id="rId11"/>
    <p:sldId id="391" r:id="rId12"/>
    <p:sldId id="309" r:id="rId13"/>
    <p:sldId id="310" r:id="rId14"/>
    <p:sldId id="263" r:id="rId15"/>
    <p:sldId id="445" r:id="rId16"/>
    <p:sldId id="392" r:id="rId17"/>
    <p:sldId id="275"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420" r:id="rId46"/>
    <p:sldId id="421" r:id="rId47"/>
    <p:sldId id="422" r:id="rId48"/>
    <p:sldId id="423" r:id="rId49"/>
    <p:sldId id="424" r:id="rId50"/>
    <p:sldId id="425" r:id="rId51"/>
    <p:sldId id="426" r:id="rId52"/>
    <p:sldId id="427" r:id="rId53"/>
    <p:sldId id="428" r:id="rId54"/>
    <p:sldId id="429" r:id="rId55"/>
    <p:sldId id="269" r:id="rId56"/>
    <p:sldId id="432" r:id="rId57"/>
    <p:sldId id="446" r:id="rId58"/>
    <p:sldId id="447" r:id="rId59"/>
    <p:sldId id="448" r:id="rId60"/>
    <p:sldId id="449" r:id="rId61"/>
    <p:sldId id="450" r:id="rId62"/>
    <p:sldId id="451" r:id="rId63"/>
    <p:sldId id="360" r:id="rId64"/>
    <p:sldId id="452" r:id="rId65"/>
    <p:sldId id="453" r:id="rId66"/>
    <p:sldId id="375" r:id="rId67"/>
    <p:sldId id="363" r:id="rId68"/>
    <p:sldId id="441" r:id="rId69"/>
    <p:sldId id="271" r:id="rId70"/>
    <p:sldId id="442" r:id="rId71"/>
  </p:sldIdLst>
  <p:sldSz cx="9144000" cy="5143500" type="screen16x9"/>
  <p:notesSz cx="6858000" cy="9144000"/>
  <p:embeddedFontLst>
    <p:embeddedFont>
      <p:font typeface="Yusei Magic" panose="020B0604020202020204" charset="-128"/>
      <p:regular r:id="rId73"/>
    </p:embeddedFont>
    <p:embeddedFont>
      <p:font typeface="Fira Sans" panose="020B0503050000020004" pitchFamily="34" charset="0"/>
      <p:regular r:id="rId74"/>
      <p:bold r:id="rId75"/>
      <p:italic r:id="rId76"/>
      <p:boldItalic r:id="rId77"/>
    </p:embeddedFont>
    <p:embeddedFont>
      <p:font typeface="Hind" panose="02000000000000000000" pitchFamily="2" charset="0"/>
      <p:regular r:id="rId78"/>
      <p:bold r:id="rId79"/>
    </p:embeddedFont>
    <p:embeddedFont>
      <p:font typeface="PT Sans" panose="020B0503020203020204" pitchFamily="34" charset="0"/>
      <p:regular r:id="rId80"/>
      <p:bold r:id="rId81"/>
      <p:italic r:id="rId82"/>
      <p:boldItalic r:id="rId83"/>
    </p:embeddedFont>
    <p:embeddedFont>
      <p:font typeface="Roboto" panose="02000000000000000000" pitchFamily="2" charset="0"/>
      <p:regular r:id="rId84"/>
      <p:bold r:id="rId85"/>
      <p:italic r:id="rId86"/>
      <p:boldItalic r:id="rId87"/>
    </p:embeddedFont>
    <p:embeddedFont>
      <p:font typeface="Roboto Condensed Light" panose="02000000000000000000" pitchFamily="2" charset="0"/>
      <p:regular r:id="rId88"/>
      <p: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0A7D1F7-605B-407F-81F8-A6B6FF685B31}">
          <p14:sldIdLst>
            <p14:sldId id="257"/>
            <p14:sldId id="256"/>
            <p14:sldId id="348"/>
            <p14:sldId id="258"/>
            <p14:sldId id="443"/>
            <p14:sldId id="382"/>
            <p14:sldId id="315"/>
            <p14:sldId id="454"/>
            <p14:sldId id="389"/>
            <p14:sldId id="390"/>
            <p14:sldId id="391"/>
            <p14:sldId id="309"/>
            <p14:sldId id="310"/>
            <p14:sldId id="263"/>
            <p14:sldId id="445"/>
            <p14:sldId id="392"/>
            <p14:sldId id="275"/>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269"/>
            <p14:sldId id="432"/>
            <p14:sldId id="446"/>
            <p14:sldId id="447"/>
            <p14:sldId id="448"/>
            <p14:sldId id="449"/>
            <p14:sldId id="450"/>
            <p14:sldId id="451"/>
            <p14:sldId id="360"/>
            <p14:sldId id="452"/>
            <p14:sldId id="453"/>
            <p14:sldId id="375"/>
            <p14:sldId id="363"/>
            <p14:sldId id="441"/>
            <p14:sldId id="271"/>
            <p14:sldId id="4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AA351D-6375-E68A-91FE-A6ECE07DFDBE}" name="Joanna Bivins" initials="JB" userId="Joanna Bivins" providerId="None"/>
  <p188:author id="{6D9ED35A-6757-AFBA-CBB2-D31D2EDFEF23}" name="Amy Lamitie" initials="AL" userId="S::alamitie@aemcorp.com::a6d04dc3-23c0-4c3d-a99e-6108f428fdb1" providerId="AD"/>
  <p188:author id="{70439BB4-B201-8117-B540-0BD52CAF0289}" name="Stephanie Hayes" initials="SH" userId="S::stephanie.hayes@k12.wv.us::afc4851a-a951-4867-99a7-af4f4ba845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3E8"/>
    <a:srgbClr val="AAD860"/>
    <a:srgbClr val="AEE3EA"/>
    <a:srgbClr val="DCD35C"/>
    <a:srgbClr val="F442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818DF-BFAE-48B9-BD06-54746928FCFA}" v="32" dt="2024-02-28T18:57:22.856"/>
  </p1510:revLst>
</p1510:revInfo>
</file>

<file path=ppt/tableStyles.xml><?xml version="1.0" encoding="utf-8"?>
<a:tblStyleLst xmlns:a="http://schemas.openxmlformats.org/drawingml/2006/main" def="{19462D47-920A-45AE-9FD6-8EFE461458A3}">
  <a:tblStyle styleId="{19462D47-920A-45AE-9FD6-8EFE461458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218" autoAdjust="0"/>
  </p:normalViewPr>
  <p:slideViewPr>
    <p:cSldViewPr snapToGrid="0">
      <p:cViewPr varScale="1">
        <p:scale>
          <a:sx n="107" d="100"/>
          <a:sy n="107" d="100"/>
        </p:scale>
        <p:origin x="173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Lamitie" userId="a6d04dc3-23c0-4c3d-a99e-6108f428fdb1" providerId="ADAL" clId="{111818DF-BFAE-48B9-BD06-54746928FCFA}"/>
    <pc:docChg chg="undo custSel addSld delSld modSld sldOrd delMainMaster modMainMaster delSection modSection">
      <pc:chgData name="Amy Lamitie" userId="a6d04dc3-23c0-4c3d-a99e-6108f428fdb1" providerId="ADAL" clId="{111818DF-BFAE-48B9-BD06-54746928FCFA}" dt="2024-02-28T18:58:00.810" v="2313" actId="20577"/>
      <pc:docMkLst>
        <pc:docMk/>
      </pc:docMkLst>
      <pc:sldChg chg="modSp mod modNotesTx">
        <pc:chgData name="Amy Lamitie" userId="a6d04dc3-23c0-4c3d-a99e-6108f428fdb1" providerId="ADAL" clId="{111818DF-BFAE-48B9-BD06-54746928FCFA}" dt="2024-02-28T13:57:21.062" v="1491" actId="14100"/>
        <pc:sldMkLst>
          <pc:docMk/>
          <pc:sldMk cId="0" sldId="257"/>
        </pc:sldMkLst>
        <pc:spChg chg="mod">
          <ac:chgData name="Amy Lamitie" userId="a6d04dc3-23c0-4c3d-a99e-6108f428fdb1" providerId="ADAL" clId="{111818DF-BFAE-48B9-BD06-54746928FCFA}" dt="2024-02-28T13:57:21.062" v="1491" actId="14100"/>
          <ac:spMkLst>
            <pc:docMk/>
            <pc:sldMk cId="0" sldId="257"/>
            <ac:spMk id="1239" creationId="{00000000-0000-0000-0000-000000000000}"/>
          </ac:spMkLst>
        </pc:spChg>
      </pc:sldChg>
      <pc:sldChg chg="modSp mod modNotesTx">
        <pc:chgData name="Amy Lamitie" userId="a6d04dc3-23c0-4c3d-a99e-6108f428fdb1" providerId="ADAL" clId="{111818DF-BFAE-48B9-BD06-54746928FCFA}" dt="2024-02-22T18:58:05.593" v="347" actId="20577"/>
        <pc:sldMkLst>
          <pc:docMk/>
          <pc:sldMk cId="0" sldId="258"/>
        </pc:sldMkLst>
        <pc:spChg chg="mod">
          <ac:chgData name="Amy Lamitie" userId="a6d04dc3-23c0-4c3d-a99e-6108f428fdb1" providerId="ADAL" clId="{111818DF-BFAE-48B9-BD06-54746928FCFA}" dt="2024-02-22T18:58:03.077" v="346" actId="20577"/>
          <ac:spMkLst>
            <pc:docMk/>
            <pc:sldMk cId="0" sldId="258"/>
            <ac:spMk id="1256" creationId="{00000000-0000-0000-0000-000000000000}"/>
          </ac:spMkLst>
        </pc:spChg>
        <pc:spChg chg="mod">
          <ac:chgData name="Amy Lamitie" userId="a6d04dc3-23c0-4c3d-a99e-6108f428fdb1" providerId="ADAL" clId="{111818DF-BFAE-48B9-BD06-54746928FCFA}" dt="2024-02-22T18:57:57.338" v="344" actId="20577"/>
          <ac:spMkLst>
            <pc:docMk/>
            <pc:sldMk cId="0" sldId="258"/>
            <ac:spMk id="1257" creationId="{00000000-0000-0000-0000-000000000000}"/>
          </ac:spMkLst>
        </pc:spChg>
        <pc:spChg chg="mod">
          <ac:chgData name="Amy Lamitie" userId="a6d04dc3-23c0-4c3d-a99e-6108f428fdb1" providerId="ADAL" clId="{111818DF-BFAE-48B9-BD06-54746928FCFA}" dt="2024-02-22T18:58:00.434" v="345" actId="20577"/>
          <ac:spMkLst>
            <pc:docMk/>
            <pc:sldMk cId="0" sldId="258"/>
            <ac:spMk id="1258" creationId="{00000000-0000-0000-0000-000000000000}"/>
          </ac:spMkLst>
        </pc:spChg>
        <pc:spChg chg="mod">
          <ac:chgData name="Amy Lamitie" userId="a6d04dc3-23c0-4c3d-a99e-6108f428fdb1" providerId="ADAL" clId="{111818DF-BFAE-48B9-BD06-54746928FCFA}" dt="2024-02-22T18:58:05.593" v="347" actId="20577"/>
          <ac:spMkLst>
            <pc:docMk/>
            <pc:sldMk cId="0" sldId="258"/>
            <ac:spMk id="1259" creationId="{00000000-0000-0000-0000-000000000000}"/>
          </ac:spMkLst>
        </pc:spChg>
      </pc:sldChg>
      <pc:sldChg chg="del">
        <pc:chgData name="Amy Lamitie" userId="a6d04dc3-23c0-4c3d-a99e-6108f428fdb1" providerId="ADAL" clId="{111818DF-BFAE-48B9-BD06-54746928FCFA}" dt="2024-02-22T18:58:31.306" v="349" actId="47"/>
        <pc:sldMkLst>
          <pc:docMk/>
          <pc:sldMk cId="0" sldId="259"/>
        </pc:sldMkLst>
      </pc:sldChg>
      <pc:sldChg chg="del">
        <pc:chgData name="Amy Lamitie" userId="a6d04dc3-23c0-4c3d-a99e-6108f428fdb1" providerId="ADAL" clId="{111818DF-BFAE-48B9-BD06-54746928FCFA}" dt="2024-02-22T18:59:11.831" v="353" actId="47"/>
        <pc:sldMkLst>
          <pc:docMk/>
          <pc:sldMk cId="0" sldId="260"/>
        </pc:sldMkLst>
      </pc:sldChg>
      <pc:sldChg chg="del">
        <pc:chgData name="Amy Lamitie" userId="a6d04dc3-23c0-4c3d-a99e-6108f428fdb1" providerId="ADAL" clId="{111818DF-BFAE-48B9-BD06-54746928FCFA}" dt="2024-02-22T19:05:56.839" v="397" actId="47"/>
        <pc:sldMkLst>
          <pc:docMk/>
          <pc:sldMk cId="0" sldId="262"/>
        </pc:sldMkLst>
      </pc:sldChg>
      <pc:sldChg chg="modNotesTx">
        <pc:chgData name="Amy Lamitie" userId="a6d04dc3-23c0-4c3d-a99e-6108f428fdb1" providerId="ADAL" clId="{111818DF-BFAE-48B9-BD06-54746928FCFA}" dt="2024-02-22T18:59:56.954" v="356"/>
        <pc:sldMkLst>
          <pc:docMk/>
          <pc:sldMk cId="0" sldId="263"/>
        </pc:sldMkLst>
      </pc:sldChg>
      <pc:sldChg chg="del">
        <pc:chgData name="Amy Lamitie" userId="a6d04dc3-23c0-4c3d-a99e-6108f428fdb1" providerId="ADAL" clId="{111818DF-BFAE-48B9-BD06-54746928FCFA}" dt="2024-02-22T19:04:19.249" v="374" actId="47"/>
        <pc:sldMkLst>
          <pc:docMk/>
          <pc:sldMk cId="0" sldId="264"/>
        </pc:sldMkLst>
      </pc:sldChg>
      <pc:sldChg chg="del">
        <pc:chgData name="Amy Lamitie" userId="a6d04dc3-23c0-4c3d-a99e-6108f428fdb1" providerId="ADAL" clId="{111818DF-BFAE-48B9-BD06-54746928FCFA}" dt="2024-02-22T19:05:56.839" v="397" actId="47"/>
        <pc:sldMkLst>
          <pc:docMk/>
          <pc:sldMk cId="0" sldId="267"/>
        </pc:sldMkLst>
      </pc:sldChg>
      <pc:sldChg chg="del modNotesTx">
        <pc:chgData name="Amy Lamitie" userId="a6d04dc3-23c0-4c3d-a99e-6108f428fdb1" providerId="ADAL" clId="{111818DF-BFAE-48B9-BD06-54746928FCFA}" dt="2024-02-27T12:41:21.154" v="821" actId="47"/>
        <pc:sldMkLst>
          <pc:docMk/>
          <pc:sldMk cId="0" sldId="268"/>
        </pc:sldMkLst>
      </pc:sldChg>
      <pc:sldChg chg="modSp add del mod">
        <pc:chgData name="Amy Lamitie" userId="a6d04dc3-23c0-4c3d-a99e-6108f428fdb1" providerId="ADAL" clId="{111818DF-BFAE-48B9-BD06-54746928FCFA}" dt="2024-02-27T12:43:48.272" v="836" actId="20577"/>
        <pc:sldMkLst>
          <pc:docMk/>
          <pc:sldMk cId="0" sldId="269"/>
        </pc:sldMkLst>
        <pc:spChg chg="mod">
          <ac:chgData name="Amy Lamitie" userId="a6d04dc3-23c0-4c3d-a99e-6108f428fdb1" providerId="ADAL" clId="{111818DF-BFAE-48B9-BD06-54746928FCFA}" dt="2024-02-27T12:43:48.272" v="836" actId="20577"/>
          <ac:spMkLst>
            <pc:docMk/>
            <pc:sldMk cId="0" sldId="269"/>
            <ac:spMk id="12" creationId="{874A28D3-1DCD-30E6-13D0-62CA5B20E0A7}"/>
          </ac:spMkLst>
        </pc:spChg>
      </pc:sldChg>
      <pc:sldChg chg="add del">
        <pc:chgData name="Amy Lamitie" userId="a6d04dc3-23c0-4c3d-a99e-6108f428fdb1" providerId="ADAL" clId="{111818DF-BFAE-48B9-BD06-54746928FCFA}" dt="2024-02-22T19:08:17.941" v="433" actId="2696"/>
        <pc:sldMkLst>
          <pc:docMk/>
          <pc:sldMk cId="763844572" sldId="271"/>
        </pc:sldMkLst>
      </pc:sldChg>
      <pc:sldChg chg="del">
        <pc:chgData name="Amy Lamitie" userId="a6d04dc3-23c0-4c3d-a99e-6108f428fdb1" providerId="ADAL" clId="{111818DF-BFAE-48B9-BD06-54746928FCFA}" dt="2024-02-22T19:02:49.934" v="370" actId="47"/>
        <pc:sldMkLst>
          <pc:docMk/>
          <pc:sldMk cId="2316322543" sldId="271"/>
        </pc:sldMkLst>
      </pc:sldChg>
      <pc:sldChg chg="del">
        <pc:chgData name="Amy Lamitie" userId="a6d04dc3-23c0-4c3d-a99e-6108f428fdb1" providerId="ADAL" clId="{111818DF-BFAE-48B9-BD06-54746928FCFA}" dt="2024-02-22T19:00:56.838" v="362" actId="47"/>
        <pc:sldMkLst>
          <pc:docMk/>
          <pc:sldMk cId="0" sldId="272"/>
        </pc:sldMkLst>
      </pc:sldChg>
      <pc:sldChg chg="del">
        <pc:chgData name="Amy Lamitie" userId="a6d04dc3-23c0-4c3d-a99e-6108f428fdb1" providerId="ADAL" clId="{111818DF-BFAE-48B9-BD06-54746928FCFA}" dt="2024-02-22T19:07:22.741" v="414" actId="47"/>
        <pc:sldMkLst>
          <pc:docMk/>
          <pc:sldMk cId="0" sldId="274"/>
        </pc:sldMkLst>
      </pc:sldChg>
      <pc:sldChg chg="modNotesTx">
        <pc:chgData name="Amy Lamitie" userId="a6d04dc3-23c0-4c3d-a99e-6108f428fdb1" providerId="ADAL" clId="{111818DF-BFAE-48B9-BD06-54746928FCFA}" dt="2024-02-22T19:01:23.769" v="365"/>
        <pc:sldMkLst>
          <pc:docMk/>
          <pc:sldMk cId="0" sldId="275"/>
        </pc:sldMkLst>
      </pc:sldChg>
      <pc:sldChg chg="add del">
        <pc:chgData name="Amy Lamitie" userId="a6d04dc3-23c0-4c3d-a99e-6108f428fdb1" providerId="ADAL" clId="{111818DF-BFAE-48B9-BD06-54746928FCFA}" dt="2024-02-22T19:03:35.118" v="372"/>
        <pc:sldMkLst>
          <pc:docMk/>
          <pc:sldMk cId="0" sldId="276"/>
        </pc:sldMkLst>
      </pc:sldChg>
      <pc:sldChg chg="del">
        <pc:chgData name="Amy Lamitie" userId="a6d04dc3-23c0-4c3d-a99e-6108f428fdb1" providerId="ADAL" clId="{111818DF-BFAE-48B9-BD06-54746928FCFA}" dt="2024-02-22T19:07:17.840" v="409" actId="47"/>
        <pc:sldMkLst>
          <pc:docMk/>
          <pc:sldMk cId="0" sldId="279"/>
        </pc:sldMkLst>
      </pc:sldChg>
      <pc:sldChg chg="del">
        <pc:chgData name="Amy Lamitie" userId="a6d04dc3-23c0-4c3d-a99e-6108f428fdb1" providerId="ADAL" clId="{111818DF-BFAE-48B9-BD06-54746928FCFA}" dt="2024-02-22T19:04:29.463" v="385" actId="47"/>
        <pc:sldMkLst>
          <pc:docMk/>
          <pc:sldMk cId="0" sldId="282"/>
        </pc:sldMkLst>
      </pc:sldChg>
      <pc:sldChg chg="del">
        <pc:chgData name="Amy Lamitie" userId="a6d04dc3-23c0-4c3d-a99e-6108f428fdb1" providerId="ADAL" clId="{111818DF-BFAE-48B9-BD06-54746928FCFA}" dt="2024-02-22T19:07:21.106" v="413" actId="47"/>
        <pc:sldMkLst>
          <pc:docMk/>
          <pc:sldMk cId="0" sldId="283"/>
        </pc:sldMkLst>
      </pc:sldChg>
      <pc:sldChg chg="del">
        <pc:chgData name="Amy Lamitie" userId="a6d04dc3-23c0-4c3d-a99e-6108f428fdb1" providerId="ADAL" clId="{111818DF-BFAE-48B9-BD06-54746928FCFA}" dt="2024-02-22T19:07:23.528" v="415" actId="47"/>
        <pc:sldMkLst>
          <pc:docMk/>
          <pc:sldMk cId="0" sldId="284"/>
        </pc:sldMkLst>
      </pc:sldChg>
      <pc:sldChg chg="del">
        <pc:chgData name="Amy Lamitie" userId="a6d04dc3-23c0-4c3d-a99e-6108f428fdb1" providerId="ADAL" clId="{111818DF-BFAE-48B9-BD06-54746928FCFA}" dt="2024-02-22T19:07:24.265" v="416" actId="47"/>
        <pc:sldMkLst>
          <pc:docMk/>
          <pc:sldMk cId="0" sldId="285"/>
        </pc:sldMkLst>
      </pc:sldChg>
      <pc:sldChg chg="del">
        <pc:chgData name="Amy Lamitie" userId="a6d04dc3-23c0-4c3d-a99e-6108f428fdb1" providerId="ADAL" clId="{111818DF-BFAE-48B9-BD06-54746928FCFA}" dt="2024-02-22T19:07:24.799" v="417" actId="47"/>
        <pc:sldMkLst>
          <pc:docMk/>
          <pc:sldMk cId="0" sldId="289"/>
        </pc:sldMkLst>
      </pc:sldChg>
      <pc:sldChg chg="del">
        <pc:chgData name="Amy Lamitie" userId="a6d04dc3-23c0-4c3d-a99e-6108f428fdb1" providerId="ADAL" clId="{111818DF-BFAE-48B9-BD06-54746928FCFA}" dt="2024-02-22T19:07:25.349" v="418" actId="47"/>
        <pc:sldMkLst>
          <pc:docMk/>
          <pc:sldMk cId="0" sldId="291"/>
        </pc:sldMkLst>
      </pc:sldChg>
      <pc:sldChg chg="del">
        <pc:chgData name="Amy Lamitie" userId="a6d04dc3-23c0-4c3d-a99e-6108f428fdb1" providerId="ADAL" clId="{111818DF-BFAE-48B9-BD06-54746928FCFA}" dt="2024-02-22T19:07:25.789" v="419" actId="47"/>
        <pc:sldMkLst>
          <pc:docMk/>
          <pc:sldMk cId="0" sldId="292"/>
        </pc:sldMkLst>
      </pc:sldChg>
      <pc:sldChg chg="del">
        <pc:chgData name="Amy Lamitie" userId="a6d04dc3-23c0-4c3d-a99e-6108f428fdb1" providerId="ADAL" clId="{111818DF-BFAE-48B9-BD06-54746928FCFA}" dt="2024-02-22T19:07:26.103" v="420" actId="47"/>
        <pc:sldMkLst>
          <pc:docMk/>
          <pc:sldMk cId="0" sldId="293"/>
        </pc:sldMkLst>
      </pc:sldChg>
      <pc:sldChg chg="del">
        <pc:chgData name="Amy Lamitie" userId="a6d04dc3-23c0-4c3d-a99e-6108f428fdb1" providerId="ADAL" clId="{111818DF-BFAE-48B9-BD06-54746928FCFA}" dt="2024-02-22T19:07:26.417" v="421" actId="47"/>
        <pc:sldMkLst>
          <pc:docMk/>
          <pc:sldMk cId="0" sldId="294"/>
        </pc:sldMkLst>
      </pc:sldChg>
      <pc:sldChg chg="del">
        <pc:chgData name="Amy Lamitie" userId="a6d04dc3-23c0-4c3d-a99e-6108f428fdb1" providerId="ADAL" clId="{111818DF-BFAE-48B9-BD06-54746928FCFA}" dt="2024-02-22T19:07:26.700" v="422" actId="47"/>
        <pc:sldMkLst>
          <pc:docMk/>
          <pc:sldMk cId="0" sldId="295"/>
        </pc:sldMkLst>
      </pc:sldChg>
      <pc:sldChg chg="del">
        <pc:chgData name="Amy Lamitie" userId="a6d04dc3-23c0-4c3d-a99e-6108f428fdb1" providerId="ADAL" clId="{111818DF-BFAE-48B9-BD06-54746928FCFA}" dt="2024-02-22T19:07:27.029" v="423" actId="47"/>
        <pc:sldMkLst>
          <pc:docMk/>
          <pc:sldMk cId="0" sldId="296"/>
        </pc:sldMkLst>
      </pc:sldChg>
      <pc:sldChg chg="del">
        <pc:chgData name="Amy Lamitie" userId="a6d04dc3-23c0-4c3d-a99e-6108f428fdb1" providerId="ADAL" clId="{111818DF-BFAE-48B9-BD06-54746928FCFA}" dt="2024-02-22T19:07:27.312" v="424" actId="47"/>
        <pc:sldMkLst>
          <pc:docMk/>
          <pc:sldMk cId="0" sldId="297"/>
        </pc:sldMkLst>
      </pc:sldChg>
      <pc:sldChg chg="del">
        <pc:chgData name="Amy Lamitie" userId="a6d04dc3-23c0-4c3d-a99e-6108f428fdb1" providerId="ADAL" clId="{111818DF-BFAE-48B9-BD06-54746928FCFA}" dt="2024-02-22T19:07:27.925" v="425" actId="47"/>
        <pc:sldMkLst>
          <pc:docMk/>
          <pc:sldMk cId="0" sldId="298"/>
        </pc:sldMkLst>
      </pc:sldChg>
      <pc:sldChg chg="del">
        <pc:chgData name="Amy Lamitie" userId="a6d04dc3-23c0-4c3d-a99e-6108f428fdb1" providerId="ADAL" clId="{111818DF-BFAE-48B9-BD06-54746928FCFA}" dt="2024-02-22T19:07:28.491" v="426" actId="47"/>
        <pc:sldMkLst>
          <pc:docMk/>
          <pc:sldMk cId="0" sldId="299"/>
        </pc:sldMkLst>
      </pc:sldChg>
      <pc:sldChg chg="del">
        <pc:chgData name="Amy Lamitie" userId="a6d04dc3-23c0-4c3d-a99e-6108f428fdb1" providerId="ADAL" clId="{111818DF-BFAE-48B9-BD06-54746928FCFA}" dt="2024-02-22T19:07:29.136" v="427" actId="47"/>
        <pc:sldMkLst>
          <pc:docMk/>
          <pc:sldMk cId="0" sldId="300"/>
        </pc:sldMkLst>
      </pc:sldChg>
      <pc:sldChg chg="del">
        <pc:chgData name="Amy Lamitie" userId="a6d04dc3-23c0-4c3d-a99e-6108f428fdb1" providerId="ADAL" clId="{111818DF-BFAE-48B9-BD06-54746928FCFA}" dt="2024-02-22T19:07:29.673" v="428" actId="47"/>
        <pc:sldMkLst>
          <pc:docMk/>
          <pc:sldMk cId="0" sldId="301"/>
        </pc:sldMkLst>
      </pc:sldChg>
      <pc:sldChg chg="del">
        <pc:chgData name="Amy Lamitie" userId="a6d04dc3-23c0-4c3d-a99e-6108f428fdb1" providerId="ADAL" clId="{111818DF-BFAE-48B9-BD06-54746928FCFA}" dt="2024-02-22T19:07:30.424" v="429" actId="47"/>
        <pc:sldMkLst>
          <pc:docMk/>
          <pc:sldMk cId="0" sldId="302"/>
        </pc:sldMkLst>
      </pc:sldChg>
      <pc:sldChg chg="del">
        <pc:chgData name="Amy Lamitie" userId="a6d04dc3-23c0-4c3d-a99e-6108f428fdb1" providerId="ADAL" clId="{111818DF-BFAE-48B9-BD06-54746928FCFA}" dt="2024-02-22T19:07:31.962" v="430" actId="47"/>
        <pc:sldMkLst>
          <pc:docMk/>
          <pc:sldMk cId="0" sldId="303"/>
        </pc:sldMkLst>
      </pc:sldChg>
      <pc:sldChg chg="modNotesTx">
        <pc:chgData name="Amy Lamitie" userId="a6d04dc3-23c0-4c3d-a99e-6108f428fdb1" providerId="ADAL" clId="{111818DF-BFAE-48B9-BD06-54746928FCFA}" dt="2024-02-22T18:59:26.719" v="354"/>
        <pc:sldMkLst>
          <pc:docMk/>
          <pc:sldMk cId="2385235148" sldId="309"/>
        </pc:sldMkLst>
      </pc:sldChg>
      <pc:sldChg chg="modNotesTx">
        <pc:chgData name="Amy Lamitie" userId="a6d04dc3-23c0-4c3d-a99e-6108f428fdb1" providerId="ADAL" clId="{111818DF-BFAE-48B9-BD06-54746928FCFA}" dt="2024-02-22T18:59:41.158" v="355"/>
        <pc:sldMkLst>
          <pc:docMk/>
          <pc:sldMk cId="1506121990" sldId="310"/>
        </pc:sldMkLst>
      </pc:sldChg>
      <pc:sldChg chg="add del">
        <pc:chgData name="Amy Lamitie" userId="a6d04dc3-23c0-4c3d-a99e-6108f428fdb1" providerId="ADAL" clId="{111818DF-BFAE-48B9-BD06-54746928FCFA}" dt="2024-02-22T19:03:35.118" v="372"/>
        <pc:sldMkLst>
          <pc:docMk/>
          <pc:sldMk cId="3930264438" sldId="312"/>
        </pc:sldMkLst>
      </pc:sldChg>
      <pc:sldChg chg="add del">
        <pc:chgData name="Amy Lamitie" userId="a6d04dc3-23c0-4c3d-a99e-6108f428fdb1" providerId="ADAL" clId="{111818DF-BFAE-48B9-BD06-54746928FCFA}" dt="2024-02-22T19:03:35.118" v="372"/>
        <pc:sldMkLst>
          <pc:docMk/>
          <pc:sldMk cId="3644731072" sldId="313"/>
        </pc:sldMkLst>
      </pc:sldChg>
      <pc:sldChg chg="del">
        <pc:chgData name="Amy Lamitie" userId="a6d04dc3-23c0-4c3d-a99e-6108f428fdb1" providerId="ADAL" clId="{111818DF-BFAE-48B9-BD06-54746928FCFA}" dt="2024-02-22T19:11:11.718" v="623" actId="47"/>
        <pc:sldMkLst>
          <pc:docMk/>
          <pc:sldMk cId="2290889461" sldId="314"/>
        </pc:sldMkLst>
      </pc:sldChg>
      <pc:sldChg chg="modSp add del mod">
        <pc:chgData name="Amy Lamitie" userId="a6d04dc3-23c0-4c3d-a99e-6108f428fdb1" providerId="ADAL" clId="{111818DF-BFAE-48B9-BD06-54746928FCFA}" dt="2024-02-28T14:15:43.378" v="1512" actId="20577"/>
        <pc:sldMkLst>
          <pc:docMk/>
          <pc:sldMk cId="4095238290" sldId="315"/>
        </pc:sldMkLst>
        <pc:spChg chg="mod">
          <ac:chgData name="Amy Lamitie" userId="a6d04dc3-23c0-4c3d-a99e-6108f428fdb1" providerId="ADAL" clId="{111818DF-BFAE-48B9-BD06-54746928FCFA}" dt="2024-02-28T14:15:43.378" v="1512" actId="20577"/>
          <ac:spMkLst>
            <pc:docMk/>
            <pc:sldMk cId="4095238290" sldId="315"/>
            <ac:spMk id="1264" creationId="{00000000-0000-0000-0000-000000000000}"/>
          </ac:spMkLst>
        </pc:spChg>
      </pc:sldChg>
      <pc:sldChg chg="del">
        <pc:chgData name="Amy Lamitie" userId="a6d04dc3-23c0-4c3d-a99e-6108f428fdb1" providerId="ADAL" clId="{111818DF-BFAE-48B9-BD06-54746928FCFA}" dt="2024-02-22T19:04:26.495" v="381" actId="47"/>
        <pc:sldMkLst>
          <pc:docMk/>
          <pc:sldMk cId="3289471012" sldId="316"/>
        </pc:sldMkLst>
      </pc:sldChg>
      <pc:sldChg chg="del">
        <pc:chgData name="Amy Lamitie" userId="a6d04dc3-23c0-4c3d-a99e-6108f428fdb1" providerId="ADAL" clId="{111818DF-BFAE-48B9-BD06-54746928FCFA}" dt="2024-02-22T19:04:27.766" v="383" actId="47"/>
        <pc:sldMkLst>
          <pc:docMk/>
          <pc:sldMk cId="73698472" sldId="317"/>
        </pc:sldMkLst>
      </pc:sldChg>
      <pc:sldChg chg="del">
        <pc:chgData name="Amy Lamitie" userId="a6d04dc3-23c0-4c3d-a99e-6108f428fdb1" providerId="ADAL" clId="{111818DF-BFAE-48B9-BD06-54746928FCFA}" dt="2024-02-22T19:04:28.726" v="384" actId="47"/>
        <pc:sldMkLst>
          <pc:docMk/>
          <pc:sldMk cId="2523499011" sldId="318"/>
        </pc:sldMkLst>
      </pc:sldChg>
      <pc:sldChg chg="del">
        <pc:chgData name="Amy Lamitie" userId="a6d04dc3-23c0-4c3d-a99e-6108f428fdb1" providerId="ADAL" clId="{111818DF-BFAE-48B9-BD06-54746928FCFA}" dt="2024-02-22T19:02:49.934" v="370" actId="47"/>
        <pc:sldMkLst>
          <pc:docMk/>
          <pc:sldMk cId="4142913384" sldId="319"/>
        </pc:sldMkLst>
      </pc:sldChg>
      <pc:sldChg chg="add del">
        <pc:chgData name="Amy Lamitie" userId="a6d04dc3-23c0-4c3d-a99e-6108f428fdb1" providerId="ADAL" clId="{111818DF-BFAE-48B9-BD06-54746928FCFA}" dt="2024-02-22T19:03:35.118" v="372"/>
        <pc:sldMkLst>
          <pc:docMk/>
          <pc:sldMk cId="1762816361" sldId="320"/>
        </pc:sldMkLst>
      </pc:sldChg>
      <pc:sldChg chg="del">
        <pc:chgData name="Amy Lamitie" userId="a6d04dc3-23c0-4c3d-a99e-6108f428fdb1" providerId="ADAL" clId="{111818DF-BFAE-48B9-BD06-54746928FCFA}" dt="2024-02-22T18:58:49.340" v="351" actId="47"/>
        <pc:sldMkLst>
          <pc:docMk/>
          <pc:sldMk cId="3617506666" sldId="321"/>
        </pc:sldMkLst>
      </pc:sldChg>
      <pc:sldChg chg="del">
        <pc:chgData name="Amy Lamitie" userId="a6d04dc3-23c0-4c3d-a99e-6108f428fdb1" providerId="ADAL" clId="{111818DF-BFAE-48B9-BD06-54746928FCFA}" dt="2024-02-22T19:04:27.107" v="382" actId="47"/>
        <pc:sldMkLst>
          <pc:docMk/>
          <pc:sldMk cId="1102460269" sldId="327"/>
        </pc:sldMkLst>
      </pc:sldChg>
      <pc:sldChg chg="del">
        <pc:chgData name="Amy Lamitie" userId="a6d04dc3-23c0-4c3d-a99e-6108f428fdb1" providerId="ADAL" clId="{111818DF-BFAE-48B9-BD06-54746928FCFA}" dt="2024-02-22T19:04:24.169" v="379" actId="47"/>
        <pc:sldMkLst>
          <pc:docMk/>
          <pc:sldMk cId="2655290865" sldId="329"/>
        </pc:sldMkLst>
      </pc:sldChg>
      <pc:sldChg chg="modSp add del mod modNotesTx">
        <pc:chgData name="Amy Lamitie" userId="a6d04dc3-23c0-4c3d-a99e-6108f428fdb1" providerId="ADAL" clId="{111818DF-BFAE-48B9-BD06-54746928FCFA}" dt="2024-02-28T18:15:10.086" v="1754" actId="47"/>
        <pc:sldMkLst>
          <pc:docMk/>
          <pc:sldMk cId="217969276" sldId="331"/>
        </pc:sldMkLst>
        <pc:spChg chg="mod">
          <ac:chgData name="Amy Lamitie" userId="a6d04dc3-23c0-4c3d-a99e-6108f428fdb1" providerId="ADAL" clId="{111818DF-BFAE-48B9-BD06-54746928FCFA}" dt="2024-02-27T12:43:17.483" v="832" actId="20577"/>
          <ac:spMkLst>
            <pc:docMk/>
            <pc:sldMk cId="217969276" sldId="331"/>
            <ac:spMk id="1932" creationId="{00000000-0000-0000-0000-000000000000}"/>
          </ac:spMkLst>
        </pc:spChg>
      </pc:sldChg>
      <pc:sldChg chg="del">
        <pc:chgData name="Amy Lamitie" userId="a6d04dc3-23c0-4c3d-a99e-6108f428fdb1" providerId="ADAL" clId="{111818DF-BFAE-48B9-BD06-54746928FCFA}" dt="2024-02-22T19:04:30.201" v="386" actId="47"/>
        <pc:sldMkLst>
          <pc:docMk/>
          <pc:sldMk cId="517788345" sldId="333"/>
        </pc:sldMkLst>
      </pc:sldChg>
      <pc:sldChg chg="add del">
        <pc:chgData name="Amy Lamitie" userId="a6d04dc3-23c0-4c3d-a99e-6108f428fdb1" providerId="ADAL" clId="{111818DF-BFAE-48B9-BD06-54746928FCFA}" dt="2024-02-22T19:03:35.118" v="372"/>
        <pc:sldMkLst>
          <pc:docMk/>
          <pc:sldMk cId="400915353" sldId="335"/>
        </pc:sldMkLst>
      </pc:sldChg>
      <pc:sldChg chg="del">
        <pc:chgData name="Amy Lamitie" userId="a6d04dc3-23c0-4c3d-a99e-6108f428fdb1" providerId="ADAL" clId="{111818DF-BFAE-48B9-BD06-54746928FCFA}" dt="2024-02-22T19:04:55.269" v="394" actId="47"/>
        <pc:sldMkLst>
          <pc:docMk/>
          <pc:sldMk cId="1169160066" sldId="341"/>
        </pc:sldMkLst>
      </pc:sldChg>
      <pc:sldChg chg="del">
        <pc:chgData name="Amy Lamitie" userId="a6d04dc3-23c0-4c3d-a99e-6108f428fdb1" providerId="ADAL" clId="{111818DF-BFAE-48B9-BD06-54746928FCFA}" dt="2024-02-22T19:05:56.839" v="397" actId="47"/>
        <pc:sldMkLst>
          <pc:docMk/>
          <pc:sldMk cId="1075173627" sldId="342"/>
        </pc:sldMkLst>
      </pc:sldChg>
      <pc:sldChg chg="del">
        <pc:chgData name="Amy Lamitie" userId="a6d04dc3-23c0-4c3d-a99e-6108f428fdb1" providerId="ADAL" clId="{111818DF-BFAE-48B9-BD06-54746928FCFA}" dt="2024-02-22T19:05:56.839" v="397" actId="47"/>
        <pc:sldMkLst>
          <pc:docMk/>
          <pc:sldMk cId="2399414270" sldId="343"/>
        </pc:sldMkLst>
      </pc:sldChg>
      <pc:sldChg chg="del">
        <pc:chgData name="Amy Lamitie" userId="a6d04dc3-23c0-4c3d-a99e-6108f428fdb1" providerId="ADAL" clId="{111818DF-BFAE-48B9-BD06-54746928FCFA}" dt="2024-02-22T19:05:56.839" v="397" actId="47"/>
        <pc:sldMkLst>
          <pc:docMk/>
          <pc:sldMk cId="3249729356" sldId="344"/>
        </pc:sldMkLst>
      </pc:sldChg>
      <pc:sldChg chg="del">
        <pc:chgData name="Amy Lamitie" userId="a6d04dc3-23c0-4c3d-a99e-6108f428fdb1" providerId="ADAL" clId="{111818DF-BFAE-48B9-BD06-54746928FCFA}" dt="2024-02-22T19:05:56.839" v="397" actId="47"/>
        <pc:sldMkLst>
          <pc:docMk/>
          <pc:sldMk cId="532419434" sldId="345"/>
        </pc:sldMkLst>
      </pc:sldChg>
      <pc:sldChg chg="del">
        <pc:chgData name="Amy Lamitie" userId="a6d04dc3-23c0-4c3d-a99e-6108f428fdb1" providerId="ADAL" clId="{111818DF-BFAE-48B9-BD06-54746928FCFA}" dt="2024-02-22T19:05:56.839" v="397" actId="47"/>
        <pc:sldMkLst>
          <pc:docMk/>
          <pc:sldMk cId="3048637945" sldId="346"/>
        </pc:sldMkLst>
      </pc:sldChg>
      <pc:sldChg chg="del">
        <pc:chgData name="Amy Lamitie" userId="a6d04dc3-23c0-4c3d-a99e-6108f428fdb1" providerId="ADAL" clId="{111818DF-BFAE-48B9-BD06-54746928FCFA}" dt="2024-02-22T19:05:00.309" v="395" actId="47"/>
        <pc:sldMkLst>
          <pc:docMk/>
          <pc:sldMk cId="1192473441" sldId="347"/>
        </pc:sldMkLst>
      </pc:sldChg>
      <pc:sldChg chg="addSp delSp modSp mod modNotesTx">
        <pc:chgData name="Amy Lamitie" userId="a6d04dc3-23c0-4c3d-a99e-6108f428fdb1" providerId="ADAL" clId="{111818DF-BFAE-48B9-BD06-54746928FCFA}" dt="2024-02-28T18:32:31.135" v="2281" actId="1036"/>
        <pc:sldMkLst>
          <pc:docMk/>
          <pc:sldMk cId="2788561542" sldId="348"/>
        </pc:sldMkLst>
        <pc:spChg chg="ord">
          <ac:chgData name="Amy Lamitie" userId="a6d04dc3-23c0-4c3d-a99e-6108f428fdb1" providerId="ADAL" clId="{111818DF-BFAE-48B9-BD06-54746928FCFA}" dt="2024-02-28T18:05:37.768" v="1545" actId="166"/>
          <ac:spMkLst>
            <pc:docMk/>
            <pc:sldMk cId="2788561542" sldId="348"/>
            <ac:spMk id="1283" creationId="{00000000-0000-0000-0000-000000000000}"/>
          </ac:spMkLst>
        </pc:spChg>
        <pc:picChg chg="mod">
          <ac:chgData name="Amy Lamitie" userId="a6d04dc3-23c0-4c3d-a99e-6108f428fdb1" providerId="ADAL" clId="{111818DF-BFAE-48B9-BD06-54746928FCFA}" dt="2024-02-28T18:31:09.534" v="2219" actId="1076"/>
          <ac:picMkLst>
            <pc:docMk/>
            <pc:sldMk cId="2788561542" sldId="348"/>
            <ac:picMk id="3" creationId="{1843E590-632F-60E9-AD84-870A39F32FB6}"/>
          </ac:picMkLst>
        </pc:picChg>
        <pc:picChg chg="del">
          <ac:chgData name="Amy Lamitie" userId="a6d04dc3-23c0-4c3d-a99e-6108f428fdb1" providerId="ADAL" clId="{111818DF-BFAE-48B9-BD06-54746928FCFA}" dt="2024-02-28T18:00:59.684" v="1513" actId="478"/>
          <ac:picMkLst>
            <pc:docMk/>
            <pc:sldMk cId="2788561542" sldId="348"/>
            <ac:picMk id="4" creationId="{81F89BF9-E1EC-EED3-B7B2-A6D201B696A6}"/>
          </ac:picMkLst>
        </pc:picChg>
        <pc:picChg chg="add mod">
          <ac:chgData name="Amy Lamitie" userId="a6d04dc3-23c0-4c3d-a99e-6108f428fdb1" providerId="ADAL" clId="{111818DF-BFAE-48B9-BD06-54746928FCFA}" dt="2024-02-28T18:31:03.144" v="2217" actId="1038"/>
          <ac:picMkLst>
            <pc:docMk/>
            <pc:sldMk cId="2788561542" sldId="348"/>
            <ac:picMk id="5" creationId="{880B3868-D585-7AD4-0DB6-81F94D46BB1D}"/>
          </ac:picMkLst>
        </pc:picChg>
        <pc:picChg chg="mod">
          <ac:chgData name="Amy Lamitie" userId="a6d04dc3-23c0-4c3d-a99e-6108f428fdb1" providerId="ADAL" clId="{111818DF-BFAE-48B9-BD06-54746928FCFA}" dt="2024-02-28T18:31:41.027" v="2246" actId="1035"/>
          <ac:picMkLst>
            <pc:docMk/>
            <pc:sldMk cId="2788561542" sldId="348"/>
            <ac:picMk id="6" creationId="{C5481D5C-DB43-A7D7-1A59-9AB63C74CF5B}"/>
          </ac:picMkLst>
        </pc:picChg>
        <pc:picChg chg="mod">
          <ac:chgData name="Amy Lamitie" userId="a6d04dc3-23c0-4c3d-a99e-6108f428fdb1" providerId="ADAL" clId="{111818DF-BFAE-48B9-BD06-54746928FCFA}" dt="2024-02-28T18:31:44.092" v="2253" actId="1035"/>
          <ac:picMkLst>
            <pc:docMk/>
            <pc:sldMk cId="2788561542" sldId="348"/>
            <ac:picMk id="7" creationId="{D3FEE29B-52C5-048D-911B-3D6CE23AD81D}"/>
          </ac:picMkLst>
        </pc:picChg>
        <pc:picChg chg="del">
          <ac:chgData name="Amy Lamitie" userId="a6d04dc3-23c0-4c3d-a99e-6108f428fdb1" providerId="ADAL" clId="{111818DF-BFAE-48B9-BD06-54746928FCFA}" dt="2024-02-28T18:03:06.525" v="1519" actId="478"/>
          <ac:picMkLst>
            <pc:docMk/>
            <pc:sldMk cId="2788561542" sldId="348"/>
            <ac:picMk id="8" creationId="{44998426-E94E-1218-67A1-F1D9106C1500}"/>
          </ac:picMkLst>
        </pc:picChg>
        <pc:picChg chg="mod">
          <ac:chgData name="Amy Lamitie" userId="a6d04dc3-23c0-4c3d-a99e-6108f428fdb1" providerId="ADAL" clId="{111818DF-BFAE-48B9-BD06-54746928FCFA}" dt="2024-02-28T18:32:31.135" v="2281" actId="1036"/>
          <ac:picMkLst>
            <pc:docMk/>
            <pc:sldMk cId="2788561542" sldId="348"/>
            <ac:picMk id="9" creationId="{AF360B29-B61E-B6F2-ADC5-B4FC481CEFBF}"/>
          </ac:picMkLst>
        </pc:picChg>
        <pc:picChg chg="mod">
          <ac:chgData name="Amy Lamitie" userId="a6d04dc3-23c0-4c3d-a99e-6108f428fdb1" providerId="ADAL" clId="{111818DF-BFAE-48B9-BD06-54746928FCFA}" dt="2024-02-28T18:31:58.446" v="2264" actId="1036"/>
          <ac:picMkLst>
            <pc:docMk/>
            <pc:sldMk cId="2788561542" sldId="348"/>
            <ac:picMk id="11" creationId="{9DCB2B71-48BD-DD96-9D57-FD4C00381F80}"/>
          </ac:picMkLst>
        </pc:picChg>
        <pc:picChg chg="mod">
          <ac:chgData name="Amy Lamitie" userId="a6d04dc3-23c0-4c3d-a99e-6108f428fdb1" providerId="ADAL" clId="{111818DF-BFAE-48B9-BD06-54746928FCFA}" dt="2024-02-28T18:30:20.262" v="2174" actId="1076"/>
          <ac:picMkLst>
            <pc:docMk/>
            <pc:sldMk cId="2788561542" sldId="348"/>
            <ac:picMk id="12" creationId="{F0E14A26-5473-C0A4-E755-01A08F0CB7F4}"/>
          </ac:picMkLst>
        </pc:picChg>
        <pc:picChg chg="mod">
          <ac:chgData name="Amy Lamitie" userId="a6d04dc3-23c0-4c3d-a99e-6108f428fdb1" providerId="ADAL" clId="{111818DF-BFAE-48B9-BD06-54746928FCFA}" dt="2024-02-28T18:32:03.442" v="2276" actId="1036"/>
          <ac:picMkLst>
            <pc:docMk/>
            <pc:sldMk cId="2788561542" sldId="348"/>
            <ac:picMk id="14" creationId="{00EB5EF3-847F-49D9-8F8B-483E59F94319}"/>
          </ac:picMkLst>
        </pc:picChg>
        <pc:picChg chg="add mod">
          <ac:chgData name="Amy Lamitie" userId="a6d04dc3-23c0-4c3d-a99e-6108f428fdb1" providerId="ADAL" clId="{111818DF-BFAE-48B9-BD06-54746928FCFA}" dt="2024-02-28T18:30:17.091" v="2173" actId="1035"/>
          <ac:picMkLst>
            <pc:docMk/>
            <pc:sldMk cId="2788561542" sldId="348"/>
            <ac:picMk id="19" creationId="{61C5F27B-3E3A-79CE-26A5-1BF59C9B29E0}"/>
          </ac:picMkLst>
        </pc:picChg>
        <pc:picChg chg="add mod">
          <ac:chgData name="Amy Lamitie" userId="a6d04dc3-23c0-4c3d-a99e-6108f428fdb1" providerId="ADAL" clId="{111818DF-BFAE-48B9-BD06-54746928FCFA}" dt="2024-02-28T18:31:37.650" v="2236" actId="1076"/>
          <ac:picMkLst>
            <pc:docMk/>
            <pc:sldMk cId="2788561542" sldId="348"/>
            <ac:picMk id="21" creationId="{58C62910-D153-4E16-4D67-BF0CEBDF3D91}"/>
          </ac:picMkLst>
        </pc:picChg>
      </pc:sldChg>
      <pc:sldChg chg="del">
        <pc:chgData name="Amy Lamitie" userId="a6d04dc3-23c0-4c3d-a99e-6108f428fdb1" providerId="ADAL" clId="{111818DF-BFAE-48B9-BD06-54746928FCFA}" dt="2024-02-22T19:05:56.839" v="397" actId="47"/>
        <pc:sldMkLst>
          <pc:docMk/>
          <pc:sldMk cId="2206087428" sldId="349"/>
        </pc:sldMkLst>
      </pc:sldChg>
      <pc:sldChg chg="del">
        <pc:chgData name="Amy Lamitie" userId="a6d04dc3-23c0-4c3d-a99e-6108f428fdb1" providerId="ADAL" clId="{111818DF-BFAE-48B9-BD06-54746928FCFA}" dt="2024-02-22T19:07:07.395" v="399" actId="47"/>
        <pc:sldMkLst>
          <pc:docMk/>
          <pc:sldMk cId="2122134056" sldId="350"/>
        </pc:sldMkLst>
      </pc:sldChg>
      <pc:sldChg chg="del">
        <pc:chgData name="Amy Lamitie" userId="a6d04dc3-23c0-4c3d-a99e-6108f428fdb1" providerId="ADAL" clId="{111818DF-BFAE-48B9-BD06-54746928FCFA}" dt="2024-02-22T19:07:09.827" v="401" actId="47"/>
        <pc:sldMkLst>
          <pc:docMk/>
          <pc:sldMk cId="3266524840" sldId="355"/>
        </pc:sldMkLst>
      </pc:sldChg>
      <pc:sldChg chg="del">
        <pc:chgData name="Amy Lamitie" userId="a6d04dc3-23c0-4c3d-a99e-6108f428fdb1" providerId="ADAL" clId="{111818DF-BFAE-48B9-BD06-54746928FCFA}" dt="2024-02-22T19:07:11.666" v="403" actId="47"/>
        <pc:sldMkLst>
          <pc:docMk/>
          <pc:sldMk cId="1809492977" sldId="356"/>
        </pc:sldMkLst>
      </pc:sldChg>
      <pc:sldChg chg="del">
        <pc:chgData name="Amy Lamitie" userId="a6d04dc3-23c0-4c3d-a99e-6108f428fdb1" providerId="ADAL" clId="{111818DF-BFAE-48B9-BD06-54746928FCFA}" dt="2024-02-22T19:07:13.527" v="405" actId="47"/>
        <pc:sldMkLst>
          <pc:docMk/>
          <pc:sldMk cId="1415303361" sldId="357"/>
        </pc:sldMkLst>
      </pc:sldChg>
      <pc:sldChg chg="del">
        <pc:chgData name="Amy Lamitie" userId="a6d04dc3-23c0-4c3d-a99e-6108f428fdb1" providerId="ADAL" clId="{111818DF-BFAE-48B9-BD06-54746928FCFA}" dt="2024-02-22T19:07:14.039" v="406" actId="47"/>
        <pc:sldMkLst>
          <pc:docMk/>
          <pc:sldMk cId="2003091425" sldId="358"/>
        </pc:sldMkLst>
      </pc:sldChg>
      <pc:sldChg chg="del">
        <pc:chgData name="Amy Lamitie" userId="a6d04dc3-23c0-4c3d-a99e-6108f428fdb1" providerId="ADAL" clId="{111818DF-BFAE-48B9-BD06-54746928FCFA}" dt="2024-02-22T19:07:15.420" v="407" actId="47"/>
        <pc:sldMkLst>
          <pc:docMk/>
          <pc:sldMk cId="1581419924" sldId="359"/>
        </pc:sldMkLst>
      </pc:sldChg>
      <pc:sldChg chg="add del ord modNotesTx">
        <pc:chgData name="Amy Lamitie" userId="a6d04dc3-23c0-4c3d-a99e-6108f428fdb1" providerId="ADAL" clId="{111818DF-BFAE-48B9-BD06-54746928FCFA}" dt="2024-02-28T13:51:29.098" v="1395"/>
        <pc:sldMkLst>
          <pc:docMk/>
          <pc:sldMk cId="2467279808" sldId="360"/>
        </pc:sldMkLst>
      </pc:sldChg>
      <pc:sldChg chg="del">
        <pc:chgData name="Amy Lamitie" userId="a6d04dc3-23c0-4c3d-a99e-6108f428fdb1" providerId="ADAL" clId="{111818DF-BFAE-48B9-BD06-54746928FCFA}" dt="2024-02-22T19:05:56.839" v="397" actId="47"/>
        <pc:sldMkLst>
          <pc:docMk/>
          <pc:sldMk cId="2163491839" sldId="361"/>
        </pc:sldMkLst>
      </pc:sldChg>
      <pc:sldChg chg="add del">
        <pc:chgData name="Amy Lamitie" userId="a6d04dc3-23c0-4c3d-a99e-6108f428fdb1" providerId="ADAL" clId="{111818DF-BFAE-48B9-BD06-54746928FCFA}" dt="2024-02-22T19:09:03.397" v="436"/>
        <pc:sldMkLst>
          <pc:docMk/>
          <pc:sldMk cId="358167377" sldId="363"/>
        </pc:sldMkLst>
      </pc:sldChg>
      <pc:sldChg chg="del">
        <pc:chgData name="Amy Lamitie" userId="a6d04dc3-23c0-4c3d-a99e-6108f428fdb1" providerId="ADAL" clId="{111818DF-BFAE-48B9-BD06-54746928FCFA}" dt="2024-02-22T19:07:19.489" v="411" actId="47"/>
        <pc:sldMkLst>
          <pc:docMk/>
          <pc:sldMk cId="1591373762" sldId="365"/>
        </pc:sldMkLst>
      </pc:sldChg>
      <pc:sldChg chg="del">
        <pc:chgData name="Amy Lamitie" userId="a6d04dc3-23c0-4c3d-a99e-6108f428fdb1" providerId="ADAL" clId="{111818DF-BFAE-48B9-BD06-54746928FCFA}" dt="2024-02-22T19:04:20.239" v="375" actId="47"/>
        <pc:sldMkLst>
          <pc:docMk/>
          <pc:sldMk cId="2493327775" sldId="366"/>
        </pc:sldMkLst>
      </pc:sldChg>
      <pc:sldChg chg="del">
        <pc:chgData name="Amy Lamitie" userId="a6d04dc3-23c0-4c3d-a99e-6108f428fdb1" providerId="ADAL" clId="{111818DF-BFAE-48B9-BD06-54746928FCFA}" dt="2024-02-22T19:04:21.889" v="377" actId="47"/>
        <pc:sldMkLst>
          <pc:docMk/>
          <pc:sldMk cId="3791993602" sldId="367"/>
        </pc:sldMkLst>
      </pc:sldChg>
      <pc:sldChg chg="del">
        <pc:chgData name="Amy Lamitie" userId="a6d04dc3-23c0-4c3d-a99e-6108f428fdb1" providerId="ADAL" clId="{111818DF-BFAE-48B9-BD06-54746928FCFA}" dt="2024-02-22T19:04:33.126" v="388" actId="47"/>
        <pc:sldMkLst>
          <pc:docMk/>
          <pc:sldMk cId="912385892" sldId="368"/>
        </pc:sldMkLst>
      </pc:sldChg>
      <pc:sldChg chg="del">
        <pc:chgData name="Amy Lamitie" userId="a6d04dc3-23c0-4c3d-a99e-6108f428fdb1" providerId="ADAL" clId="{111818DF-BFAE-48B9-BD06-54746928FCFA}" dt="2024-02-22T19:04:20.946" v="376" actId="47"/>
        <pc:sldMkLst>
          <pc:docMk/>
          <pc:sldMk cId="3589123619" sldId="371"/>
        </pc:sldMkLst>
      </pc:sldChg>
      <pc:sldChg chg="add del">
        <pc:chgData name="Amy Lamitie" userId="a6d04dc3-23c0-4c3d-a99e-6108f428fdb1" providerId="ADAL" clId="{111818DF-BFAE-48B9-BD06-54746928FCFA}" dt="2024-02-22T19:01:13.994" v="364"/>
        <pc:sldMkLst>
          <pc:docMk/>
          <pc:sldMk cId="1803857096" sldId="372"/>
        </pc:sldMkLst>
      </pc:sldChg>
      <pc:sldChg chg="add del">
        <pc:chgData name="Amy Lamitie" userId="a6d04dc3-23c0-4c3d-a99e-6108f428fdb1" providerId="ADAL" clId="{111818DF-BFAE-48B9-BD06-54746928FCFA}" dt="2024-02-22T19:03:35.118" v="372"/>
        <pc:sldMkLst>
          <pc:docMk/>
          <pc:sldMk cId="2074459111" sldId="373"/>
        </pc:sldMkLst>
      </pc:sldChg>
      <pc:sldChg chg="del">
        <pc:chgData name="Amy Lamitie" userId="a6d04dc3-23c0-4c3d-a99e-6108f428fdb1" providerId="ADAL" clId="{111818DF-BFAE-48B9-BD06-54746928FCFA}" dt="2024-02-22T19:07:08.839" v="400" actId="47"/>
        <pc:sldMkLst>
          <pc:docMk/>
          <pc:sldMk cId="2180019838" sldId="374"/>
        </pc:sldMkLst>
      </pc:sldChg>
      <pc:sldChg chg="add del">
        <pc:chgData name="Amy Lamitie" userId="a6d04dc3-23c0-4c3d-a99e-6108f428fdb1" providerId="ADAL" clId="{111818DF-BFAE-48B9-BD06-54746928FCFA}" dt="2024-02-28T18:26:12.646" v="2091"/>
        <pc:sldMkLst>
          <pc:docMk/>
          <pc:sldMk cId="833949695" sldId="375"/>
        </pc:sldMkLst>
      </pc:sldChg>
      <pc:sldChg chg="del">
        <pc:chgData name="Amy Lamitie" userId="a6d04dc3-23c0-4c3d-a99e-6108f428fdb1" providerId="ADAL" clId="{111818DF-BFAE-48B9-BD06-54746928FCFA}" dt="2024-02-22T19:04:35.517" v="389" actId="47"/>
        <pc:sldMkLst>
          <pc:docMk/>
          <pc:sldMk cId="3047010072" sldId="378"/>
        </pc:sldMkLst>
      </pc:sldChg>
      <pc:sldChg chg="del">
        <pc:chgData name="Amy Lamitie" userId="a6d04dc3-23c0-4c3d-a99e-6108f428fdb1" providerId="ADAL" clId="{111818DF-BFAE-48B9-BD06-54746928FCFA}" dt="2024-02-22T19:07:20.336" v="412" actId="47"/>
        <pc:sldMkLst>
          <pc:docMk/>
          <pc:sldMk cId="46449015" sldId="379"/>
        </pc:sldMkLst>
      </pc:sldChg>
      <pc:sldChg chg="del">
        <pc:chgData name="Amy Lamitie" userId="a6d04dc3-23c0-4c3d-a99e-6108f428fdb1" providerId="ADAL" clId="{111818DF-BFAE-48B9-BD06-54746928FCFA}" dt="2024-02-22T19:07:13.049" v="404" actId="47"/>
        <pc:sldMkLst>
          <pc:docMk/>
          <pc:sldMk cId="419104149" sldId="380"/>
        </pc:sldMkLst>
      </pc:sldChg>
      <pc:sldChg chg="del">
        <pc:chgData name="Amy Lamitie" userId="a6d04dc3-23c0-4c3d-a99e-6108f428fdb1" providerId="ADAL" clId="{111818DF-BFAE-48B9-BD06-54746928FCFA}" dt="2024-02-22T19:04:37.387" v="390" actId="47"/>
        <pc:sldMkLst>
          <pc:docMk/>
          <pc:sldMk cId="3712798475" sldId="381"/>
        </pc:sldMkLst>
      </pc:sldChg>
      <pc:sldChg chg="modSp add del mod">
        <pc:chgData name="Amy Lamitie" userId="a6d04dc3-23c0-4c3d-a99e-6108f428fdb1" providerId="ADAL" clId="{111818DF-BFAE-48B9-BD06-54746928FCFA}" dt="2024-02-22T19:14:08.216" v="813" actId="20577"/>
        <pc:sldMkLst>
          <pc:docMk/>
          <pc:sldMk cId="507234761" sldId="382"/>
        </pc:sldMkLst>
        <pc:spChg chg="mod">
          <ac:chgData name="Amy Lamitie" userId="a6d04dc3-23c0-4c3d-a99e-6108f428fdb1" providerId="ADAL" clId="{111818DF-BFAE-48B9-BD06-54746928FCFA}" dt="2024-02-22T19:14:08.216" v="813" actId="20577"/>
          <ac:spMkLst>
            <pc:docMk/>
            <pc:sldMk cId="507234761" sldId="382"/>
            <ac:spMk id="1256" creationId="{00000000-0000-0000-0000-000000000000}"/>
          </ac:spMkLst>
        </pc:spChg>
        <pc:spChg chg="mod">
          <ac:chgData name="Amy Lamitie" userId="a6d04dc3-23c0-4c3d-a99e-6108f428fdb1" providerId="ADAL" clId="{111818DF-BFAE-48B9-BD06-54746928FCFA}" dt="2024-02-22T19:14:03.850" v="811" actId="20577"/>
          <ac:spMkLst>
            <pc:docMk/>
            <pc:sldMk cId="507234761" sldId="382"/>
            <ac:spMk id="1257" creationId="{00000000-0000-0000-0000-000000000000}"/>
          </ac:spMkLst>
        </pc:spChg>
        <pc:spChg chg="mod">
          <ac:chgData name="Amy Lamitie" userId="a6d04dc3-23c0-4c3d-a99e-6108f428fdb1" providerId="ADAL" clId="{111818DF-BFAE-48B9-BD06-54746928FCFA}" dt="2024-02-22T19:14:05.922" v="812" actId="20577"/>
          <ac:spMkLst>
            <pc:docMk/>
            <pc:sldMk cId="507234761" sldId="382"/>
            <ac:spMk id="1258" creationId="{00000000-0000-0000-0000-000000000000}"/>
          </ac:spMkLst>
        </pc:spChg>
      </pc:sldChg>
      <pc:sldChg chg="del">
        <pc:chgData name="Amy Lamitie" userId="a6d04dc3-23c0-4c3d-a99e-6108f428fdb1" providerId="ADAL" clId="{111818DF-BFAE-48B9-BD06-54746928FCFA}" dt="2024-02-22T19:11:40.821" v="626" actId="47"/>
        <pc:sldMkLst>
          <pc:docMk/>
          <pc:sldMk cId="2210885932" sldId="383"/>
        </pc:sldMkLst>
      </pc:sldChg>
      <pc:sldChg chg="del">
        <pc:chgData name="Amy Lamitie" userId="a6d04dc3-23c0-4c3d-a99e-6108f428fdb1" providerId="ADAL" clId="{111818DF-BFAE-48B9-BD06-54746928FCFA}" dt="2024-02-22T19:04:51.021" v="391" actId="47"/>
        <pc:sldMkLst>
          <pc:docMk/>
          <pc:sldMk cId="4195989635" sldId="384"/>
        </pc:sldMkLst>
      </pc:sldChg>
      <pc:sldChg chg="del">
        <pc:chgData name="Amy Lamitie" userId="a6d04dc3-23c0-4c3d-a99e-6108f428fdb1" providerId="ADAL" clId="{111818DF-BFAE-48B9-BD06-54746928FCFA}" dt="2024-02-22T19:04:25.081" v="380" actId="47"/>
        <pc:sldMkLst>
          <pc:docMk/>
          <pc:sldMk cId="2511441073" sldId="385"/>
        </pc:sldMkLst>
      </pc:sldChg>
      <pc:sldChg chg="del">
        <pc:chgData name="Amy Lamitie" userId="a6d04dc3-23c0-4c3d-a99e-6108f428fdb1" providerId="ADAL" clId="{111818DF-BFAE-48B9-BD06-54746928FCFA}" dt="2024-02-22T19:04:31.382" v="387" actId="47"/>
        <pc:sldMkLst>
          <pc:docMk/>
          <pc:sldMk cId="572763390" sldId="386"/>
        </pc:sldMkLst>
      </pc:sldChg>
      <pc:sldChg chg="del">
        <pc:chgData name="Amy Lamitie" userId="a6d04dc3-23c0-4c3d-a99e-6108f428fdb1" providerId="ADAL" clId="{111818DF-BFAE-48B9-BD06-54746928FCFA}" dt="2024-02-22T19:04:52.230" v="392" actId="47"/>
        <pc:sldMkLst>
          <pc:docMk/>
          <pc:sldMk cId="4076765002" sldId="387"/>
        </pc:sldMkLst>
      </pc:sldChg>
      <pc:sldChg chg="del">
        <pc:chgData name="Amy Lamitie" userId="a6d04dc3-23c0-4c3d-a99e-6108f428fdb1" providerId="ADAL" clId="{111818DF-BFAE-48B9-BD06-54746928FCFA}" dt="2024-02-22T19:04:53.817" v="393" actId="47"/>
        <pc:sldMkLst>
          <pc:docMk/>
          <pc:sldMk cId="3217459155" sldId="388"/>
        </pc:sldMkLst>
      </pc:sldChg>
      <pc:sldChg chg="modSp add mod">
        <pc:chgData name="Amy Lamitie" userId="a6d04dc3-23c0-4c3d-a99e-6108f428fdb1" providerId="ADAL" clId="{111818DF-BFAE-48B9-BD06-54746928FCFA}" dt="2024-02-27T12:40:36.198" v="819" actId="1035"/>
        <pc:sldMkLst>
          <pc:docMk/>
          <pc:sldMk cId="0" sldId="389"/>
        </pc:sldMkLst>
        <pc:spChg chg="mod">
          <ac:chgData name="Amy Lamitie" userId="a6d04dc3-23c0-4c3d-a99e-6108f428fdb1" providerId="ADAL" clId="{111818DF-BFAE-48B9-BD06-54746928FCFA}" dt="2024-02-27T12:40:36.198" v="819" actId="1035"/>
          <ac:spMkLst>
            <pc:docMk/>
            <pc:sldMk cId="0" sldId="389"/>
            <ac:spMk id="1284" creationId="{00000000-0000-0000-0000-000000000000}"/>
          </ac:spMkLst>
        </pc:spChg>
      </pc:sldChg>
      <pc:sldChg chg="add">
        <pc:chgData name="Amy Lamitie" userId="a6d04dc3-23c0-4c3d-a99e-6108f428fdb1" providerId="ADAL" clId="{111818DF-BFAE-48B9-BD06-54746928FCFA}" dt="2024-02-22T18:58:46.467" v="350"/>
        <pc:sldMkLst>
          <pc:docMk/>
          <pc:sldMk cId="923141109" sldId="390"/>
        </pc:sldMkLst>
      </pc:sldChg>
      <pc:sldChg chg="add">
        <pc:chgData name="Amy Lamitie" userId="a6d04dc3-23c0-4c3d-a99e-6108f428fdb1" providerId="ADAL" clId="{111818DF-BFAE-48B9-BD06-54746928FCFA}" dt="2024-02-22T18:59:08.956" v="352"/>
        <pc:sldMkLst>
          <pc:docMk/>
          <pc:sldMk cId="0" sldId="391"/>
        </pc:sldMkLst>
      </pc:sldChg>
      <pc:sldChg chg="add">
        <pc:chgData name="Amy Lamitie" userId="a6d04dc3-23c0-4c3d-a99e-6108f428fdb1" providerId="ADAL" clId="{111818DF-BFAE-48B9-BD06-54746928FCFA}" dt="2024-02-22T19:00:33.483" v="358"/>
        <pc:sldMkLst>
          <pc:docMk/>
          <pc:sldMk cId="2926618113" sldId="392"/>
        </pc:sldMkLst>
      </pc:sldChg>
      <pc:sldChg chg="add">
        <pc:chgData name="Amy Lamitie" userId="a6d04dc3-23c0-4c3d-a99e-6108f428fdb1" providerId="ADAL" clId="{111818DF-BFAE-48B9-BD06-54746928FCFA}" dt="2024-02-22T19:01:46.023" v="366"/>
        <pc:sldMkLst>
          <pc:docMk/>
          <pc:sldMk cId="2372108233" sldId="393"/>
        </pc:sldMkLst>
      </pc:sldChg>
      <pc:sldChg chg="add">
        <pc:chgData name="Amy Lamitie" userId="a6d04dc3-23c0-4c3d-a99e-6108f428fdb1" providerId="ADAL" clId="{111818DF-BFAE-48B9-BD06-54746928FCFA}" dt="2024-02-22T19:02:17.178" v="368"/>
        <pc:sldMkLst>
          <pc:docMk/>
          <pc:sldMk cId="0" sldId="394"/>
        </pc:sldMkLst>
      </pc:sldChg>
      <pc:sldChg chg="add">
        <pc:chgData name="Amy Lamitie" userId="a6d04dc3-23c0-4c3d-a99e-6108f428fdb1" providerId="ADAL" clId="{111818DF-BFAE-48B9-BD06-54746928FCFA}" dt="2024-02-22T19:02:17.178" v="368"/>
        <pc:sldMkLst>
          <pc:docMk/>
          <pc:sldMk cId="2043769709" sldId="395"/>
        </pc:sldMkLst>
      </pc:sldChg>
      <pc:sldChg chg="add">
        <pc:chgData name="Amy Lamitie" userId="a6d04dc3-23c0-4c3d-a99e-6108f428fdb1" providerId="ADAL" clId="{111818DF-BFAE-48B9-BD06-54746928FCFA}" dt="2024-02-22T19:02:17.178" v="368"/>
        <pc:sldMkLst>
          <pc:docMk/>
          <pc:sldMk cId="2455633553" sldId="396"/>
        </pc:sldMkLst>
      </pc:sldChg>
      <pc:sldChg chg="add">
        <pc:chgData name="Amy Lamitie" userId="a6d04dc3-23c0-4c3d-a99e-6108f428fdb1" providerId="ADAL" clId="{111818DF-BFAE-48B9-BD06-54746928FCFA}" dt="2024-02-22T19:02:17.178" v="368"/>
        <pc:sldMkLst>
          <pc:docMk/>
          <pc:sldMk cId="3889897990" sldId="397"/>
        </pc:sldMkLst>
      </pc:sldChg>
      <pc:sldChg chg="add">
        <pc:chgData name="Amy Lamitie" userId="a6d04dc3-23c0-4c3d-a99e-6108f428fdb1" providerId="ADAL" clId="{111818DF-BFAE-48B9-BD06-54746928FCFA}" dt="2024-02-22T19:02:17.178" v="368"/>
        <pc:sldMkLst>
          <pc:docMk/>
          <pc:sldMk cId="3531074343" sldId="398"/>
        </pc:sldMkLst>
      </pc:sldChg>
      <pc:sldChg chg="add">
        <pc:chgData name="Amy Lamitie" userId="a6d04dc3-23c0-4c3d-a99e-6108f428fdb1" providerId="ADAL" clId="{111818DF-BFAE-48B9-BD06-54746928FCFA}" dt="2024-02-22T19:02:17.178" v="368"/>
        <pc:sldMkLst>
          <pc:docMk/>
          <pc:sldMk cId="4212852131" sldId="399"/>
        </pc:sldMkLst>
      </pc:sldChg>
      <pc:sldChg chg="add">
        <pc:chgData name="Amy Lamitie" userId="a6d04dc3-23c0-4c3d-a99e-6108f428fdb1" providerId="ADAL" clId="{111818DF-BFAE-48B9-BD06-54746928FCFA}" dt="2024-02-22T19:02:17.178" v="368"/>
        <pc:sldMkLst>
          <pc:docMk/>
          <pc:sldMk cId="26628033" sldId="400"/>
        </pc:sldMkLst>
      </pc:sldChg>
      <pc:sldChg chg="add">
        <pc:chgData name="Amy Lamitie" userId="a6d04dc3-23c0-4c3d-a99e-6108f428fdb1" providerId="ADAL" clId="{111818DF-BFAE-48B9-BD06-54746928FCFA}" dt="2024-02-22T19:02:17.178" v="368"/>
        <pc:sldMkLst>
          <pc:docMk/>
          <pc:sldMk cId="4258312477" sldId="401"/>
        </pc:sldMkLst>
      </pc:sldChg>
      <pc:sldChg chg="add">
        <pc:chgData name="Amy Lamitie" userId="a6d04dc3-23c0-4c3d-a99e-6108f428fdb1" providerId="ADAL" clId="{111818DF-BFAE-48B9-BD06-54746928FCFA}" dt="2024-02-22T19:02:17.178" v="368"/>
        <pc:sldMkLst>
          <pc:docMk/>
          <pc:sldMk cId="1832875107" sldId="402"/>
        </pc:sldMkLst>
      </pc:sldChg>
      <pc:sldChg chg="add">
        <pc:chgData name="Amy Lamitie" userId="a6d04dc3-23c0-4c3d-a99e-6108f428fdb1" providerId="ADAL" clId="{111818DF-BFAE-48B9-BD06-54746928FCFA}" dt="2024-02-22T19:02:17.178" v="368"/>
        <pc:sldMkLst>
          <pc:docMk/>
          <pc:sldMk cId="95074885" sldId="403"/>
        </pc:sldMkLst>
      </pc:sldChg>
      <pc:sldChg chg="add">
        <pc:chgData name="Amy Lamitie" userId="a6d04dc3-23c0-4c3d-a99e-6108f428fdb1" providerId="ADAL" clId="{111818DF-BFAE-48B9-BD06-54746928FCFA}" dt="2024-02-22T19:02:17.178" v="368"/>
        <pc:sldMkLst>
          <pc:docMk/>
          <pc:sldMk cId="3545129546" sldId="404"/>
        </pc:sldMkLst>
      </pc:sldChg>
      <pc:sldChg chg="add">
        <pc:chgData name="Amy Lamitie" userId="a6d04dc3-23c0-4c3d-a99e-6108f428fdb1" providerId="ADAL" clId="{111818DF-BFAE-48B9-BD06-54746928FCFA}" dt="2024-02-22T19:02:17.178" v="368"/>
        <pc:sldMkLst>
          <pc:docMk/>
          <pc:sldMk cId="2252277748" sldId="405"/>
        </pc:sldMkLst>
      </pc:sldChg>
      <pc:sldChg chg="add">
        <pc:chgData name="Amy Lamitie" userId="a6d04dc3-23c0-4c3d-a99e-6108f428fdb1" providerId="ADAL" clId="{111818DF-BFAE-48B9-BD06-54746928FCFA}" dt="2024-02-22T19:02:17.178" v="368"/>
        <pc:sldMkLst>
          <pc:docMk/>
          <pc:sldMk cId="0" sldId="406"/>
        </pc:sldMkLst>
      </pc:sldChg>
      <pc:sldChg chg="add">
        <pc:chgData name="Amy Lamitie" userId="a6d04dc3-23c0-4c3d-a99e-6108f428fdb1" providerId="ADAL" clId="{111818DF-BFAE-48B9-BD06-54746928FCFA}" dt="2024-02-22T19:02:17.178" v="368"/>
        <pc:sldMkLst>
          <pc:docMk/>
          <pc:sldMk cId="2237285547" sldId="407"/>
        </pc:sldMkLst>
      </pc:sldChg>
      <pc:sldChg chg="modSp add mod">
        <pc:chgData name="Amy Lamitie" userId="a6d04dc3-23c0-4c3d-a99e-6108f428fdb1" providerId="ADAL" clId="{111818DF-BFAE-48B9-BD06-54746928FCFA}" dt="2024-02-28T13:30:32.690" v="1322" actId="1038"/>
        <pc:sldMkLst>
          <pc:docMk/>
          <pc:sldMk cId="3921963692" sldId="408"/>
        </pc:sldMkLst>
        <pc:spChg chg="mod">
          <ac:chgData name="Amy Lamitie" userId="a6d04dc3-23c0-4c3d-a99e-6108f428fdb1" providerId="ADAL" clId="{111818DF-BFAE-48B9-BD06-54746928FCFA}" dt="2024-02-28T13:30:32.690" v="1322" actId="1038"/>
          <ac:spMkLst>
            <pc:docMk/>
            <pc:sldMk cId="3921963692" sldId="408"/>
            <ac:spMk id="2" creationId="{F57771D3-4ECD-A1F8-941E-BB966C1A2D72}"/>
          </ac:spMkLst>
        </pc:spChg>
      </pc:sldChg>
      <pc:sldChg chg="add">
        <pc:chgData name="Amy Lamitie" userId="a6d04dc3-23c0-4c3d-a99e-6108f428fdb1" providerId="ADAL" clId="{111818DF-BFAE-48B9-BD06-54746928FCFA}" dt="2024-02-22T19:04:03.489" v="373"/>
        <pc:sldMkLst>
          <pc:docMk/>
          <pc:sldMk cId="2186159619" sldId="409"/>
        </pc:sldMkLst>
      </pc:sldChg>
      <pc:sldChg chg="add del">
        <pc:chgData name="Amy Lamitie" userId="a6d04dc3-23c0-4c3d-a99e-6108f428fdb1" providerId="ADAL" clId="{111818DF-BFAE-48B9-BD06-54746928FCFA}" dt="2024-02-22T19:03:35.118" v="372"/>
        <pc:sldMkLst>
          <pc:docMk/>
          <pc:sldMk cId="3711038028" sldId="409"/>
        </pc:sldMkLst>
      </pc:sldChg>
      <pc:sldChg chg="add del">
        <pc:chgData name="Amy Lamitie" userId="a6d04dc3-23c0-4c3d-a99e-6108f428fdb1" providerId="ADAL" clId="{111818DF-BFAE-48B9-BD06-54746928FCFA}" dt="2024-02-22T19:03:35.118" v="372"/>
        <pc:sldMkLst>
          <pc:docMk/>
          <pc:sldMk cId="1303992701" sldId="410"/>
        </pc:sldMkLst>
      </pc:sldChg>
      <pc:sldChg chg="add">
        <pc:chgData name="Amy Lamitie" userId="a6d04dc3-23c0-4c3d-a99e-6108f428fdb1" providerId="ADAL" clId="{111818DF-BFAE-48B9-BD06-54746928FCFA}" dt="2024-02-22T19:04:03.489" v="373"/>
        <pc:sldMkLst>
          <pc:docMk/>
          <pc:sldMk cId="2570967027" sldId="410"/>
        </pc:sldMkLst>
      </pc:sldChg>
      <pc:sldChg chg="add">
        <pc:chgData name="Amy Lamitie" userId="a6d04dc3-23c0-4c3d-a99e-6108f428fdb1" providerId="ADAL" clId="{111818DF-BFAE-48B9-BD06-54746928FCFA}" dt="2024-02-22T19:04:03.489" v="373"/>
        <pc:sldMkLst>
          <pc:docMk/>
          <pc:sldMk cId="446911272" sldId="411"/>
        </pc:sldMkLst>
      </pc:sldChg>
      <pc:sldChg chg="add del">
        <pc:chgData name="Amy Lamitie" userId="a6d04dc3-23c0-4c3d-a99e-6108f428fdb1" providerId="ADAL" clId="{111818DF-BFAE-48B9-BD06-54746928FCFA}" dt="2024-02-22T19:03:35.118" v="372"/>
        <pc:sldMkLst>
          <pc:docMk/>
          <pc:sldMk cId="623479460" sldId="411"/>
        </pc:sldMkLst>
      </pc:sldChg>
      <pc:sldChg chg="add">
        <pc:chgData name="Amy Lamitie" userId="a6d04dc3-23c0-4c3d-a99e-6108f428fdb1" providerId="ADAL" clId="{111818DF-BFAE-48B9-BD06-54746928FCFA}" dt="2024-02-22T19:04:03.489" v="373"/>
        <pc:sldMkLst>
          <pc:docMk/>
          <pc:sldMk cId="2586765018" sldId="412"/>
        </pc:sldMkLst>
      </pc:sldChg>
      <pc:sldChg chg="add del">
        <pc:chgData name="Amy Lamitie" userId="a6d04dc3-23c0-4c3d-a99e-6108f428fdb1" providerId="ADAL" clId="{111818DF-BFAE-48B9-BD06-54746928FCFA}" dt="2024-02-22T19:03:35.118" v="372"/>
        <pc:sldMkLst>
          <pc:docMk/>
          <pc:sldMk cId="3136213894" sldId="412"/>
        </pc:sldMkLst>
      </pc:sldChg>
      <pc:sldChg chg="add">
        <pc:chgData name="Amy Lamitie" userId="a6d04dc3-23c0-4c3d-a99e-6108f428fdb1" providerId="ADAL" clId="{111818DF-BFAE-48B9-BD06-54746928FCFA}" dt="2024-02-22T19:04:03.489" v="373"/>
        <pc:sldMkLst>
          <pc:docMk/>
          <pc:sldMk cId="1430610040" sldId="413"/>
        </pc:sldMkLst>
      </pc:sldChg>
      <pc:sldChg chg="add del">
        <pc:chgData name="Amy Lamitie" userId="a6d04dc3-23c0-4c3d-a99e-6108f428fdb1" providerId="ADAL" clId="{111818DF-BFAE-48B9-BD06-54746928FCFA}" dt="2024-02-22T19:03:35.118" v="372"/>
        <pc:sldMkLst>
          <pc:docMk/>
          <pc:sldMk cId="3425157439" sldId="413"/>
        </pc:sldMkLst>
      </pc:sldChg>
      <pc:sldChg chg="add del">
        <pc:chgData name="Amy Lamitie" userId="a6d04dc3-23c0-4c3d-a99e-6108f428fdb1" providerId="ADAL" clId="{111818DF-BFAE-48B9-BD06-54746928FCFA}" dt="2024-02-22T19:03:35.118" v="372"/>
        <pc:sldMkLst>
          <pc:docMk/>
          <pc:sldMk cId="587709364" sldId="414"/>
        </pc:sldMkLst>
      </pc:sldChg>
      <pc:sldChg chg="modSp add mod">
        <pc:chgData name="Amy Lamitie" userId="a6d04dc3-23c0-4c3d-a99e-6108f428fdb1" providerId="ADAL" clId="{111818DF-BFAE-48B9-BD06-54746928FCFA}" dt="2024-02-28T13:59:48.302" v="1493" actId="947"/>
        <pc:sldMkLst>
          <pc:docMk/>
          <pc:sldMk cId="1348932342" sldId="414"/>
        </pc:sldMkLst>
        <pc:spChg chg="mod">
          <ac:chgData name="Amy Lamitie" userId="a6d04dc3-23c0-4c3d-a99e-6108f428fdb1" providerId="ADAL" clId="{111818DF-BFAE-48B9-BD06-54746928FCFA}" dt="2024-02-28T13:59:48.302" v="1493" actId="947"/>
          <ac:spMkLst>
            <pc:docMk/>
            <pc:sldMk cId="1348932342" sldId="414"/>
            <ac:spMk id="4" creationId="{B172CBEE-0270-D36B-E9B7-2CF10ABCBE16}"/>
          </ac:spMkLst>
        </pc:spChg>
      </pc:sldChg>
      <pc:sldChg chg="add del">
        <pc:chgData name="Amy Lamitie" userId="a6d04dc3-23c0-4c3d-a99e-6108f428fdb1" providerId="ADAL" clId="{111818DF-BFAE-48B9-BD06-54746928FCFA}" dt="2024-02-22T19:03:35.118" v="372"/>
        <pc:sldMkLst>
          <pc:docMk/>
          <pc:sldMk cId="2131571676" sldId="415"/>
        </pc:sldMkLst>
      </pc:sldChg>
      <pc:sldChg chg="modSp add mod">
        <pc:chgData name="Amy Lamitie" userId="a6d04dc3-23c0-4c3d-a99e-6108f428fdb1" providerId="ADAL" clId="{111818DF-BFAE-48B9-BD06-54746928FCFA}" dt="2024-02-28T18:16:41.275" v="1756" actId="20577"/>
        <pc:sldMkLst>
          <pc:docMk/>
          <pc:sldMk cId="3323221458" sldId="415"/>
        </pc:sldMkLst>
        <pc:spChg chg="mod">
          <ac:chgData name="Amy Lamitie" userId="a6d04dc3-23c0-4c3d-a99e-6108f428fdb1" providerId="ADAL" clId="{111818DF-BFAE-48B9-BD06-54746928FCFA}" dt="2024-02-28T18:16:41.275" v="1756" actId="20577"/>
          <ac:spMkLst>
            <pc:docMk/>
            <pc:sldMk cId="3323221458" sldId="415"/>
            <ac:spMk id="1364" creationId="{00000000-0000-0000-0000-000000000000}"/>
          </ac:spMkLst>
        </pc:spChg>
      </pc:sldChg>
      <pc:sldChg chg="add">
        <pc:chgData name="Amy Lamitie" userId="a6d04dc3-23c0-4c3d-a99e-6108f428fdb1" providerId="ADAL" clId="{111818DF-BFAE-48B9-BD06-54746928FCFA}" dt="2024-02-22T19:04:03.489" v="373"/>
        <pc:sldMkLst>
          <pc:docMk/>
          <pc:sldMk cId="197883157" sldId="416"/>
        </pc:sldMkLst>
      </pc:sldChg>
      <pc:sldChg chg="modSp add mod">
        <pc:chgData name="Amy Lamitie" userId="a6d04dc3-23c0-4c3d-a99e-6108f428fdb1" providerId="ADAL" clId="{111818DF-BFAE-48B9-BD06-54746928FCFA}" dt="2024-02-28T18:16:45.983" v="1758" actId="20577"/>
        <pc:sldMkLst>
          <pc:docMk/>
          <pc:sldMk cId="3880628267" sldId="417"/>
        </pc:sldMkLst>
        <pc:spChg chg="mod">
          <ac:chgData name="Amy Lamitie" userId="a6d04dc3-23c0-4c3d-a99e-6108f428fdb1" providerId="ADAL" clId="{111818DF-BFAE-48B9-BD06-54746928FCFA}" dt="2024-02-28T18:16:45.983" v="1758" actId="20577"/>
          <ac:spMkLst>
            <pc:docMk/>
            <pc:sldMk cId="3880628267" sldId="417"/>
            <ac:spMk id="1364" creationId="{00000000-0000-0000-0000-000000000000}"/>
          </ac:spMkLst>
        </pc:spChg>
      </pc:sldChg>
      <pc:sldChg chg="add del">
        <pc:chgData name="Amy Lamitie" userId="a6d04dc3-23c0-4c3d-a99e-6108f428fdb1" providerId="ADAL" clId="{111818DF-BFAE-48B9-BD06-54746928FCFA}" dt="2024-02-22T19:03:35.118" v="372"/>
        <pc:sldMkLst>
          <pc:docMk/>
          <pc:sldMk cId="4238963310" sldId="417"/>
        </pc:sldMkLst>
      </pc:sldChg>
      <pc:sldChg chg="add">
        <pc:chgData name="Amy Lamitie" userId="a6d04dc3-23c0-4c3d-a99e-6108f428fdb1" providerId="ADAL" clId="{111818DF-BFAE-48B9-BD06-54746928FCFA}" dt="2024-02-22T19:04:03.489" v="373"/>
        <pc:sldMkLst>
          <pc:docMk/>
          <pc:sldMk cId="2011155149" sldId="418"/>
        </pc:sldMkLst>
      </pc:sldChg>
      <pc:sldChg chg="add del">
        <pc:chgData name="Amy Lamitie" userId="a6d04dc3-23c0-4c3d-a99e-6108f428fdb1" providerId="ADAL" clId="{111818DF-BFAE-48B9-BD06-54746928FCFA}" dt="2024-02-22T19:03:35.118" v="372"/>
        <pc:sldMkLst>
          <pc:docMk/>
          <pc:sldMk cId="2918402672" sldId="418"/>
        </pc:sldMkLst>
      </pc:sldChg>
      <pc:sldChg chg="add">
        <pc:chgData name="Amy Lamitie" userId="a6d04dc3-23c0-4c3d-a99e-6108f428fdb1" providerId="ADAL" clId="{111818DF-BFAE-48B9-BD06-54746928FCFA}" dt="2024-02-22T19:04:03.489" v="373"/>
        <pc:sldMkLst>
          <pc:docMk/>
          <pc:sldMk cId="915877295" sldId="419"/>
        </pc:sldMkLst>
      </pc:sldChg>
      <pc:sldChg chg="add del">
        <pc:chgData name="Amy Lamitie" userId="a6d04dc3-23c0-4c3d-a99e-6108f428fdb1" providerId="ADAL" clId="{111818DF-BFAE-48B9-BD06-54746928FCFA}" dt="2024-02-22T19:03:35.118" v="372"/>
        <pc:sldMkLst>
          <pc:docMk/>
          <pc:sldMk cId="2186159619" sldId="419"/>
        </pc:sldMkLst>
      </pc:sldChg>
      <pc:sldChg chg="add del">
        <pc:chgData name="Amy Lamitie" userId="a6d04dc3-23c0-4c3d-a99e-6108f428fdb1" providerId="ADAL" clId="{111818DF-BFAE-48B9-BD06-54746928FCFA}" dt="2024-02-22T19:03:35.118" v="372"/>
        <pc:sldMkLst>
          <pc:docMk/>
          <pc:sldMk cId="2570967027" sldId="420"/>
        </pc:sldMkLst>
      </pc:sldChg>
      <pc:sldChg chg="add">
        <pc:chgData name="Amy Lamitie" userId="a6d04dc3-23c0-4c3d-a99e-6108f428fdb1" providerId="ADAL" clId="{111818DF-BFAE-48B9-BD06-54746928FCFA}" dt="2024-02-22T19:04:03.489" v="373"/>
        <pc:sldMkLst>
          <pc:docMk/>
          <pc:sldMk cId="3270691560" sldId="420"/>
        </pc:sldMkLst>
      </pc:sldChg>
      <pc:sldChg chg="add del">
        <pc:chgData name="Amy Lamitie" userId="a6d04dc3-23c0-4c3d-a99e-6108f428fdb1" providerId="ADAL" clId="{111818DF-BFAE-48B9-BD06-54746928FCFA}" dt="2024-02-22T19:03:35.118" v="372"/>
        <pc:sldMkLst>
          <pc:docMk/>
          <pc:sldMk cId="446911272" sldId="421"/>
        </pc:sldMkLst>
      </pc:sldChg>
      <pc:sldChg chg="add">
        <pc:chgData name="Amy Lamitie" userId="a6d04dc3-23c0-4c3d-a99e-6108f428fdb1" providerId="ADAL" clId="{111818DF-BFAE-48B9-BD06-54746928FCFA}" dt="2024-02-22T19:05:20.983" v="396"/>
        <pc:sldMkLst>
          <pc:docMk/>
          <pc:sldMk cId="2038734103" sldId="421"/>
        </pc:sldMkLst>
      </pc:sldChg>
      <pc:sldChg chg="add">
        <pc:chgData name="Amy Lamitie" userId="a6d04dc3-23c0-4c3d-a99e-6108f428fdb1" providerId="ADAL" clId="{111818DF-BFAE-48B9-BD06-54746928FCFA}" dt="2024-02-22T19:05:20.983" v="396"/>
        <pc:sldMkLst>
          <pc:docMk/>
          <pc:sldMk cId="0" sldId="422"/>
        </pc:sldMkLst>
      </pc:sldChg>
      <pc:sldChg chg="add del">
        <pc:chgData name="Amy Lamitie" userId="a6d04dc3-23c0-4c3d-a99e-6108f428fdb1" providerId="ADAL" clId="{111818DF-BFAE-48B9-BD06-54746928FCFA}" dt="2024-02-22T19:03:35.118" v="372"/>
        <pc:sldMkLst>
          <pc:docMk/>
          <pc:sldMk cId="2586765018" sldId="422"/>
        </pc:sldMkLst>
      </pc:sldChg>
      <pc:sldChg chg="add">
        <pc:chgData name="Amy Lamitie" userId="a6d04dc3-23c0-4c3d-a99e-6108f428fdb1" providerId="ADAL" clId="{111818DF-BFAE-48B9-BD06-54746928FCFA}" dt="2024-02-22T19:05:20.983" v="396"/>
        <pc:sldMkLst>
          <pc:docMk/>
          <pc:sldMk cId="0" sldId="423"/>
        </pc:sldMkLst>
      </pc:sldChg>
      <pc:sldChg chg="add del">
        <pc:chgData name="Amy Lamitie" userId="a6d04dc3-23c0-4c3d-a99e-6108f428fdb1" providerId="ADAL" clId="{111818DF-BFAE-48B9-BD06-54746928FCFA}" dt="2024-02-22T19:03:35.118" v="372"/>
        <pc:sldMkLst>
          <pc:docMk/>
          <pc:sldMk cId="3884157272" sldId="423"/>
        </pc:sldMkLst>
      </pc:sldChg>
      <pc:sldChg chg="add">
        <pc:chgData name="Amy Lamitie" userId="a6d04dc3-23c0-4c3d-a99e-6108f428fdb1" providerId="ADAL" clId="{111818DF-BFAE-48B9-BD06-54746928FCFA}" dt="2024-02-22T19:05:20.983" v="396"/>
        <pc:sldMkLst>
          <pc:docMk/>
          <pc:sldMk cId="1465418249" sldId="424"/>
        </pc:sldMkLst>
      </pc:sldChg>
      <pc:sldChg chg="add del">
        <pc:chgData name="Amy Lamitie" userId="a6d04dc3-23c0-4c3d-a99e-6108f428fdb1" providerId="ADAL" clId="{111818DF-BFAE-48B9-BD06-54746928FCFA}" dt="2024-02-22T19:03:35.118" v="372"/>
        <pc:sldMkLst>
          <pc:docMk/>
          <pc:sldMk cId="2910426477" sldId="424"/>
        </pc:sldMkLst>
      </pc:sldChg>
      <pc:sldChg chg="add">
        <pc:chgData name="Amy Lamitie" userId="a6d04dc3-23c0-4c3d-a99e-6108f428fdb1" providerId="ADAL" clId="{111818DF-BFAE-48B9-BD06-54746928FCFA}" dt="2024-02-22T19:05:20.983" v="396"/>
        <pc:sldMkLst>
          <pc:docMk/>
          <pc:sldMk cId="1274482227" sldId="425"/>
        </pc:sldMkLst>
      </pc:sldChg>
      <pc:sldChg chg="add del">
        <pc:chgData name="Amy Lamitie" userId="a6d04dc3-23c0-4c3d-a99e-6108f428fdb1" providerId="ADAL" clId="{111818DF-BFAE-48B9-BD06-54746928FCFA}" dt="2024-02-22T19:03:35.118" v="372"/>
        <pc:sldMkLst>
          <pc:docMk/>
          <pc:sldMk cId="2347541770" sldId="425"/>
        </pc:sldMkLst>
      </pc:sldChg>
      <pc:sldChg chg="add">
        <pc:chgData name="Amy Lamitie" userId="a6d04dc3-23c0-4c3d-a99e-6108f428fdb1" providerId="ADAL" clId="{111818DF-BFAE-48B9-BD06-54746928FCFA}" dt="2024-02-22T19:05:20.983" v="396"/>
        <pc:sldMkLst>
          <pc:docMk/>
          <pc:sldMk cId="1081556353" sldId="426"/>
        </pc:sldMkLst>
      </pc:sldChg>
      <pc:sldChg chg="add del">
        <pc:chgData name="Amy Lamitie" userId="a6d04dc3-23c0-4c3d-a99e-6108f428fdb1" providerId="ADAL" clId="{111818DF-BFAE-48B9-BD06-54746928FCFA}" dt="2024-02-22T19:03:35.118" v="372"/>
        <pc:sldMkLst>
          <pc:docMk/>
          <pc:sldMk cId="1671944520" sldId="426"/>
        </pc:sldMkLst>
      </pc:sldChg>
      <pc:sldChg chg="add del">
        <pc:chgData name="Amy Lamitie" userId="a6d04dc3-23c0-4c3d-a99e-6108f428fdb1" providerId="ADAL" clId="{111818DF-BFAE-48B9-BD06-54746928FCFA}" dt="2024-02-22T19:03:35.118" v="372"/>
        <pc:sldMkLst>
          <pc:docMk/>
          <pc:sldMk cId="271014259" sldId="427"/>
        </pc:sldMkLst>
      </pc:sldChg>
      <pc:sldChg chg="add">
        <pc:chgData name="Amy Lamitie" userId="a6d04dc3-23c0-4c3d-a99e-6108f428fdb1" providerId="ADAL" clId="{111818DF-BFAE-48B9-BD06-54746928FCFA}" dt="2024-02-22T19:05:20.983" v="396"/>
        <pc:sldMkLst>
          <pc:docMk/>
          <pc:sldMk cId="842049078" sldId="427"/>
        </pc:sldMkLst>
      </pc:sldChg>
      <pc:sldChg chg="add">
        <pc:chgData name="Amy Lamitie" userId="a6d04dc3-23c0-4c3d-a99e-6108f428fdb1" providerId="ADAL" clId="{111818DF-BFAE-48B9-BD06-54746928FCFA}" dt="2024-02-22T19:05:20.983" v="396"/>
        <pc:sldMkLst>
          <pc:docMk/>
          <pc:sldMk cId="0" sldId="428"/>
        </pc:sldMkLst>
      </pc:sldChg>
      <pc:sldChg chg="add del">
        <pc:chgData name="Amy Lamitie" userId="a6d04dc3-23c0-4c3d-a99e-6108f428fdb1" providerId="ADAL" clId="{111818DF-BFAE-48B9-BD06-54746928FCFA}" dt="2024-02-22T19:03:35.118" v="372"/>
        <pc:sldMkLst>
          <pc:docMk/>
          <pc:sldMk cId="1771160109" sldId="428"/>
        </pc:sldMkLst>
      </pc:sldChg>
      <pc:sldChg chg="add del">
        <pc:chgData name="Amy Lamitie" userId="a6d04dc3-23c0-4c3d-a99e-6108f428fdb1" providerId="ADAL" clId="{111818DF-BFAE-48B9-BD06-54746928FCFA}" dt="2024-02-22T19:03:35.118" v="372"/>
        <pc:sldMkLst>
          <pc:docMk/>
          <pc:sldMk cId="1245443799" sldId="429"/>
        </pc:sldMkLst>
      </pc:sldChg>
      <pc:sldChg chg="add">
        <pc:chgData name="Amy Lamitie" userId="a6d04dc3-23c0-4c3d-a99e-6108f428fdb1" providerId="ADAL" clId="{111818DF-BFAE-48B9-BD06-54746928FCFA}" dt="2024-02-22T19:05:20.983" v="396"/>
        <pc:sldMkLst>
          <pc:docMk/>
          <pc:sldMk cId="1608777923" sldId="429"/>
        </pc:sldMkLst>
      </pc:sldChg>
      <pc:sldChg chg="add del">
        <pc:chgData name="Amy Lamitie" userId="a6d04dc3-23c0-4c3d-a99e-6108f428fdb1" providerId="ADAL" clId="{111818DF-BFAE-48B9-BD06-54746928FCFA}" dt="2024-02-22T19:08:30.213" v="435" actId="47"/>
        <pc:sldMkLst>
          <pc:docMk/>
          <pc:sldMk cId="1087390095" sldId="430"/>
        </pc:sldMkLst>
      </pc:sldChg>
      <pc:sldChg chg="add del">
        <pc:chgData name="Amy Lamitie" userId="a6d04dc3-23c0-4c3d-a99e-6108f428fdb1" providerId="ADAL" clId="{111818DF-BFAE-48B9-BD06-54746928FCFA}" dt="2024-02-22T19:08:17.941" v="433" actId="2696"/>
        <pc:sldMkLst>
          <pc:docMk/>
          <pc:sldMk cId="1307202019" sldId="430"/>
        </pc:sldMkLst>
      </pc:sldChg>
      <pc:sldChg chg="add del">
        <pc:chgData name="Amy Lamitie" userId="a6d04dc3-23c0-4c3d-a99e-6108f428fdb1" providerId="ADAL" clId="{111818DF-BFAE-48B9-BD06-54746928FCFA}" dt="2024-02-28T13:20:03.144" v="1303" actId="47"/>
        <pc:sldMkLst>
          <pc:docMk/>
          <pc:sldMk cId="0" sldId="431"/>
        </pc:sldMkLst>
      </pc:sldChg>
      <pc:sldChg chg="modSp add mod">
        <pc:chgData name="Amy Lamitie" userId="a6d04dc3-23c0-4c3d-a99e-6108f428fdb1" providerId="ADAL" clId="{111818DF-BFAE-48B9-BD06-54746928FCFA}" dt="2024-02-28T13:31:39.667" v="1373" actId="1038"/>
        <pc:sldMkLst>
          <pc:docMk/>
          <pc:sldMk cId="1416671395" sldId="432"/>
        </pc:sldMkLst>
        <pc:spChg chg="mod">
          <ac:chgData name="Amy Lamitie" userId="a6d04dc3-23c0-4c3d-a99e-6108f428fdb1" providerId="ADAL" clId="{111818DF-BFAE-48B9-BD06-54746928FCFA}" dt="2024-02-28T13:31:39.667" v="1373" actId="1038"/>
          <ac:spMkLst>
            <pc:docMk/>
            <pc:sldMk cId="1416671395" sldId="432"/>
            <ac:spMk id="1387" creationId="{00000000-0000-0000-0000-000000000000}"/>
          </ac:spMkLst>
        </pc:spChg>
      </pc:sldChg>
      <pc:sldChg chg="add del mod modShow">
        <pc:chgData name="Amy Lamitie" userId="a6d04dc3-23c0-4c3d-a99e-6108f428fdb1" providerId="ADAL" clId="{111818DF-BFAE-48B9-BD06-54746928FCFA}" dt="2024-02-28T13:56:31.750" v="1467" actId="47"/>
        <pc:sldMkLst>
          <pc:docMk/>
          <pc:sldMk cId="3885936976" sldId="433"/>
        </pc:sldMkLst>
      </pc:sldChg>
      <pc:sldChg chg="add del mod modShow">
        <pc:chgData name="Amy Lamitie" userId="a6d04dc3-23c0-4c3d-a99e-6108f428fdb1" providerId="ADAL" clId="{111818DF-BFAE-48B9-BD06-54746928FCFA}" dt="2024-02-28T13:56:29.775" v="1466" actId="47"/>
        <pc:sldMkLst>
          <pc:docMk/>
          <pc:sldMk cId="1962708662" sldId="434"/>
        </pc:sldMkLst>
      </pc:sldChg>
      <pc:sldChg chg="add del mod modShow">
        <pc:chgData name="Amy Lamitie" userId="a6d04dc3-23c0-4c3d-a99e-6108f428fdb1" providerId="ADAL" clId="{111818DF-BFAE-48B9-BD06-54746928FCFA}" dt="2024-02-28T13:56:28.297" v="1465" actId="47"/>
        <pc:sldMkLst>
          <pc:docMk/>
          <pc:sldMk cId="3486316087" sldId="435"/>
        </pc:sldMkLst>
      </pc:sldChg>
      <pc:sldChg chg="add del mod modShow">
        <pc:chgData name="Amy Lamitie" userId="a6d04dc3-23c0-4c3d-a99e-6108f428fdb1" providerId="ADAL" clId="{111818DF-BFAE-48B9-BD06-54746928FCFA}" dt="2024-02-28T13:56:26.363" v="1464" actId="47"/>
        <pc:sldMkLst>
          <pc:docMk/>
          <pc:sldMk cId="4190945219" sldId="436"/>
        </pc:sldMkLst>
      </pc:sldChg>
      <pc:sldChg chg="add del mod modShow">
        <pc:chgData name="Amy Lamitie" userId="a6d04dc3-23c0-4c3d-a99e-6108f428fdb1" providerId="ADAL" clId="{111818DF-BFAE-48B9-BD06-54746928FCFA}" dt="2024-02-28T13:56:22.836" v="1462" actId="47"/>
        <pc:sldMkLst>
          <pc:docMk/>
          <pc:sldMk cId="2963710979" sldId="437"/>
        </pc:sldMkLst>
      </pc:sldChg>
      <pc:sldChg chg="add del mod modShow">
        <pc:chgData name="Amy Lamitie" userId="a6d04dc3-23c0-4c3d-a99e-6108f428fdb1" providerId="ADAL" clId="{111818DF-BFAE-48B9-BD06-54746928FCFA}" dt="2024-02-28T13:56:21.170" v="1461" actId="47"/>
        <pc:sldMkLst>
          <pc:docMk/>
          <pc:sldMk cId="844976390" sldId="438"/>
        </pc:sldMkLst>
      </pc:sldChg>
      <pc:sldChg chg="add del mod modShow">
        <pc:chgData name="Amy Lamitie" userId="a6d04dc3-23c0-4c3d-a99e-6108f428fdb1" providerId="ADAL" clId="{111818DF-BFAE-48B9-BD06-54746928FCFA}" dt="2024-02-28T13:56:19.780" v="1460" actId="47"/>
        <pc:sldMkLst>
          <pc:docMk/>
          <pc:sldMk cId="2342150696" sldId="439"/>
        </pc:sldMkLst>
      </pc:sldChg>
      <pc:sldChg chg="add del mod modShow">
        <pc:chgData name="Amy Lamitie" userId="a6d04dc3-23c0-4c3d-a99e-6108f428fdb1" providerId="ADAL" clId="{111818DF-BFAE-48B9-BD06-54746928FCFA}" dt="2024-02-28T13:56:18.025" v="1459" actId="47"/>
        <pc:sldMkLst>
          <pc:docMk/>
          <pc:sldMk cId="90395041" sldId="440"/>
        </pc:sldMkLst>
      </pc:sldChg>
      <pc:sldChg chg="add">
        <pc:chgData name="Amy Lamitie" userId="a6d04dc3-23c0-4c3d-a99e-6108f428fdb1" providerId="ADAL" clId="{111818DF-BFAE-48B9-BD06-54746928FCFA}" dt="2024-02-22T19:06:59.148" v="398"/>
        <pc:sldMkLst>
          <pc:docMk/>
          <pc:sldMk cId="1107167168" sldId="441"/>
        </pc:sldMkLst>
      </pc:sldChg>
      <pc:sldChg chg="add">
        <pc:chgData name="Amy Lamitie" userId="a6d04dc3-23c0-4c3d-a99e-6108f428fdb1" providerId="ADAL" clId="{111818DF-BFAE-48B9-BD06-54746928FCFA}" dt="2024-02-22T19:06:59.148" v="398"/>
        <pc:sldMkLst>
          <pc:docMk/>
          <pc:sldMk cId="0" sldId="442"/>
        </pc:sldMkLst>
      </pc:sldChg>
      <pc:sldChg chg="add">
        <pc:chgData name="Amy Lamitie" userId="a6d04dc3-23c0-4c3d-a99e-6108f428fdb1" providerId="ADAL" clId="{111818DF-BFAE-48B9-BD06-54746928FCFA}" dt="2024-02-22T19:10:39.933" v="620"/>
        <pc:sldMkLst>
          <pc:docMk/>
          <pc:sldMk cId="3411887833" sldId="443"/>
        </pc:sldMkLst>
      </pc:sldChg>
      <pc:sldChg chg="add del">
        <pc:chgData name="Amy Lamitie" userId="a6d04dc3-23c0-4c3d-a99e-6108f428fdb1" providerId="ADAL" clId="{111818DF-BFAE-48B9-BD06-54746928FCFA}" dt="2024-02-28T14:15:14.135" v="1494" actId="47"/>
        <pc:sldMkLst>
          <pc:docMk/>
          <pc:sldMk cId="3852516487" sldId="444"/>
        </pc:sldMkLst>
      </pc:sldChg>
      <pc:sldChg chg="modSp add mod">
        <pc:chgData name="Amy Lamitie" userId="a6d04dc3-23c0-4c3d-a99e-6108f428fdb1" providerId="ADAL" clId="{111818DF-BFAE-48B9-BD06-54746928FCFA}" dt="2024-02-28T18:13:30.432" v="1753" actId="20577"/>
        <pc:sldMkLst>
          <pc:docMk/>
          <pc:sldMk cId="0" sldId="445"/>
        </pc:sldMkLst>
        <pc:spChg chg="mod">
          <ac:chgData name="Amy Lamitie" userId="a6d04dc3-23c0-4c3d-a99e-6108f428fdb1" providerId="ADAL" clId="{111818DF-BFAE-48B9-BD06-54746928FCFA}" dt="2024-02-28T18:13:30.432" v="1753" actId="20577"/>
          <ac:spMkLst>
            <pc:docMk/>
            <pc:sldMk cId="0" sldId="445"/>
            <ac:spMk id="51" creationId="{F14B8BA0-5D31-64B0-1F80-7E665492868C}"/>
          </ac:spMkLst>
        </pc:spChg>
        <pc:spChg chg="mod">
          <ac:chgData name="Amy Lamitie" userId="a6d04dc3-23c0-4c3d-a99e-6108f428fdb1" providerId="ADAL" clId="{111818DF-BFAE-48B9-BD06-54746928FCFA}" dt="2024-02-28T18:13:19" v="1735" actId="20577"/>
          <ac:spMkLst>
            <pc:docMk/>
            <pc:sldMk cId="0" sldId="445"/>
            <ac:spMk id="1610" creationId="{00000000-0000-0000-0000-000000000000}"/>
          </ac:spMkLst>
        </pc:spChg>
      </pc:sldChg>
      <pc:sldChg chg="modSp add mod modNotesTx">
        <pc:chgData name="Amy Lamitie" userId="a6d04dc3-23c0-4c3d-a99e-6108f428fdb1" providerId="ADAL" clId="{111818DF-BFAE-48B9-BD06-54746928FCFA}" dt="2024-02-28T18:24:58.115" v="2090" actId="12"/>
        <pc:sldMkLst>
          <pc:docMk/>
          <pc:sldMk cId="1021805483" sldId="446"/>
        </pc:sldMkLst>
        <pc:spChg chg="mod">
          <ac:chgData name="Amy Lamitie" userId="a6d04dc3-23c0-4c3d-a99e-6108f428fdb1" providerId="ADAL" clId="{111818DF-BFAE-48B9-BD06-54746928FCFA}" dt="2024-02-28T13:51:24.148" v="1393" actId="20577"/>
          <ac:spMkLst>
            <pc:docMk/>
            <pc:sldMk cId="1021805483" sldId="446"/>
            <ac:spMk id="25" creationId="{A4738B64-8D0E-B1A4-2FA6-2C1AFF309FDD}"/>
          </ac:spMkLst>
        </pc:spChg>
      </pc:sldChg>
      <pc:sldChg chg="add">
        <pc:chgData name="Amy Lamitie" userId="a6d04dc3-23c0-4c3d-a99e-6108f428fdb1" providerId="ADAL" clId="{111818DF-BFAE-48B9-BD06-54746928FCFA}" dt="2024-02-28T13:50:46.827" v="1375"/>
        <pc:sldMkLst>
          <pc:docMk/>
          <pc:sldMk cId="3820543778" sldId="447"/>
        </pc:sldMkLst>
      </pc:sldChg>
      <pc:sldChg chg="modSp add mod">
        <pc:chgData name="Amy Lamitie" userId="a6d04dc3-23c0-4c3d-a99e-6108f428fdb1" providerId="ADAL" clId="{111818DF-BFAE-48B9-BD06-54746928FCFA}" dt="2024-02-28T13:51:54.312" v="1417" actId="1035"/>
        <pc:sldMkLst>
          <pc:docMk/>
          <pc:sldMk cId="621366237" sldId="448"/>
        </pc:sldMkLst>
        <pc:spChg chg="mod">
          <ac:chgData name="Amy Lamitie" userId="a6d04dc3-23c0-4c3d-a99e-6108f428fdb1" providerId="ADAL" clId="{111818DF-BFAE-48B9-BD06-54746928FCFA}" dt="2024-02-28T13:51:54.312" v="1417" actId="1035"/>
          <ac:spMkLst>
            <pc:docMk/>
            <pc:sldMk cId="621366237" sldId="448"/>
            <ac:spMk id="25" creationId="{A4738B64-8D0E-B1A4-2FA6-2C1AFF309FDD}"/>
          </ac:spMkLst>
        </pc:spChg>
      </pc:sldChg>
      <pc:sldChg chg="add">
        <pc:chgData name="Amy Lamitie" userId="a6d04dc3-23c0-4c3d-a99e-6108f428fdb1" providerId="ADAL" clId="{111818DF-BFAE-48B9-BD06-54746928FCFA}" dt="2024-02-28T13:50:46.827" v="1375"/>
        <pc:sldMkLst>
          <pc:docMk/>
          <pc:sldMk cId="3696439930" sldId="449"/>
        </pc:sldMkLst>
      </pc:sldChg>
      <pc:sldChg chg="modSp add mod">
        <pc:chgData name="Amy Lamitie" userId="a6d04dc3-23c0-4c3d-a99e-6108f428fdb1" providerId="ADAL" clId="{111818DF-BFAE-48B9-BD06-54746928FCFA}" dt="2024-02-28T13:52:30.200" v="1421" actId="20577"/>
        <pc:sldMkLst>
          <pc:docMk/>
          <pc:sldMk cId="2032786684" sldId="450"/>
        </pc:sldMkLst>
        <pc:spChg chg="mod">
          <ac:chgData name="Amy Lamitie" userId="a6d04dc3-23c0-4c3d-a99e-6108f428fdb1" providerId="ADAL" clId="{111818DF-BFAE-48B9-BD06-54746928FCFA}" dt="2024-02-28T13:52:30.200" v="1421" actId="20577"/>
          <ac:spMkLst>
            <pc:docMk/>
            <pc:sldMk cId="2032786684" sldId="450"/>
            <ac:spMk id="25" creationId="{705AE02D-693A-8440-7965-1F1AD01D4ABC}"/>
          </ac:spMkLst>
        </pc:spChg>
      </pc:sldChg>
      <pc:sldChg chg="add">
        <pc:chgData name="Amy Lamitie" userId="a6d04dc3-23c0-4c3d-a99e-6108f428fdb1" providerId="ADAL" clId="{111818DF-BFAE-48B9-BD06-54746928FCFA}" dt="2024-02-28T13:50:46.827" v="1375"/>
        <pc:sldMkLst>
          <pc:docMk/>
          <pc:sldMk cId="1899243467" sldId="451"/>
        </pc:sldMkLst>
      </pc:sldChg>
      <pc:sldChg chg="modSp add mod modNotesTx">
        <pc:chgData name="Amy Lamitie" userId="a6d04dc3-23c0-4c3d-a99e-6108f428fdb1" providerId="ADAL" clId="{111818DF-BFAE-48B9-BD06-54746928FCFA}" dt="2024-02-28T13:55:12.175" v="1458" actId="20577"/>
        <pc:sldMkLst>
          <pc:docMk/>
          <pc:sldMk cId="1829170554" sldId="452"/>
        </pc:sldMkLst>
        <pc:spChg chg="mod">
          <ac:chgData name="Amy Lamitie" userId="a6d04dc3-23c0-4c3d-a99e-6108f428fdb1" providerId="ADAL" clId="{111818DF-BFAE-48B9-BD06-54746928FCFA}" dt="2024-02-28T13:53:41.913" v="1437" actId="20577"/>
          <ac:spMkLst>
            <pc:docMk/>
            <pc:sldMk cId="1829170554" sldId="452"/>
            <ac:spMk id="3" creationId="{7D5BF036-F587-D5CA-2436-0D3726B58518}"/>
          </ac:spMkLst>
        </pc:spChg>
        <pc:spChg chg="mod">
          <ac:chgData name="Amy Lamitie" userId="a6d04dc3-23c0-4c3d-a99e-6108f428fdb1" providerId="ADAL" clId="{111818DF-BFAE-48B9-BD06-54746928FCFA}" dt="2024-02-28T13:55:12.175" v="1458" actId="20577"/>
          <ac:spMkLst>
            <pc:docMk/>
            <pc:sldMk cId="1829170554" sldId="452"/>
            <ac:spMk id="25" creationId="{A4738B64-8D0E-B1A4-2FA6-2C1AFF309FDD}"/>
          </ac:spMkLst>
        </pc:spChg>
      </pc:sldChg>
      <pc:sldChg chg="add">
        <pc:chgData name="Amy Lamitie" userId="a6d04dc3-23c0-4c3d-a99e-6108f428fdb1" providerId="ADAL" clId="{111818DF-BFAE-48B9-BD06-54746928FCFA}" dt="2024-02-28T13:50:46.827" v="1375"/>
        <pc:sldMkLst>
          <pc:docMk/>
          <pc:sldMk cId="2911878617" sldId="453"/>
        </pc:sldMkLst>
      </pc:sldChg>
      <pc:sldChg chg="addSp delSp modSp new del mod modNotesTx">
        <pc:chgData name="Amy Lamitie" userId="a6d04dc3-23c0-4c3d-a99e-6108f428fdb1" providerId="ADAL" clId="{111818DF-BFAE-48B9-BD06-54746928FCFA}" dt="2024-02-28T18:11:56.598" v="1728" actId="47"/>
        <pc:sldMkLst>
          <pc:docMk/>
          <pc:sldMk cId="134147939" sldId="454"/>
        </pc:sldMkLst>
        <pc:spChg chg="add mod">
          <ac:chgData name="Amy Lamitie" userId="a6d04dc3-23c0-4c3d-a99e-6108f428fdb1" providerId="ADAL" clId="{111818DF-BFAE-48B9-BD06-54746928FCFA}" dt="2024-02-28T18:08:39.448" v="1629" actId="207"/>
          <ac:spMkLst>
            <pc:docMk/>
            <pc:sldMk cId="134147939" sldId="454"/>
            <ac:spMk id="2" creationId="{9576409C-3210-045D-76F9-48838F26D93D}"/>
          </ac:spMkLst>
        </pc:spChg>
        <pc:spChg chg="add mod">
          <ac:chgData name="Amy Lamitie" userId="a6d04dc3-23c0-4c3d-a99e-6108f428fdb1" providerId="ADAL" clId="{111818DF-BFAE-48B9-BD06-54746928FCFA}" dt="2024-02-28T18:08:06.706" v="1625"/>
          <ac:spMkLst>
            <pc:docMk/>
            <pc:sldMk cId="134147939" sldId="454"/>
            <ac:spMk id="3" creationId="{B2C2A308-523E-A3A0-7675-D447D8436BB8}"/>
          </ac:spMkLst>
        </pc:spChg>
        <pc:spChg chg="add del mod">
          <ac:chgData name="Amy Lamitie" userId="a6d04dc3-23c0-4c3d-a99e-6108f428fdb1" providerId="ADAL" clId="{111818DF-BFAE-48B9-BD06-54746928FCFA}" dt="2024-02-28T18:08:12.630" v="1626" actId="478"/>
          <ac:spMkLst>
            <pc:docMk/>
            <pc:sldMk cId="134147939" sldId="454"/>
            <ac:spMk id="5" creationId="{0462806B-1C61-D392-3170-538A6E8A0B1B}"/>
          </ac:spMkLst>
        </pc:spChg>
        <pc:picChg chg="add mod">
          <ac:chgData name="Amy Lamitie" userId="a6d04dc3-23c0-4c3d-a99e-6108f428fdb1" providerId="ADAL" clId="{111818DF-BFAE-48B9-BD06-54746928FCFA}" dt="2024-02-28T18:10:58.599" v="1718" actId="1076"/>
          <ac:picMkLst>
            <pc:docMk/>
            <pc:sldMk cId="134147939" sldId="454"/>
            <ac:picMk id="4" creationId="{82B82014-F119-621A-E62B-021C2A7FC787}"/>
          </ac:picMkLst>
        </pc:picChg>
        <pc:picChg chg="add mod">
          <ac:chgData name="Amy Lamitie" userId="a6d04dc3-23c0-4c3d-a99e-6108f428fdb1" providerId="ADAL" clId="{111818DF-BFAE-48B9-BD06-54746928FCFA}" dt="2024-02-28T18:09:41.894" v="1687" actId="1076"/>
          <ac:picMkLst>
            <pc:docMk/>
            <pc:sldMk cId="134147939" sldId="454"/>
            <ac:picMk id="6" creationId="{12E0FE34-AA11-AC76-AD36-90AA91AC46EA}"/>
          </ac:picMkLst>
        </pc:picChg>
        <pc:picChg chg="add mod">
          <ac:chgData name="Amy Lamitie" userId="a6d04dc3-23c0-4c3d-a99e-6108f428fdb1" providerId="ADAL" clId="{111818DF-BFAE-48B9-BD06-54746928FCFA}" dt="2024-02-28T18:11:21.429" v="1723" actId="1076"/>
          <ac:picMkLst>
            <pc:docMk/>
            <pc:sldMk cId="134147939" sldId="454"/>
            <ac:picMk id="7" creationId="{70848845-7F3D-5619-B381-6FEB4E93782A}"/>
          </ac:picMkLst>
        </pc:picChg>
        <pc:picChg chg="add mod ord">
          <ac:chgData name="Amy Lamitie" userId="a6d04dc3-23c0-4c3d-a99e-6108f428fdb1" providerId="ADAL" clId="{111818DF-BFAE-48B9-BD06-54746928FCFA}" dt="2024-02-28T18:10:46.380" v="1712" actId="1037"/>
          <ac:picMkLst>
            <pc:docMk/>
            <pc:sldMk cId="134147939" sldId="454"/>
            <ac:picMk id="8" creationId="{95573053-CEFE-157E-C123-35A135544E11}"/>
          </ac:picMkLst>
        </pc:picChg>
        <pc:picChg chg="add mod">
          <ac:chgData name="Amy Lamitie" userId="a6d04dc3-23c0-4c3d-a99e-6108f428fdb1" providerId="ADAL" clId="{111818DF-BFAE-48B9-BD06-54746928FCFA}" dt="2024-02-28T18:10:27.793" v="1700" actId="1076"/>
          <ac:picMkLst>
            <pc:docMk/>
            <pc:sldMk cId="134147939" sldId="454"/>
            <ac:picMk id="9" creationId="{95011659-3962-1DA3-150A-BEEACB8A784C}"/>
          </ac:picMkLst>
        </pc:picChg>
        <pc:picChg chg="add mod">
          <ac:chgData name="Amy Lamitie" userId="a6d04dc3-23c0-4c3d-a99e-6108f428fdb1" providerId="ADAL" clId="{111818DF-BFAE-48B9-BD06-54746928FCFA}" dt="2024-02-28T18:09:09.775" v="1672" actId="1035"/>
          <ac:picMkLst>
            <pc:docMk/>
            <pc:sldMk cId="134147939" sldId="454"/>
            <ac:picMk id="10" creationId="{432DFA17-B23F-3138-B03B-9F3FFCDAED32}"/>
          </ac:picMkLst>
        </pc:picChg>
        <pc:picChg chg="add mod">
          <ac:chgData name="Amy Lamitie" userId="a6d04dc3-23c0-4c3d-a99e-6108f428fdb1" providerId="ADAL" clId="{111818DF-BFAE-48B9-BD06-54746928FCFA}" dt="2024-02-28T18:11:11.822" v="1720" actId="1076"/>
          <ac:picMkLst>
            <pc:docMk/>
            <pc:sldMk cId="134147939" sldId="454"/>
            <ac:picMk id="11" creationId="{9BA6AD9A-4356-9592-F4C9-4B2457BE18AA}"/>
          </ac:picMkLst>
        </pc:picChg>
        <pc:picChg chg="add mod">
          <ac:chgData name="Amy Lamitie" userId="a6d04dc3-23c0-4c3d-a99e-6108f428fdb1" providerId="ADAL" clId="{111818DF-BFAE-48B9-BD06-54746928FCFA}" dt="2024-02-28T18:11:05.479" v="1719" actId="1076"/>
          <ac:picMkLst>
            <pc:docMk/>
            <pc:sldMk cId="134147939" sldId="454"/>
            <ac:picMk id="12" creationId="{A75E065A-DB6B-D154-2891-B5E1AFB752AD}"/>
          </ac:picMkLst>
        </pc:picChg>
        <pc:picChg chg="add mod">
          <ac:chgData name="Amy Lamitie" userId="a6d04dc3-23c0-4c3d-a99e-6108f428fdb1" providerId="ADAL" clId="{111818DF-BFAE-48B9-BD06-54746928FCFA}" dt="2024-02-28T18:11:26.969" v="1724" actId="1076"/>
          <ac:picMkLst>
            <pc:docMk/>
            <pc:sldMk cId="134147939" sldId="454"/>
            <ac:picMk id="13" creationId="{DB6E57CB-BFD0-A613-448E-04B6A2283AFB}"/>
          </ac:picMkLst>
        </pc:picChg>
        <pc:picChg chg="add mod">
          <ac:chgData name="Amy Lamitie" userId="a6d04dc3-23c0-4c3d-a99e-6108f428fdb1" providerId="ADAL" clId="{111818DF-BFAE-48B9-BD06-54746928FCFA}" dt="2024-02-28T18:10:49.348" v="1717" actId="1037"/>
          <ac:picMkLst>
            <pc:docMk/>
            <pc:sldMk cId="134147939" sldId="454"/>
            <ac:picMk id="14" creationId="{D970CB2A-4E5C-FE06-8831-C5D85C9A7CB9}"/>
          </ac:picMkLst>
        </pc:picChg>
      </pc:sldChg>
      <pc:sldChg chg="modSp add mod">
        <pc:chgData name="Amy Lamitie" userId="a6d04dc3-23c0-4c3d-a99e-6108f428fdb1" providerId="ADAL" clId="{111818DF-BFAE-48B9-BD06-54746928FCFA}" dt="2024-02-28T18:58:00.810" v="2313" actId="20577"/>
        <pc:sldMkLst>
          <pc:docMk/>
          <pc:sldMk cId="2000190735" sldId="454"/>
        </pc:sldMkLst>
        <pc:spChg chg="mod">
          <ac:chgData name="Amy Lamitie" userId="a6d04dc3-23c0-4c3d-a99e-6108f428fdb1" providerId="ADAL" clId="{111818DF-BFAE-48B9-BD06-54746928FCFA}" dt="2024-02-28T18:58:00.810" v="2313" actId="20577"/>
          <ac:spMkLst>
            <pc:docMk/>
            <pc:sldMk cId="2000190735" sldId="454"/>
            <ac:spMk id="1260" creationId="{00000000-0000-0000-0000-000000000000}"/>
          </ac:spMkLst>
        </pc:spChg>
      </pc:sldChg>
      <pc:sldMasterChg chg="delSldLayout modSldLayout">
        <pc:chgData name="Amy Lamitie" userId="a6d04dc3-23c0-4c3d-a99e-6108f428fdb1" providerId="ADAL" clId="{111818DF-BFAE-48B9-BD06-54746928FCFA}" dt="2024-02-28T18:11:56.598" v="1728" actId="47"/>
        <pc:sldMasterMkLst>
          <pc:docMk/>
          <pc:sldMasterMk cId="0" sldId="2147483680"/>
        </pc:sldMasterMkLst>
        <pc:sldLayoutChg chg="delSp mod">
          <pc:chgData name="Amy Lamitie" userId="a6d04dc3-23c0-4c3d-a99e-6108f428fdb1" providerId="ADAL" clId="{111818DF-BFAE-48B9-BD06-54746928FCFA}" dt="2024-02-28T13:57:28.834" v="1492" actId="478"/>
          <pc:sldLayoutMkLst>
            <pc:docMk/>
            <pc:sldMasterMk cId="0" sldId="2147483680"/>
            <pc:sldLayoutMk cId="0" sldId="2147483650"/>
          </pc:sldLayoutMkLst>
          <pc:grpChg chg="del">
            <ac:chgData name="Amy Lamitie" userId="a6d04dc3-23c0-4c3d-a99e-6108f428fdb1" providerId="ADAL" clId="{111818DF-BFAE-48B9-BD06-54746928FCFA}" dt="2024-02-28T13:57:28.834" v="1492" actId="478"/>
            <ac:grpSpMkLst>
              <pc:docMk/>
              <pc:sldMasterMk cId="0" sldId="2147483680"/>
              <pc:sldLayoutMk cId="0" sldId="2147483650"/>
              <ac:grpSpMk id="143" creationId="{00000000-0000-0000-0000-000000000000}"/>
            </ac:grpSpMkLst>
          </pc:grpChg>
        </pc:sldLayoutChg>
        <pc:sldLayoutChg chg="del">
          <pc:chgData name="Amy Lamitie" userId="a6d04dc3-23c0-4c3d-a99e-6108f428fdb1" providerId="ADAL" clId="{111818DF-BFAE-48B9-BD06-54746928FCFA}" dt="2024-02-22T19:07:19.489" v="411" actId="47"/>
          <pc:sldLayoutMkLst>
            <pc:docMk/>
            <pc:sldMasterMk cId="0" sldId="2147483680"/>
            <pc:sldLayoutMk cId="0" sldId="2147483654"/>
          </pc:sldLayoutMkLst>
        </pc:sldLayoutChg>
        <pc:sldLayoutChg chg="del">
          <pc:chgData name="Amy Lamitie" userId="a6d04dc3-23c0-4c3d-a99e-6108f428fdb1" providerId="ADAL" clId="{111818DF-BFAE-48B9-BD06-54746928FCFA}" dt="2024-02-28T18:11:56.598" v="1728" actId="47"/>
          <pc:sldLayoutMkLst>
            <pc:docMk/>
            <pc:sldMasterMk cId="0" sldId="2147483680"/>
            <pc:sldLayoutMk cId="0" sldId="2147483658"/>
          </pc:sldLayoutMkLst>
        </pc:sldLayoutChg>
        <pc:sldLayoutChg chg="del">
          <pc:chgData name="Amy Lamitie" userId="a6d04dc3-23c0-4c3d-a99e-6108f428fdb1" providerId="ADAL" clId="{111818DF-BFAE-48B9-BD06-54746928FCFA}" dt="2024-02-22T19:07:24.265" v="416" actId="47"/>
          <pc:sldLayoutMkLst>
            <pc:docMk/>
            <pc:sldMasterMk cId="0" sldId="2147483680"/>
            <pc:sldLayoutMk cId="0" sldId="2147483662"/>
          </pc:sldLayoutMkLst>
        </pc:sldLayoutChg>
        <pc:sldLayoutChg chg="del">
          <pc:chgData name="Amy Lamitie" userId="a6d04dc3-23c0-4c3d-a99e-6108f428fdb1" providerId="ADAL" clId="{111818DF-BFAE-48B9-BD06-54746928FCFA}" dt="2024-02-22T19:02:49.934" v="370" actId="47"/>
          <pc:sldLayoutMkLst>
            <pc:docMk/>
            <pc:sldMasterMk cId="0" sldId="2147483680"/>
            <pc:sldLayoutMk cId="0" sldId="2147483668"/>
          </pc:sldLayoutMkLst>
        </pc:sldLayoutChg>
        <pc:sldLayoutChg chg="del">
          <pc:chgData name="Amy Lamitie" userId="a6d04dc3-23c0-4c3d-a99e-6108f428fdb1" providerId="ADAL" clId="{111818DF-BFAE-48B9-BD06-54746928FCFA}" dt="2024-02-22T19:07:23.528" v="415" actId="47"/>
          <pc:sldLayoutMkLst>
            <pc:docMk/>
            <pc:sldMasterMk cId="0" sldId="2147483680"/>
            <pc:sldLayoutMk cId="0" sldId="2147483671"/>
          </pc:sldLayoutMkLst>
        </pc:sldLayoutChg>
        <pc:sldLayoutChg chg="del">
          <pc:chgData name="Amy Lamitie" userId="a6d04dc3-23c0-4c3d-a99e-6108f428fdb1" providerId="ADAL" clId="{111818DF-BFAE-48B9-BD06-54746928FCFA}" dt="2024-02-22T19:07:20.336" v="412" actId="47"/>
          <pc:sldLayoutMkLst>
            <pc:docMk/>
            <pc:sldMasterMk cId="0" sldId="2147483680"/>
            <pc:sldLayoutMk cId="0" sldId="2147483673"/>
          </pc:sldLayoutMkLst>
        </pc:sldLayoutChg>
        <pc:sldLayoutChg chg="del">
          <pc:chgData name="Amy Lamitie" userId="a6d04dc3-23c0-4c3d-a99e-6108f428fdb1" providerId="ADAL" clId="{111818DF-BFAE-48B9-BD06-54746928FCFA}" dt="2024-02-22T19:07:21.106" v="413" actId="47"/>
          <pc:sldLayoutMkLst>
            <pc:docMk/>
            <pc:sldMasterMk cId="0" sldId="2147483680"/>
            <pc:sldLayoutMk cId="0" sldId="2147483675"/>
          </pc:sldLayoutMkLst>
        </pc:sldLayoutChg>
        <pc:sldLayoutChg chg="del">
          <pc:chgData name="Amy Lamitie" userId="a6d04dc3-23c0-4c3d-a99e-6108f428fdb1" providerId="ADAL" clId="{111818DF-BFAE-48B9-BD06-54746928FCFA}" dt="2024-02-22T19:08:17.941" v="433" actId="2696"/>
          <pc:sldLayoutMkLst>
            <pc:docMk/>
            <pc:sldMasterMk cId="0" sldId="2147483680"/>
            <pc:sldLayoutMk cId="1138883876" sldId="2147483682"/>
          </pc:sldLayoutMkLst>
        </pc:sldLayoutChg>
      </pc:sldMasterChg>
      <pc:sldMasterChg chg="del delSldLayout">
        <pc:chgData name="Amy Lamitie" userId="a6d04dc3-23c0-4c3d-a99e-6108f428fdb1" providerId="ADAL" clId="{111818DF-BFAE-48B9-BD06-54746928FCFA}" dt="2024-02-22T19:07:31.962" v="430" actId="47"/>
        <pc:sldMasterMkLst>
          <pc:docMk/>
          <pc:sldMasterMk cId="0" sldId="2147483681"/>
        </pc:sldMasterMkLst>
        <pc:sldLayoutChg chg="del">
          <pc:chgData name="Amy Lamitie" userId="a6d04dc3-23c0-4c3d-a99e-6108f428fdb1" providerId="ADAL" clId="{111818DF-BFAE-48B9-BD06-54746928FCFA}" dt="2024-02-22T19:07:31.962" v="430" actId="47"/>
          <pc:sldLayoutMkLst>
            <pc:docMk/>
            <pc:sldMasterMk cId="0" sldId="2147483681"/>
            <pc:sldLayoutMk cId="0" sldId="2147483678"/>
          </pc:sldLayoutMkLst>
        </pc:sldLayoutChg>
        <pc:sldLayoutChg chg="del">
          <pc:chgData name="Amy Lamitie" userId="a6d04dc3-23c0-4c3d-a99e-6108f428fdb1" providerId="ADAL" clId="{111818DF-BFAE-48B9-BD06-54746928FCFA}" dt="2024-02-22T19:07:27.312" v="424" actId="47"/>
          <pc:sldLayoutMkLst>
            <pc:docMk/>
            <pc:sldMasterMk cId="0" sldId="2147483681"/>
            <pc:sldLayoutMk cId="0" sldId="2147483679"/>
          </pc:sldLayoutMkLst>
        </pc:sldLayoutChg>
      </pc:sldMasterChg>
    </pc:docChg>
  </pc:docChgLst>
  <pc:docChgLst>
    <pc:chgData name="Stephanie Hayes" userId="afc4851a-a951-4867-99a7-af4f4ba845de" providerId="ADAL" clId="{AECDE14B-EB21-4CED-8A59-B42D1DA4E817}"/>
    <pc:docChg chg="modSld sldOrd">
      <pc:chgData name="Stephanie Hayes" userId="afc4851a-a951-4867-99a7-af4f4ba845de" providerId="ADAL" clId="{AECDE14B-EB21-4CED-8A59-B42D1DA4E817}" dt="2024-02-29T14:53:48.114" v="63" actId="1076"/>
      <pc:docMkLst>
        <pc:docMk/>
      </pc:docMkLst>
      <pc:sldChg chg="ord">
        <pc:chgData name="Stephanie Hayes" userId="afc4851a-a951-4867-99a7-af4f4ba845de" providerId="ADAL" clId="{AECDE14B-EB21-4CED-8A59-B42D1DA4E817}" dt="2024-02-29T14:52:08.913" v="9"/>
        <pc:sldMkLst>
          <pc:docMk/>
          <pc:sldMk cId="2467279808" sldId="360"/>
        </pc:sldMkLst>
      </pc:sldChg>
      <pc:sldChg chg="modSp mod">
        <pc:chgData name="Stephanie Hayes" userId="afc4851a-a951-4867-99a7-af4f4ba845de" providerId="ADAL" clId="{AECDE14B-EB21-4CED-8A59-B42D1DA4E817}" dt="2024-02-29T14:51:41.430" v="7"/>
        <pc:sldMkLst>
          <pc:docMk/>
          <pc:sldMk cId="1021805483" sldId="446"/>
        </pc:sldMkLst>
        <pc:spChg chg="mod">
          <ac:chgData name="Stephanie Hayes" userId="afc4851a-a951-4867-99a7-af4f4ba845de" providerId="ADAL" clId="{AECDE14B-EB21-4CED-8A59-B42D1DA4E817}" dt="2024-02-29T14:51:41.430" v="7"/>
          <ac:spMkLst>
            <pc:docMk/>
            <pc:sldMk cId="1021805483" sldId="446"/>
            <ac:spMk id="25" creationId="{A4738B64-8D0E-B1A4-2FA6-2C1AFF309FDD}"/>
          </ac:spMkLst>
        </pc:spChg>
      </pc:sldChg>
      <pc:sldChg chg="modSp mod">
        <pc:chgData name="Stephanie Hayes" userId="afc4851a-a951-4867-99a7-af4f4ba845de" providerId="ADAL" clId="{AECDE14B-EB21-4CED-8A59-B42D1DA4E817}" dt="2024-02-29T14:53:09.725" v="12" actId="115"/>
        <pc:sldMkLst>
          <pc:docMk/>
          <pc:sldMk cId="3820543778" sldId="447"/>
        </pc:sldMkLst>
        <pc:spChg chg="mod">
          <ac:chgData name="Stephanie Hayes" userId="afc4851a-a951-4867-99a7-af4f4ba845de" providerId="ADAL" clId="{AECDE14B-EB21-4CED-8A59-B42D1DA4E817}" dt="2024-02-29T14:53:09.725" v="12" actId="115"/>
          <ac:spMkLst>
            <pc:docMk/>
            <pc:sldMk cId="3820543778" sldId="447"/>
            <ac:spMk id="25" creationId="{A4738B64-8D0E-B1A4-2FA6-2C1AFF309FDD}"/>
          </ac:spMkLst>
        </pc:spChg>
      </pc:sldChg>
      <pc:sldChg chg="modSp mod">
        <pc:chgData name="Stephanie Hayes" userId="afc4851a-a951-4867-99a7-af4f4ba845de" providerId="ADAL" clId="{AECDE14B-EB21-4CED-8A59-B42D1DA4E817}" dt="2024-02-29T14:53:48.114" v="63" actId="1076"/>
        <pc:sldMkLst>
          <pc:docMk/>
          <pc:sldMk cId="621366237" sldId="448"/>
        </pc:sldMkLst>
        <pc:spChg chg="mod">
          <ac:chgData name="Stephanie Hayes" userId="afc4851a-a951-4867-99a7-af4f4ba845de" providerId="ADAL" clId="{AECDE14B-EB21-4CED-8A59-B42D1DA4E817}" dt="2024-02-29T14:53:48.114" v="63" actId="1076"/>
          <ac:spMkLst>
            <pc:docMk/>
            <pc:sldMk cId="621366237" sldId="448"/>
            <ac:spMk id="25" creationId="{A4738B64-8D0E-B1A4-2FA6-2C1AFF309FD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B8B4F-F2E7-412C-9465-05E207DAAEB5}"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18E5CBC3-B654-4EB6-B104-2CB44CAECDD7}">
      <dgm:prSet custT="1"/>
      <dgm:spPr/>
      <dgm:t>
        <a:bodyPr/>
        <a:lstStyle/>
        <a:p>
          <a:r>
            <a:rPr lang="en-US" sz="1800" dirty="0">
              <a:solidFill>
                <a:schemeClr val="tx1"/>
              </a:solidFill>
              <a:latin typeface="Fira Sans" panose="020B0503050000020004" pitchFamily="34" charset="0"/>
              <a:cs typeface="Hind" panose="02000000000000000000" pitchFamily="2" charset="0"/>
            </a:rPr>
            <a:t>Joy's middle school implements schoolwide PBIS, West Virginia College and Career Readiness Standards, other WVBE policies, and teaches Catch My Breath to the 8th grade classes.</a:t>
          </a:r>
        </a:p>
      </dgm:t>
    </dgm:pt>
    <dgm:pt modelId="{3291DF8A-F2D5-40F3-AECB-341224B7D865}" type="parTrans" cxnId="{8B9C00E5-8EC9-44D6-9ECB-ABE2D6716996}">
      <dgm:prSet/>
      <dgm:spPr/>
      <dgm:t>
        <a:bodyPr/>
        <a:lstStyle/>
        <a:p>
          <a:endParaRPr lang="en-US" sz="1400"/>
        </a:p>
      </dgm:t>
    </dgm:pt>
    <dgm:pt modelId="{B6618DD0-69D8-43B1-930E-EEBD9C6172D2}" type="sibTrans" cxnId="{8B9C00E5-8EC9-44D6-9ECB-ABE2D6716996}">
      <dgm:prSet/>
      <dgm:spPr/>
      <dgm:t>
        <a:bodyPr/>
        <a:lstStyle/>
        <a:p>
          <a:endParaRPr lang="en-US" sz="1400"/>
        </a:p>
      </dgm:t>
    </dgm:pt>
    <dgm:pt modelId="{8EDBA7F5-74F8-44D7-BF05-97B54B27A0AB}">
      <dgm:prSet custT="1"/>
      <dgm:spPr/>
      <dgm:t>
        <a:bodyPr/>
        <a:lstStyle/>
        <a:p>
          <a:r>
            <a:rPr lang="en-US" sz="1800" dirty="0">
              <a:solidFill>
                <a:schemeClr val="tx1"/>
              </a:solidFill>
              <a:latin typeface="Fira Sans" panose="020B0503050000020004" pitchFamily="34" charset="0"/>
              <a:cs typeface="Hind" panose="02000000000000000000" pitchFamily="2" charset="0"/>
            </a:rPr>
            <a:t>Joy was caught two weeks ago vaping in the bathroom with a group of friends. When her principal talked to her parents, the principal said there were two choices: </a:t>
          </a:r>
        </a:p>
      </dgm:t>
    </dgm:pt>
    <dgm:pt modelId="{CF4360B7-C44D-48A9-874D-C145DE6E2278}" type="parTrans" cxnId="{A92F9AA0-D12A-4A41-A323-7A7AB19B44C3}">
      <dgm:prSet/>
      <dgm:spPr/>
      <dgm:t>
        <a:bodyPr/>
        <a:lstStyle/>
        <a:p>
          <a:endParaRPr lang="en-US" sz="1400"/>
        </a:p>
      </dgm:t>
    </dgm:pt>
    <dgm:pt modelId="{4AF9EDE7-9167-4354-970F-2710F40ECDFE}" type="sibTrans" cxnId="{A92F9AA0-D12A-4A41-A323-7A7AB19B44C3}">
      <dgm:prSet/>
      <dgm:spPr/>
      <dgm:t>
        <a:bodyPr/>
        <a:lstStyle/>
        <a:p>
          <a:endParaRPr lang="en-US" sz="1400"/>
        </a:p>
      </dgm:t>
    </dgm:pt>
    <dgm:pt modelId="{D2E16C4C-AB34-43B6-85E4-14E5068E8A09}">
      <dgm:prSet custT="1"/>
      <dgm:spPr/>
      <dgm:t>
        <a:bodyPr/>
        <a:lstStyle/>
        <a:p>
          <a:r>
            <a:rPr lang="en-US" sz="1800" dirty="0">
              <a:latin typeface="Fira Sans" panose="020B0503050000020004" pitchFamily="34" charset="0"/>
              <a:cs typeface="Hind" panose="02000000000000000000" pitchFamily="2" charset="0"/>
            </a:rPr>
            <a:t>Joy would be suspended for 5 days.</a:t>
          </a:r>
        </a:p>
      </dgm:t>
    </dgm:pt>
    <dgm:pt modelId="{0D2E3247-9000-4F86-955F-B09890884346}" type="parTrans" cxnId="{9DE6DE5F-65E9-4AA7-ABAB-3CCC6BD89D8B}">
      <dgm:prSet/>
      <dgm:spPr/>
      <dgm:t>
        <a:bodyPr/>
        <a:lstStyle/>
        <a:p>
          <a:endParaRPr lang="en-US" sz="1400"/>
        </a:p>
      </dgm:t>
    </dgm:pt>
    <dgm:pt modelId="{85422E56-A2B2-462E-A4C6-8C4B36607C13}" type="sibTrans" cxnId="{9DE6DE5F-65E9-4AA7-ABAB-3CCC6BD89D8B}">
      <dgm:prSet/>
      <dgm:spPr/>
      <dgm:t>
        <a:bodyPr/>
        <a:lstStyle/>
        <a:p>
          <a:endParaRPr lang="en-US" sz="1400"/>
        </a:p>
      </dgm:t>
    </dgm:pt>
    <dgm:pt modelId="{AB93D638-6A2B-4BDA-A4EC-D992FDF90EF1}">
      <dgm:prSet custT="1"/>
      <dgm:spPr/>
      <dgm:t>
        <a:bodyPr/>
        <a:lstStyle/>
        <a:p>
          <a:r>
            <a:rPr lang="en-US" sz="1800" dirty="0">
              <a:latin typeface="Fira Sans" panose="020B0503050000020004" pitchFamily="34" charset="0"/>
              <a:cs typeface="Hind" panose="02000000000000000000" pitchFamily="2" charset="0"/>
            </a:rPr>
            <a:t>Joy could participate in the 4-session INDEPTH program.</a:t>
          </a:r>
        </a:p>
      </dgm:t>
    </dgm:pt>
    <dgm:pt modelId="{1E6312DF-9A5C-4B1D-87E3-E2E4500B4EFD}" type="parTrans" cxnId="{E34E056E-3B35-4687-BE4A-C844A3D66A06}">
      <dgm:prSet/>
      <dgm:spPr/>
      <dgm:t>
        <a:bodyPr/>
        <a:lstStyle/>
        <a:p>
          <a:endParaRPr lang="en-US" sz="1400"/>
        </a:p>
      </dgm:t>
    </dgm:pt>
    <dgm:pt modelId="{17822698-F35B-475C-B359-72BA08F8A85D}" type="sibTrans" cxnId="{E34E056E-3B35-4687-BE4A-C844A3D66A06}">
      <dgm:prSet/>
      <dgm:spPr/>
      <dgm:t>
        <a:bodyPr/>
        <a:lstStyle/>
        <a:p>
          <a:endParaRPr lang="en-US" sz="1400"/>
        </a:p>
      </dgm:t>
    </dgm:pt>
    <dgm:pt modelId="{A3894B8C-190C-4981-90D3-A4CDF56F72AB}" type="pres">
      <dgm:prSet presAssocID="{CEFB8B4F-F2E7-412C-9465-05E207DAAEB5}" presName="Name0" presStyleCnt="0">
        <dgm:presLayoutVars>
          <dgm:dir/>
          <dgm:animLvl val="lvl"/>
          <dgm:resizeHandles val="exact"/>
        </dgm:presLayoutVars>
      </dgm:prSet>
      <dgm:spPr/>
    </dgm:pt>
    <dgm:pt modelId="{A5BCBA56-8971-4E94-9443-F15F23D0C01A}" type="pres">
      <dgm:prSet presAssocID="{8EDBA7F5-74F8-44D7-BF05-97B54B27A0AB}" presName="boxAndChildren" presStyleCnt="0"/>
      <dgm:spPr/>
    </dgm:pt>
    <dgm:pt modelId="{0D2097E4-BBE8-4AA2-8315-7FF69B426552}" type="pres">
      <dgm:prSet presAssocID="{8EDBA7F5-74F8-44D7-BF05-97B54B27A0AB}" presName="parentTextBox" presStyleLbl="node1" presStyleIdx="0" presStyleCnt="2"/>
      <dgm:spPr/>
    </dgm:pt>
    <dgm:pt modelId="{F94457A0-4B94-42CB-BFF3-BB989F1C26AD}" type="pres">
      <dgm:prSet presAssocID="{8EDBA7F5-74F8-44D7-BF05-97B54B27A0AB}" presName="entireBox" presStyleLbl="node1" presStyleIdx="0" presStyleCnt="2" custScaleY="109178" custLinFactNeighborY="6062"/>
      <dgm:spPr/>
    </dgm:pt>
    <dgm:pt modelId="{2C03A0CD-4D24-4143-BF1E-1F3FCCEF8776}" type="pres">
      <dgm:prSet presAssocID="{8EDBA7F5-74F8-44D7-BF05-97B54B27A0AB}" presName="descendantBox" presStyleCnt="0"/>
      <dgm:spPr/>
    </dgm:pt>
    <dgm:pt modelId="{A2F7D335-396C-4E06-AFB2-4F593142F66E}" type="pres">
      <dgm:prSet presAssocID="{D2E16C4C-AB34-43B6-85E4-14E5068E8A09}" presName="childTextBox" presStyleLbl="fgAccFollowNode1" presStyleIdx="0" presStyleCnt="2" custLinFactNeighborX="0" custLinFactNeighborY="33295">
        <dgm:presLayoutVars>
          <dgm:bulletEnabled val="1"/>
        </dgm:presLayoutVars>
      </dgm:prSet>
      <dgm:spPr/>
    </dgm:pt>
    <dgm:pt modelId="{EEFC7786-3F68-4B89-B7CF-B74162836687}" type="pres">
      <dgm:prSet presAssocID="{AB93D638-6A2B-4BDA-A4EC-D992FDF90EF1}" presName="childTextBox" presStyleLbl="fgAccFollowNode1" presStyleIdx="1" presStyleCnt="2" custLinFactNeighborX="-30" custLinFactNeighborY="31430">
        <dgm:presLayoutVars>
          <dgm:bulletEnabled val="1"/>
        </dgm:presLayoutVars>
      </dgm:prSet>
      <dgm:spPr/>
    </dgm:pt>
    <dgm:pt modelId="{3E7651D8-6DF5-44B9-83AB-3F2E59951C2D}" type="pres">
      <dgm:prSet presAssocID="{B6618DD0-69D8-43B1-930E-EEBD9C6172D2}" presName="sp" presStyleCnt="0"/>
      <dgm:spPr/>
    </dgm:pt>
    <dgm:pt modelId="{BCC93038-3C8F-4FF4-BC5B-C72CB5493C44}" type="pres">
      <dgm:prSet presAssocID="{18E5CBC3-B654-4EB6-B104-2CB44CAECDD7}" presName="arrowAndChildren" presStyleCnt="0"/>
      <dgm:spPr/>
    </dgm:pt>
    <dgm:pt modelId="{1179288C-8418-48E9-B9D9-BEFC68FEE948}" type="pres">
      <dgm:prSet presAssocID="{18E5CBC3-B654-4EB6-B104-2CB44CAECDD7}" presName="parentTextArrow" presStyleLbl="node1" presStyleIdx="1" presStyleCnt="2" custScaleY="72336"/>
      <dgm:spPr/>
    </dgm:pt>
  </dgm:ptLst>
  <dgm:cxnLst>
    <dgm:cxn modelId="{9DE6DE5F-65E9-4AA7-ABAB-3CCC6BD89D8B}" srcId="{8EDBA7F5-74F8-44D7-BF05-97B54B27A0AB}" destId="{D2E16C4C-AB34-43B6-85E4-14E5068E8A09}" srcOrd="0" destOrd="0" parTransId="{0D2E3247-9000-4F86-955F-B09890884346}" sibTransId="{85422E56-A2B2-462E-A4C6-8C4B36607C13}"/>
    <dgm:cxn modelId="{E34E056E-3B35-4687-BE4A-C844A3D66A06}" srcId="{8EDBA7F5-74F8-44D7-BF05-97B54B27A0AB}" destId="{AB93D638-6A2B-4BDA-A4EC-D992FDF90EF1}" srcOrd="1" destOrd="0" parTransId="{1E6312DF-9A5C-4B1D-87E3-E2E4500B4EFD}" sibTransId="{17822698-F35B-475C-B359-72BA08F8A85D}"/>
    <dgm:cxn modelId="{C7BD8A6E-874A-4B90-A418-D91A0E2C1A26}" type="presOf" srcId="{18E5CBC3-B654-4EB6-B104-2CB44CAECDD7}" destId="{1179288C-8418-48E9-B9D9-BEFC68FEE948}" srcOrd="0" destOrd="0" presId="urn:microsoft.com/office/officeart/2005/8/layout/process4"/>
    <dgm:cxn modelId="{A92F9AA0-D12A-4A41-A323-7A7AB19B44C3}" srcId="{CEFB8B4F-F2E7-412C-9465-05E207DAAEB5}" destId="{8EDBA7F5-74F8-44D7-BF05-97B54B27A0AB}" srcOrd="1" destOrd="0" parTransId="{CF4360B7-C44D-48A9-874D-C145DE6E2278}" sibTransId="{4AF9EDE7-9167-4354-970F-2710F40ECDFE}"/>
    <dgm:cxn modelId="{9450AEA6-5C78-420E-B5BC-51C403704BCA}" type="presOf" srcId="{8EDBA7F5-74F8-44D7-BF05-97B54B27A0AB}" destId="{F94457A0-4B94-42CB-BFF3-BB989F1C26AD}" srcOrd="1" destOrd="0" presId="urn:microsoft.com/office/officeart/2005/8/layout/process4"/>
    <dgm:cxn modelId="{3A82D5B3-6BEB-45DF-8CD2-5FB971A16F21}" type="presOf" srcId="{8EDBA7F5-74F8-44D7-BF05-97B54B27A0AB}" destId="{0D2097E4-BBE8-4AA2-8315-7FF69B426552}" srcOrd="0" destOrd="0" presId="urn:microsoft.com/office/officeart/2005/8/layout/process4"/>
    <dgm:cxn modelId="{E5A3F9C5-D478-4469-9134-824C90284D08}" type="presOf" srcId="{AB93D638-6A2B-4BDA-A4EC-D992FDF90EF1}" destId="{EEFC7786-3F68-4B89-B7CF-B74162836687}" srcOrd="0" destOrd="0" presId="urn:microsoft.com/office/officeart/2005/8/layout/process4"/>
    <dgm:cxn modelId="{61FC2ECD-A9CD-460A-905F-AB136774C737}" type="presOf" srcId="{D2E16C4C-AB34-43B6-85E4-14E5068E8A09}" destId="{A2F7D335-396C-4E06-AFB2-4F593142F66E}" srcOrd="0" destOrd="0" presId="urn:microsoft.com/office/officeart/2005/8/layout/process4"/>
    <dgm:cxn modelId="{8B9C00E5-8EC9-44D6-9ECB-ABE2D6716996}" srcId="{CEFB8B4F-F2E7-412C-9465-05E207DAAEB5}" destId="{18E5CBC3-B654-4EB6-B104-2CB44CAECDD7}" srcOrd="0" destOrd="0" parTransId="{3291DF8A-F2D5-40F3-AECB-341224B7D865}" sibTransId="{B6618DD0-69D8-43B1-930E-EEBD9C6172D2}"/>
    <dgm:cxn modelId="{E6AC2FEB-4835-4C01-8796-1DA9E94791F9}" type="presOf" srcId="{CEFB8B4F-F2E7-412C-9465-05E207DAAEB5}" destId="{A3894B8C-190C-4981-90D3-A4CDF56F72AB}" srcOrd="0" destOrd="0" presId="urn:microsoft.com/office/officeart/2005/8/layout/process4"/>
    <dgm:cxn modelId="{4EF2EAC9-C624-4E35-8447-7971B36572CC}" type="presParOf" srcId="{A3894B8C-190C-4981-90D3-A4CDF56F72AB}" destId="{A5BCBA56-8971-4E94-9443-F15F23D0C01A}" srcOrd="0" destOrd="0" presId="urn:microsoft.com/office/officeart/2005/8/layout/process4"/>
    <dgm:cxn modelId="{7F72EAAA-8680-4B64-8B88-896DF2DC36FA}" type="presParOf" srcId="{A5BCBA56-8971-4E94-9443-F15F23D0C01A}" destId="{0D2097E4-BBE8-4AA2-8315-7FF69B426552}" srcOrd="0" destOrd="0" presId="urn:microsoft.com/office/officeart/2005/8/layout/process4"/>
    <dgm:cxn modelId="{C9674156-0C04-4DA2-B4F7-AFE63AAB7193}" type="presParOf" srcId="{A5BCBA56-8971-4E94-9443-F15F23D0C01A}" destId="{F94457A0-4B94-42CB-BFF3-BB989F1C26AD}" srcOrd="1" destOrd="0" presId="urn:microsoft.com/office/officeart/2005/8/layout/process4"/>
    <dgm:cxn modelId="{81483F9D-1D5E-48B2-B557-CEF3798451BC}" type="presParOf" srcId="{A5BCBA56-8971-4E94-9443-F15F23D0C01A}" destId="{2C03A0CD-4D24-4143-BF1E-1F3FCCEF8776}" srcOrd="2" destOrd="0" presId="urn:microsoft.com/office/officeart/2005/8/layout/process4"/>
    <dgm:cxn modelId="{FACE4D75-4081-4C82-A44F-794BB0E6F1A0}" type="presParOf" srcId="{2C03A0CD-4D24-4143-BF1E-1F3FCCEF8776}" destId="{A2F7D335-396C-4E06-AFB2-4F593142F66E}" srcOrd="0" destOrd="0" presId="urn:microsoft.com/office/officeart/2005/8/layout/process4"/>
    <dgm:cxn modelId="{F99F9B4F-DD88-4863-936F-D9C410505909}" type="presParOf" srcId="{2C03A0CD-4D24-4143-BF1E-1F3FCCEF8776}" destId="{EEFC7786-3F68-4B89-B7CF-B74162836687}" srcOrd="1" destOrd="0" presId="urn:microsoft.com/office/officeart/2005/8/layout/process4"/>
    <dgm:cxn modelId="{AD22CE0D-291C-4BA3-97B6-44629506BD2D}" type="presParOf" srcId="{A3894B8C-190C-4981-90D3-A4CDF56F72AB}" destId="{3E7651D8-6DF5-44B9-83AB-3F2E59951C2D}" srcOrd="1" destOrd="0" presId="urn:microsoft.com/office/officeart/2005/8/layout/process4"/>
    <dgm:cxn modelId="{F0878D36-84FD-43D6-918E-594B10AB3843}" type="presParOf" srcId="{A3894B8C-190C-4981-90D3-A4CDF56F72AB}" destId="{BCC93038-3C8F-4FF4-BC5B-C72CB5493C44}" srcOrd="2" destOrd="0" presId="urn:microsoft.com/office/officeart/2005/8/layout/process4"/>
    <dgm:cxn modelId="{B9DED73B-5B2F-4595-8405-A2D7AC135E38}" type="presParOf" srcId="{BCC93038-3C8F-4FF4-BC5B-C72CB5493C44}" destId="{1179288C-8418-48E9-B9D9-BEFC68FEE9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FB8B4F-F2E7-412C-9465-05E207DAAEB5}"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8EDBA7F5-74F8-44D7-BF05-97B54B27A0AB}">
      <dgm:prSet custT="1"/>
      <dgm:spPr/>
      <dgm:t>
        <a:bodyPr/>
        <a:lstStyle/>
        <a:p>
          <a:r>
            <a:rPr lang="en-US" sz="1600" dirty="0">
              <a:solidFill>
                <a:schemeClr val="tx1"/>
              </a:solidFill>
              <a:latin typeface="Fira Sans" panose="020B0503050000020004" pitchFamily="34" charset="0"/>
              <a:cs typeface="Hind" panose="02000000000000000000" pitchFamily="2" charset="0"/>
            </a:rPr>
            <a:t>Jim has increasingly been missing school and has 10 days of unexcused absences. When his principal talked to his grandmother, she found out that Jim’s dad was incarcerated and Jim was now living out of area with her. </a:t>
          </a:r>
        </a:p>
      </dgm:t>
    </dgm:pt>
    <dgm:pt modelId="{CF4360B7-C44D-48A9-874D-C145DE6E2278}" type="parTrans" cxnId="{A92F9AA0-D12A-4A41-A323-7A7AB19B44C3}">
      <dgm:prSet/>
      <dgm:spPr/>
      <dgm:t>
        <a:bodyPr/>
        <a:lstStyle/>
        <a:p>
          <a:endParaRPr lang="en-US" sz="1400"/>
        </a:p>
      </dgm:t>
    </dgm:pt>
    <dgm:pt modelId="{4AF9EDE7-9167-4354-970F-2710F40ECDFE}" type="sibTrans" cxnId="{A92F9AA0-D12A-4A41-A323-7A7AB19B44C3}">
      <dgm:prSet/>
      <dgm:spPr/>
      <dgm:t>
        <a:bodyPr/>
        <a:lstStyle/>
        <a:p>
          <a:endParaRPr lang="en-US" sz="1400"/>
        </a:p>
      </dgm:t>
    </dgm:pt>
    <dgm:pt modelId="{18E5CBC3-B654-4EB6-B104-2CB44CAECDD7}">
      <dgm:prSet custT="1"/>
      <dgm:spPr/>
      <dgm:t>
        <a:bodyPr/>
        <a:lstStyle/>
        <a:p>
          <a:r>
            <a:rPr lang="en-US" sz="1800" dirty="0">
              <a:solidFill>
                <a:schemeClr val="tx1"/>
              </a:solidFill>
              <a:latin typeface="Fira Sans" panose="020B0503050000020004" pitchFamily="34" charset="0"/>
              <a:cs typeface="Hind" panose="02000000000000000000" pitchFamily="2" charset="0"/>
            </a:rPr>
            <a:t>Jim’s high school has a Communities In Schools Coordinator and receives McKinney-Vento Funding.</a:t>
          </a:r>
        </a:p>
      </dgm:t>
    </dgm:pt>
    <dgm:pt modelId="{B6618DD0-69D8-43B1-930E-EEBD9C6172D2}" type="sibTrans" cxnId="{8B9C00E5-8EC9-44D6-9ECB-ABE2D6716996}">
      <dgm:prSet/>
      <dgm:spPr/>
      <dgm:t>
        <a:bodyPr/>
        <a:lstStyle/>
        <a:p>
          <a:endParaRPr lang="en-US" sz="1400"/>
        </a:p>
      </dgm:t>
    </dgm:pt>
    <dgm:pt modelId="{3291DF8A-F2D5-40F3-AECB-341224B7D865}" type="parTrans" cxnId="{8B9C00E5-8EC9-44D6-9ECB-ABE2D6716996}">
      <dgm:prSet/>
      <dgm:spPr/>
      <dgm:t>
        <a:bodyPr/>
        <a:lstStyle/>
        <a:p>
          <a:endParaRPr lang="en-US" sz="1400"/>
        </a:p>
      </dgm:t>
    </dgm:pt>
    <dgm:pt modelId="{A3894B8C-190C-4981-90D3-A4CDF56F72AB}" type="pres">
      <dgm:prSet presAssocID="{CEFB8B4F-F2E7-412C-9465-05E207DAAEB5}" presName="Name0" presStyleCnt="0">
        <dgm:presLayoutVars>
          <dgm:dir/>
          <dgm:animLvl val="lvl"/>
          <dgm:resizeHandles val="exact"/>
        </dgm:presLayoutVars>
      </dgm:prSet>
      <dgm:spPr/>
    </dgm:pt>
    <dgm:pt modelId="{A5BCBA56-8971-4E94-9443-F15F23D0C01A}" type="pres">
      <dgm:prSet presAssocID="{8EDBA7F5-74F8-44D7-BF05-97B54B27A0AB}" presName="boxAndChildren" presStyleCnt="0"/>
      <dgm:spPr/>
    </dgm:pt>
    <dgm:pt modelId="{0D2097E4-BBE8-4AA2-8315-7FF69B426552}" type="pres">
      <dgm:prSet presAssocID="{8EDBA7F5-74F8-44D7-BF05-97B54B27A0AB}" presName="parentTextBox" presStyleLbl="node1" presStyleIdx="0" presStyleCnt="2"/>
      <dgm:spPr/>
    </dgm:pt>
    <dgm:pt modelId="{3E7651D8-6DF5-44B9-83AB-3F2E59951C2D}" type="pres">
      <dgm:prSet presAssocID="{B6618DD0-69D8-43B1-930E-EEBD9C6172D2}" presName="sp" presStyleCnt="0"/>
      <dgm:spPr/>
    </dgm:pt>
    <dgm:pt modelId="{BCC93038-3C8F-4FF4-BC5B-C72CB5493C44}" type="pres">
      <dgm:prSet presAssocID="{18E5CBC3-B654-4EB6-B104-2CB44CAECDD7}" presName="arrowAndChildren" presStyleCnt="0"/>
      <dgm:spPr/>
    </dgm:pt>
    <dgm:pt modelId="{1179288C-8418-48E9-B9D9-BEFC68FEE948}" type="pres">
      <dgm:prSet presAssocID="{18E5CBC3-B654-4EB6-B104-2CB44CAECDD7}" presName="parentTextArrow" presStyleLbl="node1" presStyleIdx="1" presStyleCnt="2" custScaleY="72336"/>
      <dgm:spPr/>
    </dgm:pt>
  </dgm:ptLst>
  <dgm:cxnLst>
    <dgm:cxn modelId="{C7BD8A6E-874A-4B90-A418-D91A0E2C1A26}" type="presOf" srcId="{18E5CBC3-B654-4EB6-B104-2CB44CAECDD7}" destId="{1179288C-8418-48E9-B9D9-BEFC68FEE948}" srcOrd="0" destOrd="0" presId="urn:microsoft.com/office/officeart/2005/8/layout/process4"/>
    <dgm:cxn modelId="{A92F9AA0-D12A-4A41-A323-7A7AB19B44C3}" srcId="{CEFB8B4F-F2E7-412C-9465-05E207DAAEB5}" destId="{8EDBA7F5-74F8-44D7-BF05-97B54B27A0AB}" srcOrd="1" destOrd="0" parTransId="{CF4360B7-C44D-48A9-874D-C145DE6E2278}" sibTransId="{4AF9EDE7-9167-4354-970F-2710F40ECDFE}"/>
    <dgm:cxn modelId="{3A82D5B3-6BEB-45DF-8CD2-5FB971A16F21}" type="presOf" srcId="{8EDBA7F5-74F8-44D7-BF05-97B54B27A0AB}" destId="{0D2097E4-BBE8-4AA2-8315-7FF69B426552}" srcOrd="0" destOrd="0" presId="urn:microsoft.com/office/officeart/2005/8/layout/process4"/>
    <dgm:cxn modelId="{8B9C00E5-8EC9-44D6-9ECB-ABE2D6716996}" srcId="{CEFB8B4F-F2E7-412C-9465-05E207DAAEB5}" destId="{18E5CBC3-B654-4EB6-B104-2CB44CAECDD7}" srcOrd="0" destOrd="0" parTransId="{3291DF8A-F2D5-40F3-AECB-341224B7D865}" sibTransId="{B6618DD0-69D8-43B1-930E-EEBD9C6172D2}"/>
    <dgm:cxn modelId="{E6AC2FEB-4835-4C01-8796-1DA9E94791F9}" type="presOf" srcId="{CEFB8B4F-F2E7-412C-9465-05E207DAAEB5}" destId="{A3894B8C-190C-4981-90D3-A4CDF56F72AB}" srcOrd="0" destOrd="0" presId="urn:microsoft.com/office/officeart/2005/8/layout/process4"/>
    <dgm:cxn modelId="{4EF2EAC9-C624-4E35-8447-7971B36572CC}" type="presParOf" srcId="{A3894B8C-190C-4981-90D3-A4CDF56F72AB}" destId="{A5BCBA56-8971-4E94-9443-F15F23D0C01A}" srcOrd="0" destOrd="0" presId="urn:microsoft.com/office/officeart/2005/8/layout/process4"/>
    <dgm:cxn modelId="{7F72EAAA-8680-4B64-8B88-896DF2DC36FA}" type="presParOf" srcId="{A5BCBA56-8971-4E94-9443-F15F23D0C01A}" destId="{0D2097E4-BBE8-4AA2-8315-7FF69B426552}" srcOrd="0" destOrd="0" presId="urn:microsoft.com/office/officeart/2005/8/layout/process4"/>
    <dgm:cxn modelId="{AD22CE0D-291C-4BA3-97B6-44629506BD2D}" type="presParOf" srcId="{A3894B8C-190C-4981-90D3-A4CDF56F72AB}" destId="{3E7651D8-6DF5-44B9-83AB-3F2E59951C2D}" srcOrd="1" destOrd="0" presId="urn:microsoft.com/office/officeart/2005/8/layout/process4"/>
    <dgm:cxn modelId="{F0878D36-84FD-43D6-918E-594B10AB3843}" type="presParOf" srcId="{A3894B8C-190C-4981-90D3-A4CDF56F72AB}" destId="{BCC93038-3C8F-4FF4-BC5B-C72CB5493C44}" srcOrd="2" destOrd="0" presId="urn:microsoft.com/office/officeart/2005/8/layout/process4"/>
    <dgm:cxn modelId="{B9DED73B-5B2F-4595-8405-A2D7AC135E38}" type="presParOf" srcId="{BCC93038-3C8F-4FF4-BC5B-C72CB5493C44}" destId="{1179288C-8418-48E9-B9D9-BEFC68FEE9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457A0-4B94-42CB-BFF3-BB989F1C26AD}">
      <dsp:nvSpPr>
        <dsp:cNvPr id="0" name=""/>
        <dsp:cNvSpPr/>
      </dsp:nvSpPr>
      <dsp:spPr>
        <a:xfrm>
          <a:off x="0" y="1506384"/>
          <a:ext cx="8452049" cy="149704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Fira Sans" panose="020B0503050000020004" pitchFamily="34" charset="0"/>
              <a:cs typeface="Hind" panose="02000000000000000000" pitchFamily="2" charset="0"/>
            </a:rPr>
            <a:t>Joy was caught two weeks ago vaping in the bathroom with a group of friends. When her principal talked to her parents, the principal said there were two choices: </a:t>
          </a:r>
        </a:p>
      </dsp:txBody>
      <dsp:txXfrm>
        <a:off x="0" y="1506384"/>
        <a:ext cx="8452049" cy="808402"/>
      </dsp:txXfrm>
    </dsp:sp>
    <dsp:sp modelId="{A2F7D335-396C-4E06-AFB2-4F593142F66E}">
      <dsp:nvSpPr>
        <dsp:cNvPr id="0" name=""/>
        <dsp:cNvSpPr/>
      </dsp:nvSpPr>
      <dsp:spPr>
        <a:xfrm>
          <a:off x="0" y="2372677"/>
          <a:ext cx="4226024" cy="63074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Fira Sans" panose="020B0503050000020004" pitchFamily="34" charset="0"/>
              <a:cs typeface="Hind" panose="02000000000000000000" pitchFamily="2" charset="0"/>
            </a:rPr>
            <a:t>Joy would be suspended for 5 days.</a:t>
          </a:r>
        </a:p>
      </dsp:txBody>
      <dsp:txXfrm>
        <a:off x="0" y="2372677"/>
        <a:ext cx="4226024" cy="630748"/>
      </dsp:txXfrm>
    </dsp:sp>
    <dsp:sp modelId="{EEFC7786-3F68-4B89-B7CF-B74162836687}">
      <dsp:nvSpPr>
        <dsp:cNvPr id="0" name=""/>
        <dsp:cNvSpPr/>
      </dsp:nvSpPr>
      <dsp:spPr>
        <a:xfrm>
          <a:off x="4224756" y="2372677"/>
          <a:ext cx="4226024" cy="63074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Fira Sans" panose="020B0503050000020004" pitchFamily="34" charset="0"/>
              <a:cs typeface="Hind" panose="02000000000000000000" pitchFamily="2" charset="0"/>
            </a:rPr>
            <a:t>Joy could participate in the 4-session INDEPTH program.</a:t>
          </a:r>
        </a:p>
      </dsp:txBody>
      <dsp:txXfrm>
        <a:off x="4224756" y="2372677"/>
        <a:ext cx="4226024" cy="630748"/>
      </dsp:txXfrm>
    </dsp:sp>
    <dsp:sp modelId="{1179288C-8418-48E9-B9D9-BEFC68FEE948}">
      <dsp:nvSpPr>
        <dsp:cNvPr id="0" name=""/>
        <dsp:cNvSpPr/>
      </dsp:nvSpPr>
      <dsp:spPr>
        <a:xfrm rot="10800000">
          <a:off x="0" y="731"/>
          <a:ext cx="8452049" cy="1525490"/>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Fira Sans" panose="020B0503050000020004" pitchFamily="34" charset="0"/>
              <a:cs typeface="Hind" panose="02000000000000000000" pitchFamily="2" charset="0"/>
            </a:rPr>
            <a:t>Joy's middle school implements schoolwide PBIS, West Virginia College and Career Readiness Standards, other WVBE policies, and teaches Catch My Breath to the 8th grade classes.</a:t>
          </a:r>
        </a:p>
      </dsp:txBody>
      <dsp:txXfrm rot="10800000">
        <a:off x="0" y="731"/>
        <a:ext cx="8452049" cy="991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097E4-BBE8-4AA2-8315-7FF69B426552}">
      <dsp:nvSpPr>
        <dsp:cNvPr id="0" name=""/>
        <dsp:cNvSpPr/>
      </dsp:nvSpPr>
      <dsp:spPr>
        <a:xfrm>
          <a:off x="0" y="1889494"/>
          <a:ext cx="8452049" cy="172093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Fira Sans" panose="020B0503050000020004" pitchFamily="34" charset="0"/>
              <a:cs typeface="Hind" panose="02000000000000000000" pitchFamily="2" charset="0"/>
            </a:rPr>
            <a:t>Jim has increasingly been missing school and has 10 days of unexcused absences. When his principal talked to his grandmother, she found out that Jim’s dad was incarcerated and Jim was now living out of area with her. </a:t>
          </a:r>
        </a:p>
      </dsp:txBody>
      <dsp:txXfrm>
        <a:off x="0" y="1889494"/>
        <a:ext cx="8452049" cy="1720938"/>
      </dsp:txXfrm>
    </dsp:sp>
    <dsp:sp modelId="{1179288C-8418-48E9-B9D9-BEFC68FEE948}">
      <dsp:nvSpPr>
        <dsp:cNvPr id="0" name=""/>
        <dsp:cNvSpPr/>
      </dsp:nvSpPr>
      <dsp:spPr>
        <a:xfrm rot="10800000">
          <a:off x="0" y="716"/>
          <a:ext cx="8452049" cy="1914591"/>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Fira Sans" panose="020B0503050000020004" pitchFamily="34" charset="0"/>
              <a:cs typeface="Hind" panose="02000000000000000000" pitchFamily="2" charset="0"/>
            </a:rPr>
            <a:t>Jim’s high school has a Communities In Schools Coordinator and receives McKinney-Vento Funding.</a:t>
          </a:r>
        </a:p>
      </dsp:txBody>
      <dsp:txXfrm rot="10800000">
        <a:off x="0" y="716"/>
        <a:ext cx="8452049" cy="12440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epbis.org/wp-content/uploads/NEPBIS_Leadership_Forum/2019/E2.-School-Mental-Health-Teaming-Playbook.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4D5156"/>
                </a:solidFill>
                <a:effectLst/>
                <a:latin typeface="Roboto" panose="02000000000000000000" pitchFamily="2" charset="0"/>
              </a:rPr>
              <a:t>Talking Points</a:t>
            </a:r>
          </a:p>
          <a:p>
            <a:pPr marL="228600" lvl="0" indent="-228600" algn="l" rtl="0">
              <a:spcBef>
                <a:spcPts val="0"/>
              </a:spcBef>
              <a:spcAft>
                <a:spcPts val="0"/>
              </a:spcAft>
              <a:buFont typeface="+mj-lt"/>
              <a:buAutoNum type="arabicPeriod"/>
            </a:pPr>
            <a:r>
              <a:rPr lang="en-US" b="0" i="0" dirty="0">
                <a:solidFill>
                  <a:srgbClr val="4D5156"/>
                </a:solidFill>
                <a:effectLst/>
                <a:latin typeface="Roboto" panose="02000000000000000000" pitchFamily="2" charset="0"/>
              </a:rPr>
              <a:t>So what is collaboration? Collaboration is different from cooperation. To cooperate means to be helpful by doing what someone asks or tells you to do or to act in a way that makes something possible or likely. That said, collaboration doesn’t preclude cooperation; however, it is more and different.</a:t>
            </a:r>
          </a:p>
          <a:p>
            <a:pPr marL="228600" lvl="0" indent="-228600" algn="l" rtl="0">
              <a:spcBef>
                <a:spcPts val="0"/>
              </a:spcBef>
              <a:spcAft>
                <a:spcPts val="0"/>
              </a:spcAft>
              <a:buFont typeface="+mj-lt"/>
              <a:buAutoNum type="arabicPeriod"/>
            </a:pPr>
            <a:r>
              <a:rPr lang="en-US" b="0" i="0" dirty="0">
                <a:solidFill>
                  <a:srgbClr val="4D5156"/>
                </a:solidFill>
                <a:effectLst/>
                <a:latin typeface="Roboto" panose="02000000000000000000" pitchFamily="2" charset="0"/>
              </a:rPr>
              <a:t>It is the act of co-laboring not just within a team but across teams, organizations, communities.</a:t>
            </a:r>
          </a:p>
          <a:p>
            <a:pPr marL="228600" lvl="0" indent="-228600" algn="l" rtl="0">
              <a:spcBef>
                <a:spcPts val="0"/>
              </a:spcBef>
              <a:spcAft>
                <a:spcPts val="0"/>
              </a:spcAft>
              <a:buFont typeface="+mj-lt"/>
              <a:buAutoNum type="arabicPeriod"/>
            </a:pPr>
            <a:endParaRPr dirty="0"/>
          </a:p>
        </p:txBody>
      </p:sp>
    </p:spTree>
    <p:extLst>
      <p:ext uri="{BB962C8B-B14F-4D97-AF65-F5344CB8AC3E}">
        <p14:creationId xmlns:p14="http://schemas.microsoft.com/office/powerpoint/2010/main" val="4132616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State code identifies and defines, at a high level, who professional student support personnel are in our schools.</a:t>
            </a:r>
          </a:p>
          <a:p>
            <a:pPr marL="228600" lvl="0" indent="-228600" algn="l" rtl="0">
              <a:spcBef>
                <a:spcPts val="0"/>
              </a:spcBef>
              <a:spcAft>
                <a:spcPts val="0"/>
              </a:spcAft>
              <a:buFont typeface="+mj-lt"/>
              <a:buAutoNum type="arabicPeriod"/>
            </a:pPr>
            <a:r>
              <a:rPr lang="en-US" dirty="0"/>
              <a:t>Not only are they the professionals who provide direct social and emotional support services to students, but they’re also staff who address chronic absenteeism.</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Additionally, there are several policies, codes, and regulations that focus on safety and that shape roles and responsibilities in schools.</a:t>
            </a:r>
            <a:endParaRPr dirty="0"/>
          </a:p>
        </p:txBody>
      </p:sp>
    </p:spTree>
    <p:extLst>
      <p:ext uri="{BB962C8B-B14F-4D97-AF65-F5344CB8AC3E}">
        <p14:creationId xmlns:p14="http://schemas.microsoft.com/office/powerpoint/2010/main" val="333574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mj-lt"/>
              <a:buNone/>
            </a:pPr>
            <a:r>
              <a:rPr lang="en-US" dirty="0"/>
              <a:t>Talking Points</a:t>
            </a:r>
          </a:p>
          <a:p>
            <a:pPr marL="228600" lvl="0" indent="-228600" algn="l" rtl="0">
              <a:spcBef>
                <a:spcPts val="0"/>
              </a:spcBef>
              <a:spcAft>
                <a:spcPts val="0"/>
              </a:spcAft>
              <a:buFont typeface="+mj-lt"/>
              <a:buAutoNum type="arabicPeriod"/>
            </a:pPr>
            <a:r>
              <a:rPr lang="en-US" dirty="0"/>
              <a:t>In fact, there are at least 13 policies, bills, codes, and regulations that shape the roles and responsibilities of student support personnel.</a:t>
            </a:r>
          </a:p>
        </p:txBody>
      </p:sp>
    </p:spTree>
    <p:extLst>
      <p:ext uri="{BB962C8B-B14F-4D97-AF65-F5344CB8AC3E}">
        <p14:creationId xmlns:p14="http://schemas.microsoft.com/office/powerpoint/2010/main" val="362284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893ef53f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893ef53f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dirty="0"/>
              <a:t>Talking Points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t>Let’s consider how and why student support personnel are vital assets in our schools.</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10893ef53f8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10893ef53f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0893ef53f8_0_5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0893ef53f8_0_5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sz="1100" b="0" dirty="0">
                <a:latin typeface="+mn-lt"/>
              </a:rPr>
              <a:t>Talking Points</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dirty="0">
                <a:latin typeface="+mn-lt"/>
              </a:rPr>
              <a:t>School support personnel provide important support and services to children, adolescents, and adults dealing with emotional challenges, behavioral problems, mental illness, life stressors, and substance use disorder. We know that learning only happens when students are </a:t>
            </a:r>
            <a:r>
              <a:rPr lang="en-US" sz="1100" b="0" i="1" dirty="0">
                <a:latin typeface="+mn-lt"/>
              </a:rPr>
              <a:t>ready</a:t>
            </a:r>
            <a:r>
              <a:rPr lang="en-US" sz="1100" b="0" dirty="0">
                <a:latin typeface="+mn-lt"/>
              </a:rPr>
              <a:t> to learn – emotionally, socially, and physically. </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dirty="0">
                <a:latin typeface="+mn-lt"/>
              </a:rPr>
              <a:t>Consider all the valuable supports they are able to provide in schools. These are just a few examples.</a:t>
            </a:r>
          </a:p>
        </p:txBody>
      </p:sp>
    </p:spTree>
    <p:extLst>
      <p:ext uri="{BB962C8B-B14F-4D97-AF65-F5344CB8AC3E}">
        <p14:creationId xmlns:p14="http://schemas.microsoft.com/office/powerpoint/2010/main" val="209942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g10893ef53f8_0_5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7" name="Google Shape;1767;g10893ef53f8_0_5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Their value in our schools is even more important when you consider recent findings by the </a:t>
            </a:r>
            <a:r>
              <a:rPr lang="en-US" dirty="0" err="1"/>
              <a:t>The</a:t>
            </a:r>
            <a:r>
              <a:rPr lang="en-US" dirty="0"/>
              <a:t> Centers for Disease Control and Prevent.</a:t>
            </a:r>
          </a:p>
          <a:p>
            <a:pPr marL="228600" lvl="0" indent="-228600" algn="l" rtl="0">
              <a:spcBef>
                <a:spcPts val="0"/>
              </a:spcBef>
              <a:spcAft>
                <a:spcPts val="0"/>
              </a:spcAft>
              <a:buFont typeface="+mj-lt"/>
              <a:buAutoNum type="arabicPeriod"/>
            </a:pPr>
            <a:r>
              <a:rPr lang="en-US" dirty="0"/>
              <a:t>More than ever, our students require the collaborative efforts of their teachers, school leaders, and student support personnel.</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10893ef53f8_0_3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10893ef53f8_0_3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dirty="0"/>
              <a:t>Talking Points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t>The hierarchy of school needs is a list of need-to-haves, not nice-to-haves.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t>We recognize that basic needs must</a:t>
            </a:r>
            <a:r>
              <a:rPr lang="en-US" baseline="0" dirty="0"/>
              <a:t> be satisfied and that when this is not accomplished, the mind and body are stressed.</a:t>
            </a:r>
            <a:r>
              <a:rPr lang="en-US" dirty="0"/>
              <a:t> </a:t>
            </a:r>
            <a:r>
              <a:rPr lang="en-US" baseline="0" dirty="0"/>
              <a:t> We can’t overlook social and economic factors as anxiety provoking for students.</a:t>
            </a:r>
            <a:r>
              <a:rPr lang="en-US" dirty="0"/>
              <a:t> </a:t>
            </a:r>
            <a:r>
              <a:rPr lang="en-US" baseline="0" dirty="0"/>
              <a:t>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baseline="0" dirty="0"/>
              <a:t>Housing and economic insecurities are more readily defined, but children often move frequently (e.g., foster children, grand children, military children). Changing schools, changing living conditions, and changing rules all create profound stress.</a:t>
            </a:r>
            <a:r>
              <a:rPr lang="en-US" dirty="0"/>
              <a:t> </a:t>
            </a:r>
            <a:r>
              <a:rPr lang="en-US" baseline="0" dirty="0"/>
              <a:t> Anxiety pathways are triggered, and behavioral problems arise.</a:t>
            </a:r>
            <a:r>
              <a:rPr lang="en-US" dirty="0"/>
              <a:t>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cs typeface="Calibri"/>
              </a:rPr>
              <a:t>We see this in our schools each day.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98894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10893ef53f8_0_6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10893ef53f8_0_6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We know that when student support personnel are integrated members of the school community, they can</a:t>
            </a:r>
          </a:p>
          <a:p>
            <a:pPr marL="171450" lvl="0" indent="-171450" algn="l" rtl="0">
              <a:spcBef>
                <a:spcPts val="0"/>
              </a:spcBef>
              <a:spcAft>
                <a:spcPts val="0"/>
              </a:spcAft>
            </a:pPr>
            <a:r>
              <a:rPr lang="en-US" dirty="0"/>
              <a:t>Empower principals to effectively deploy resources,</a:t>
            </a:r>
          </a:p>
          <a:p>
            <a:pPr marL="171450" lvl="0" indent="-171450" algn="l" rtl="0">
              <a:spcBef>
                <a:spcPts val="0"/>
              </a:spcBef>
              <a:spcAft>
                <a:spcPts val="0"/>
              </a:spcAft>
            </a:pPr>
            <a:r>
              <a:rPr lang="en-US" dirty="0"/>
              <a:t>Improve access to services,</a:t>
            </a:r>
          </a:p>
          <a:p>
            <a:pPr marL="171450" lvl="0" indent="-171450" algn="l" rtl="0">
              <a:spcBef>
                <a:spcPts val="0"/>
              </a:spcBef>
              <a:spcAft>
                <a:spcPts val="0"/>
              </a:spcAft>
            </a:pPr>
            <a:r>
              <a:rPr lang="en-US" dirty="0"/>
              <a:t>Coordinate, evaluate, and adjust services to meet student needs, and</a:t>
            </a:r>
          </a:p>
          <a:p>
            <a:pPr marL="171450" lvl="0" indent="-171450" algn="l" rtl="0">
              <a:spcBef>
                <a:spcPts val="0"/>
              </a:spcBef>
              <a:spcAft>
                <a:spcPts val="0"/>
              </a:spcAft>
            </a:pPr>
            <a:r>
              <a:rPr lang="en-US" dirty="0"/>
              <a:t>Collaborate with community providers to meet intense or clinical needs of students.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893ef53f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893ef53f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Understanding the roles of student support personnel is critical. </a:t>
            </a:r>
            <a:endParaRPr dirty="0"/>
          </a:p>
        </p:txBody>
      </p:sp>
    </p:spTree>
    <p:extLst>
      <p:ext uri="{BB962C8B-B14F-4D97-AF65-F5344CB8AC3E}">
        <p14:creationId xmlns:p14="http://schemas.microsoft.com/office/powerpoint/2010/main" val="1279624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Talking Points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t>While student support personnel  in school settings share common goals – for students to be well, learning, safe, and successful – their roles and responsibilities for how to achieve these goals often vary considerably.</a:t>
            </a:r>
          </a:p>
        </p:txBody>
      </p:sp>
    </p:spTree>
    <p:extLst>
      <p:ext uri="{BB962C8B-B14F-4D97-AF65-F5344CB8AC3E}">
        <p14:creationId xmlns:p14="http://schemas.microsoft.com/office/powerpoint/2010/main" val="1396291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School leadership teams benefit when the roles and expectations for student support personnel are clearly defined and aligned with state code, policy, and best practices.</a:t>
            </a:r>
            <a:endParaRPr dirty="0"/>
          </a:p>
        </p:txBody>
      </p:sp>
    </p:spTree>
    <p:extLst>
      <p:ext uri="{BB962C8B-B14F-4D97-AF65-F5344CB8AC3E}">
        <p14:creationId xmlns:p14="http://schemas.microsoft.com/office/powerpoint/2010/main" val="4123076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And while the roles and responsibilities for these professionals may vary based on need, financial resource allocation, and leadership decisions, all student support personnel should engage collaboratively with the many stakeholders in schools and their communities.</a:t>
            </a:r>
          </a:p>
          <a:p>
            <a:pPr marL="228600" lvl="0" indent="-228600" algn="l" rtl="0">
              <a:spcBef>
                <a:spcPts val="0"/>
              </a:spcBef>
              <a:spcAft>
                <a:spcPts val="0"/>
              </a:spcAft>
              <a:buFont typeface="+mj-lt"/>
              <a:buAutoNum type="arabicPeriod"/>
            </a:pPr>
            <a:r>
              <a:rPr lang="en-US" dirty="0"/>
              <a:t>The following slides provide guidance on appropriate roles and responsibilities for a variety of student support personnel.</a:t>
            </a:r>
          </a:p>
        </p:txBody>
      </p:sp>
    </p:spTree>
    <p:extLst>
      <p:ext uri="{BB962C8B-B14F-4D97-AF65-F5344CB8AC3E}">
        <p14:creationId xmlns:p14="http://schemas.microsoft.com/office/powerpoint/2010/main" val="4028846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t>School attendance directors work collaboratively with a student’s educational team and parents to promote and support regular school attendance for at-risk students.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t>The school attendance director is often the person responsible for supporting homeless students under the McKinney-Vento Act as well.</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39974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Font typeface="+mj-lt"/>
              <a:buNone/>
            </a:pPr>
            <a:r>
              <a:rPr lang="en-US" dirty="0"/>
              <a:t>Talking Points</a:t>
            </a:r>
          </a:p>
          <a:p>
            <a:pPr marL="387350" indent="-228600" algn="l">
              <a:buFont typeface="+mj-lt"/>
              <a:buAutoNum type="arabicPeriod"/>
            </a:pPr>
            <a:r>
              <a:rPr lang="en-US" dirty="0"/>
              <a:t>Behavior Interventionists work collaboratively with a student’s educational team and parents to develop and implement intervention strategies (positive behavior supports) for the classroom and within the school environment to allow the student to integrate behaviorally into the school setting successfully. </a:t>
            </a:r>
          </a:p>
          <a:p>
            <a:pPr marL="387350" indent="-228600" algn="l">
              <a:buFont typeface="+mj-lt"/>
              <a:buAutoNum type="arabicPeriod"/>
            </a:pPr>
            <a:r>
              <a:rPr lang="en-US" dirty="0"/>
              <a:t>This person has the training to address behavior issues in the school and can provide direct and consultative services for the diagnostic, preventive, and interventive purposes in the school setting. </a:t>
            </a:r>
          </a:p>
        </p:txBody>
      </p:sp>
    </p:spTree>
    <p:extLst>
      <p:ext uri="{BB962C8B-B14F-4D97-AF65-F5344CB8AC3E}">
        <p14:creationId xmlns:p14="http://schemas.microsoft.com/office/powerpoint/2010/main" val="3070491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There are two types of professionals who focus on behavior.</a:t>
            </a:r>
          </a:p>
          <a:p>
            <a:pPr marL="228600" lvl="0" indent="-228600" algn="l" rtl="0">
              <a:spcBef>
                <a:spcPts val="0"/>
              </a:spcBef>
              <a:spcAft>
                <a:spcPts val="0"/>
              </a:spcAft>
              <a:buFont typeface="+mj-lt"/>
              <a:buAutoNum type="arabicPeriod"/>
            </a:pPr>
            <a:r>
              <a:rPr lang="en-US" dirty="0"/>
              <a:t>The first, a behavior interventionist, works in both general and special education settings. Behavior interventionists may look different depending on the setting.</a:t>
            </a:r>
          </a:p>
          <a:p>
            <a:pPr marL="228600" lvl="0" indent="-228600" algn="l" rtl="0">
              <a:spcBef>
                <a:spcPts val="0"/>
              </a:spcBef>
              <a:spcAft>
                <a:spcPts val="0"/>
              </a:spcAft>
              <a:buFont typeface="+mj-lt"/>
              <a:buAutoNum type="arabicPeriod"/>
            </a:pPr>
            <a:r>
              <a:rPr lang="en-US" dirty="0"/>
              <a:t>Board-certified behavior analysts are more likely to be found working with students on the Autism spectrum or students with other disorders that cause severe, challenging behaviors.</a:t>
            </a:r>
            <a:endParaRPr dirty="0"/>
          </a:p>
        </p:txBody>
      </p:sp>
    </p:spTree>
    <p:extLst>
      <p:ext uri="{BB962C8B-B14F-4D97-AF65-F5344CB8AC3E}">
        <p14:creationId xmlns:p14="http://schemas.microsoft.com/office/powerpoint/2010/main" val="598643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The role of the school counselor is wide and varying.</a:t>
            </a:r>
          </a:p>
          <a:p>
            <a:pPr marL="228600" lvl="0" indent="-228600" algn="l" rtl="0">
              <a:spcBef>
                <a:spcPts val="0"/>
              </a:spcBef>
              <a:spcAft>
                <a:spcPts val="0"/>
              </a:spcAft>
              <a:buFont typeface="+mj-lt"/>
              <a:buAutoNum type="arabicPeriod"/>
            </a:pPr>
            <a:r>
              <a:rPr lang="en-US" dirty="0"/>
              <a:t>These are just 10 of the responsibilities school counselors typically hold in their schools.</a:t>
            </a:r>
          </a:p>
        </p:txBody>
      </p:sp>
    </p:spTree>
    <p:extLst>
      <p:ext uri="{BB962C8B-B14F-4D97-AF65-F5344CB8AC3E}">
        <p14:creationId xmlns:p14="http://schemas.microsoft.com/office/powerpoint/2010/main" val="27561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School nurses also have an important role to play.</a:t>
            </a:r>
            <a:endParaRPr dirty="0"/>
          </a:p>
        </p:txBody>
      </p:sp>
    </p:spTree>
    <p:extLst>
      <p:ext uri="{BB962C8B-B14F-4D97-AF65-F5344CB8AC3E}">
        <p14:creationId xmlns:p14="http://schemas.microsoft.com/office/powerpoint/2010/main" val="3365223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School psychologists, also part of a collaborative school support personnel team, adhere to the National Association of School Psychologists’ model for comprehensive and integrated psychological services. </a:t>
            </a:r>
          </a:p>
          <a:p>
            <a:pPr marL="228600" lvl="0" indent="-228600" algn="l" rtl="0">
              <a:spcBef>
                <a:spcPts val="0"/>
              </a:spcBef>
              <a:spcAft>
                <a:spcPts val="0"/>
              </a:spcAft>
              <a:buFont typeface="+mj-lt"/>
              <a:buAutoNum type="arabicPeriod"/>
            </a:pPr>
            <a:r>
              <a:rPr lang="en-US" dirty="0"/>
              <a:t>This model informs much of what a school psychologist should do, much of which is listed here.</a:t>
            </a:r>
            <a:endParaRPr dirty="0"/>
          </a:p>
        </p:txBody>
      </p:sp>
    </p:spTree>
    <p:extLst>
      <p:ext uri="{BB962C8B-B14F-4D97-AF65-F5344CB8AC3E}">
        <p14:creationId xmlns:p14="http://schemas.microsoft.com/office/powerpoint/2010/main" val="95810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Talking Points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t>This informational slide deck was collaboratively designed through a cross-agency partnership. The members of the organizations listed here are focused on identifying solutions to the growing shortage of mental health professionals in the State of West Virginia. This deck was designed to strengthen audiences’ awareness of the value and roles of student support personnel in West Virginia schools.</a:t>
            </a:r>
          </a:p>
        </p:txBody>
      </p:sp>
    </p:spTree>
    <p:extLst>
      <p:ext uri="{BB962C8B-B14F-4D97-AF65-F5344CB8AC3E}">
        <p14:creationId xmlns:p14="http://schemas.microsoft.com/office/powerpoint/2010/main" val="355621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 typeface="+mj-lt"/>
              <a:buNone/>
            </a:pPr>
            <a:r>
              <a:rPr lang="en-US" dirty="0"/>
              <a:t>Talking Points</a:t>
            </a:r>
          </a:p>
          <a:p>
            <a:pPr marL="387350" indent="-228600">
              <a:buFont typeface="+mj-lt"/>
              <a:buAutoNum type="arabicPeriod"/>
            </a:pPr>
            <a:r>
              <a:rPr lang="en-US" dirty="0"/>
              <a:t>West Virginia school social workers are trained professionals who serve as a link between school and community to promote and support students’ academic and social success.</a:t>
            </a:r>
          </a:p>
          <a:p>
            <a:pPr marL="38735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dirty="0">
                <a:cs typeface="Calibri"/>
              </a:rPr>
              <a:t>There are many different types of social workers, and credentials vary.  It is important to note the credentials of the social worker to drive the specific roles and responsibilities.</a:t>
            </a:r>
            <a:endParaRPr lang="en-US" dirty="0"/>
          </a:p>
          <a:p>
            <a:pPr marL="158750" indent="0">
              <a:buNone/>
            </a:pPr>
            <a:endParaRPr lang="en-US" dirty="0">
              <a:cs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6386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Communities In Schools Coordinators are also important members of a collaborative team.</a:t>
            </a:r>
          </a:p>
          <a:p>
            <a:pPr marL="228600" lvl="0" indent="-228600" algn="l" rtl="0">
              <a:spcBef>
                <a:spcPts val="0"/>
              </a:spcBef>
              <a:spcAft>
                <a:spcPts val="0"/>
              </a:spcAft>
              <a:buFont typeface="+mj-lt"/>
              <a:buAutoNum type="arabicPeriod"/>
            </a:pPr>
            <a:r>
              <a:rPr lang="en-US" dirty="0"/>
              <a:t>Their roles and responsibilities are listed here.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Licensed mental health professionals may be hired by the county school board or may be employed by a partnering community mental health agency. This professional’s salary may be funded through the school’s budget, grant funding, or through billable services provided to students.</a:t>
            </a:r>
            <a:endParaRPr dirty="0"/>
          </a:p>
        </p:txBody>
      </p:sp>
    </p:spTree>
    <p:extLst>
      <p:ext uri="{BB962C8B-B14F-4D97-AF65-F5344CB8AC3E}">
        <p14:creationId xmlns:p14="http://schemas.microsoft.com/office/powerpoint/2010/main" val="1171760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Talking Points</a:t>
            </a:r>
          </a:p>
          <a:p>
            <a:pPr>
              <a:buFont typeface="+mj-lt"/>
              <a:buAutoNum type="arabicPeriod"/>
            </a:pPr>
            <a:r>
              <a:rPr lang="en-US" dirty="0"/>
              <a:t>The partners listed here are just a few of the partners schools have in their communities.</a:t>
            </a:r>
          </a:p>
        </p:txBody>
      </p:sp>
    </p:spTree>
    <p:extLst>
      <p:ext uri="{BB962C8B-B14F-4D97-AF65-F5344CB8AC3E}">
        <p14:creationId xmlns:p14="http://schemas.microsoft.com/office/powerpoint/2010/main" val="2385738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10893ef53f8_0_3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10893ef53f8_0_3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When we talk about student support personnel, it’s essential to consider that their roles and responsibilities are informed by the levels of support they provide students.</a:t>
            </a:r>
          </a:p>
          <a:p>
            <a:pPr marL="228600" lvl="0" indent="-228600" algn="l" rtl="0">
              <a:spcBef>
                <a:spcPts val="0"/>
              </a:spcBef>
              <a:spcAft>
                <a:spcPts val="0"/>
              </a:spcAft>
              <a:buFont typeface="+mj-lt"/>
              <a:buAutoNum type="arabicPeriod"/>
            </a:pPr>
            <a:r>
              <a:rPr lang="en-US" dirty="0"/>
              <a:t>The West Virginia tiered systems of support, or WVTSS, defines those of levels of support.</a:t>
            </a:r>
          </a:p>
        </p:txBody>
      </p:sp>
    </p:spTree>
    <p:extLst>
      <p:ext uri="{BB962C8B-B14F-4D97-AF65-F5344CB8AC3E}">
        <p14:creationId xmlns:p14="http://schemas.microsoft.com/office/powerpoint/2010/main" val="2702470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Talking Points</a:t>
            </a:r>
          </a:p>
          <a:p>
            <a:pPr marL="387350" indent="-228600">
              <a:buFont typeface="+mj-lt"/>
              <a:buAutoNum type="arabicPeriod"/>
            </a:pPr>
            <a:r>
              <a:rPr lang="en-US" dirty="0"/>
              <a:t>For more information on the West Virginia’s tiered systems of support for mental health, access the video embedded in this slide.</a:t>
            </a:r>
          </a:p>
        </p:txBody>
      </p:sp>
    </p:spTree>
    <p:extLst>
      <p:ext uri="{BB962C8B-B14F-4D97-AF65-F5344CB8AC3E}">
        <p14:creationId xmlns:p14="http://schemas.microsoft.com/office/powerpoint/2010/main" val="592155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Talking Points</a:t>
            </a:r>
          </a:p>
          <a:p>
            <a:pPr marL="387350" indent="-228600">
              <a:buFont typeface="+mj-lt"/>
              <a:buAutoNum type="arabicPeriod"/>
            </a:pPr>
            <a:r>
              <a:rPr lang="en-US" dirty="0"/>
              <a:t>For more information on the West Virginia’s tiered systems of support for behavioral health, access the video embedded in this slide.</a:t>
            </a:r>
          </a:p>
          <a:p>
            <a:pPr marL="158750" indent="0">
              <a:buNone/>
            </a:pPr>
            <a:endParaRPr lang="en-US" dirty="0"/>
          </a:p>
        </p:txBody>
      </p:sp>
    </p:spTree>
    <p:extLst>
      <p:ext uri="{BB962C8B-B14F-4D97-AF65-F5344CB8AC3E}">
        <p14:creationId xmlns:p14="http://schemas.microsoft.com/office/powerpoint/2010/main" val="1205949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Talking Points</a:t>
            </a:r>
          </a:p>
          <a:p>
            <a:pPr marL="387350" indent="-228600">
              <a:buFont typeface="+mj-lt"/>
              <a:buAutoNum type="arabicPeriod"/>
            </a:pPr>
            <a:r>
              <a:rPr lang="en-US" dirty="0"/>
              <a:t>This table provides a quick glance of the three tiers, along with characteristics of each tier.</a:t>
            </a:r>
          </a:p>
          <a:p>
            <a:pPr marL="387350" indent="-228600">
              <a:buFont typeface="+mj-lt"/>
              <a:buAutoNum type="arabicPeriod"/>
            </a:pPr>
            <a:r>
              <a:rPr lang="en-US" dirty="0"/>
              <a:t>The table also points to tiered systems being in place for academics, behavior, and mental health.</a:t>
            </a:r>
          </a:p>
        </p:txBody>
      </p:sp>
    </p:spTree>
    <p:extLst>
      <p:ext uri="{BB962C8B-B14F-4D97-AF65-F5344CB8AC3E}">
        <p14:creationId xmlns:p14="http://schemas.microsoft.com/office/powerpoint/2010/main" val="1499760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Talking Points</a:t>
            </a:r>
          </a:p>
          <a:p>
            <a:pPr marL="457200" indent="-298450">
              <a:buFont typeface="+mj-lt"/>
              <a:buAutoNum type="arabicPeriod"/>
            </a:pPr>
            <a:r>
              <a:rPr lang="en-US" dirty="0"/>
              <a:t>This table provides familiar examples at each tier.</a:t>
            </a:r>
          </a:p>
          <a:p>
            <a:pPr marL="457200" indent="-298450">
              <a:buFont typeface="+mj-lt"/>
              <a:buAutoNum type="arabicPeriod"/>
            </a:pPr>
            <a:r>
              <a:rPr lang="en-US" dirty="0"/>
              <a:t>Spend a moment looking at the examples, then identify additional examples in your setting.</a:t>
            </a:r>
          </a:p>
        </p:txBody>
      </p:sp>
    </p:spTree>
    <p:extLst>
      <p:ext uri="{BB962C8B-B14F-4D97-AF65-F5344CB8AC3E}">
        <p14:creationId xmlns:p14="http://schemas.microsoft.com/office/powerpoint/2010/main" val="721318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a:t>Talking Points</a:t>
            </a:r>
          </a:p>
          <a:p>
            <a:pPr marL="387350" indent="-228600">
              <a:buFont typeface="+mj-lt"/>
              <a:buAutoNum type="arabicPeriod"/>
            </a:pPr>
            <a:r>
              <a:rPr lang="en-US" sz="1100" dirty="0"/>
              <a:t>This table provides another way of considering which school support personnel can deliver tiered services.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8997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088ead8d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088ead8d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The goal of this presentation is to support you to best utilize student support personnel by strengthening your understanding of their roles and how and where to best leverage their skills and talents.</a:t>
            </a:r>
          </a:p>
          <a:p>
            <a:pPr marL="228600" lvl="0" indent="-228600" algn="l" rtl="0">
              <a:spcBef>
                <a:spcPts val="0"/>
              </a:spcBef>
              <a:spcAft>
                <a:spcPts val="0"/>
              </a:spcAft>
              <a:buFont typeface="+mj-lt"/>
              <a:buAutoNum type="arabicPeriod"/>
            </a:pPr>
            <a:r>
              <a:rPr lang="en-US" dirty="0"/>
              <a:t>We recognize the reality that there are shortages of mental-health professionals state and even nationwide, and that this has impacted the roles and responsibilities of student support personnel in your schools. At the same time, we think it important to provide you with tools to increase your success adhering to state policies and codes.</a:t>
            </a:r>
          </a:p>
          <a:p>
            <a:pPr marL="228600" lvl="0" indent="-228600" algn="l" rtl="0">
              <a:spcBef>
                <a:spcPts val="0"/>
              </a:spcBef>
              <a:spcAft>
                <a:spcPts val="0"/>
              </a:spcAft>
              <a:buFont typeface="+mj-lt"/>
              <a:buAutoNum type="arabicPeriod"/>
            </a:pPr>
            <a:r>
              <a:rPr lang="en-US" dirty="0"/>
              <a:t>Consequently, these are the four key understandings we wish for you to walk away from today’s presentation with.</a:t>
            </a:r>
          </a:p>
          <a:p>
            <a:pPr marL="0" lvl="0" indent="0" algn="l" rtl="0">
              <a:spcBef>
                <a:spcPts val="0"/>
              </a:spcBef>
              <a:spcAft>
                <a:spcPts val="0"/>
              </a:spcAft>
              <a:buFont typeface="+mj-lt"/>
              <a:buNone/>
            </a:pPr>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Consider this case study.</a:t>
            </a:r>
          </a:p>
          <a:p>
            <a:pPr marL="228600" lvl="0" indent="-228600" algn="l" rtl="0">
              <a:spcBef>
                <a:spcPts val="0"/>
              </a:spcBef>
              <a:spcAft>
                <a:spcPts val="0"/>
              </a:spcAft>
              <a:buFont typeface="+mj-lt"/>
              <a:buAutoNum type="arabicPeriod"/>
            </a:pPr>
            <a:r>
              <a:rPr lang="en-US" dirty="0"/>
              <a:t>Discuss the following: </a:t>
            </a:r>
          </a:p>
          <a:p>
            <a:pPr marL="228600" lvl="0" indent="-228600" algn="l" rtl="0">
              <a:spcBef>
                <a:spcPts val="0"/>
              </a:spcBef>
              <a:spcAft>
                <a:spcPts val="0"/>
              </a:spcAft>
            </a:pPr>
            <a:r>
              <a:rPr lang="en-US" dirty="0"/>
              <a:t>What supports are being implemented in your school that could be leveraged to address this challenge?</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026536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Talking Points</a:t>
            </a:r>
          </a:p>
          <a:p>
            <a:pPr marL="387350" indent="-228600">
              <a:buFont typeface="+mj-lt"/>
              <a:buAutoNum type="arabicPeriod"/>
            </a:pPr>
            <a:r>
              <a:rPr lang="en-US" dirty="0"/>
              <a:t>Read how this challenge is solved.</a:t>
            </a:r>
          </a:p>
          <a:p>
            <a:pPr marL="387350" indent="-228600">
              <a:buFont typeface="+mj-lt"/>
              <a:buAutoNum type="arabicPeriod"/>
            </a:pPr>
            <a:r>
              <a:rPr lang="en-US" dirty="0"/>
              <a:t>Consider these discussion questions:</a:t>
            </a:r>
          </a:p>
          <a:p>
            <a:r>
              <a:rPr lang="en-US" dirty="0"/>
              <a:t>What school personnel or partners might help with these interventions.</a:t>
            </a:r>
          </a:p>
          <a:p>
            <a:r>
              <a:rPr lang="en-US" dirty="0"/>
              <a:t>What other interventions may be needed?</a:t>
            </a:r>
          </a:p>
          <a:p>
            <a:r>
              <a:rPr lang="en-US" dirty="0"/>
              <a:t>How can individuals work together to support the interventions and needed services?</a:t>
            </a:r>
          </a:p>
        </p:txBody>
      </p:sp>
    </p:spTree>
    <p:extLst>
      <p:ext uri="{BB962C8B-B14F-4D97-AF65-F5344CB8AC3E}">
        <p14:creationId xmlns:p14="http://schemas.microsoft.com/office/powerpoint/2010/main" val="1232992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Consider this case study.</a:t>
            </a:r>
          </a:p>
          <a:p>
            <a:pPr marL="228600" lvl="0" indent="-228600" algn="l" rtl="0">
              <a:spcBef>
                <a:spcPts val="0"/>
              </a:spcBef>
              <a:spcAft>
                <a:spcPts val="0"/>
              </a:spcAft>
              <a:buFont typeface="+mj-lt"/>
              <a:buAutoNum type="arabicPeriod"/>
            </a:pPr>
            <a:r>
              <a:rPr lang="en-US" dirty="0"/>
              <a:t>Discuss the following: </a:t>
            </a:r>
          </a:p>
          <a:p>
            <a:pPr marL="228600" lvl="0" indent="-228600" algn="l" rtl="0">
              <a:spcBef>
                <a:spcPts val="0"/>
              </a:spcBef>
              <a:spcAft>
                <a:spcPts val="0"/>
              </a:spcAft>
            </a:pPr>
            <a:r>
              <a:rPr lang="en-US" dirty="0"/>
              <a:t>What supports are being implemented in your school that could be leveraged to address this challenge?</a:t>
            </a:r>
          </a:p>
        </p:txBody>
      </p:sp>
    </p:spTree>
    <p:extLst>
      <p:ext uri="{BB962C8B-B14F-4D97-AF65-F5344CB8AC3E}">
        <p14:creationId xmlns:p14="http://schemas.microsoft.com/office/powerpoint/2010/main" val="3889950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Talking Points</a:t>
            </a:r>
          </a:p>
          <a:p>
            <a:pPr marL="387350" indent="-228600">
              <a:buFont typeface="+mj-lt"/>
              <a:buAutoNum type="arabicPeriod"/>
            </a:pPr>
            <a:r>
              <a:rPr lang="en-US" dirty="0"/>
              <a:t>Read how this challenge is solved.</a:t>
            </a:r>
          </a:p>
          <a:p>
            <a:pPr marL="387350" indent="-228600">
              <a:buFont typeface="+mj-lt"/>
              <a:buAutoNum type="arabicPeriod"/>
            </a:pPr>
            <a:r>
              <a:rPr lang="en-US" dirty="0"/>
              <a:t>Consider these discussion questions:</a:t>
            </a:r>
          </a:p>
          <a:p>
            <a:r>
              <a:rPr lang="en-US" dirty="0"/>
              <a:t>What school personnel or partners might help with these interventions. (McKinney Vento Coordinator, School Social Worker, School Counselor)</a:t>
            </a:r>
          </a:p>
          <a:p>
            <a:r>
              <a:rPr lang="en-US" dirty="0"/>
              <a:t>What other interventions may be needed? (Individual counseling to deal with parental incarceration)</a:t>
            </a:r>
          </a:p>
          <a:p>
            <a:r>
              <a:rPr lang="en-US" dirty="0"/>
              <a:t>How can individuals work together to support the interventions and needed services? (Meet regularly to ensure Jim is successfully attending school and adjust options as appropriate).</a:t>
            </a:r>
          </a:p>
        </p:txBody>
      </p:sp>
    </p:spTree>
    <p:extLst>
      <p:ext uri="{BB962C8B-B14F-4D97-AF65-F5344CB8AC3E}">
        <p14:creationId xmlns:p14="http://schemas.microsoft.com/office/powerpoint/2010/main" val="4117766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Think about/discuss your ideas related to this question.</a:t>
            </a:r>
            <a:endParaRPr dirty="0"/>
          </a:p>
        </p:txBody>
      </p:sp>
    </p:spTree>
    <p:extLst>
      <p:ext uri="{BB962C8B-B14F-4D97-AF65-F5344CB8AC3E}">
        <p14:creationId xmlns:p14="http://schemas.microsoft.com/office/powerpoint/2010/main" val="1428487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893ef53f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893ef53f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The last section of this presentation focuses on how to successfully collaborate.</a:t>
            </a:r>
            <a:endParaRPr dirty="0"/>
          </a:p>
        </p:txBody>
      </p:sp>
    </p:spTree>
    <p:extLst>
      <p:ext uri="{BB962C8B-B14F-4D97-AF65-F5344CB8AC3E}">
        <p14:creationId xmlns:p14="http://schemas.microsoft.com/office/powerpoint/2010/main" val="2731720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Here are six tips for successful collaboration. The follow slides walks through each one.</a:t>
            </a:r>
            <a:endParaRPr dirty="0"/>
          </a:p>
        </p:txBody>
      </p:sp>
    </p:spTree>
    <p:extLst>
      <p:ext uri="{BB962C8B-B14F-4D97-AF65-F5344CB8AC3E}">
        <p14:creationId xmlns:p14="http://schemas.microsoft.com/office/powerpoint/2010/main" val="2096618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0893ef53f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0893ef53f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The first step involves mapping your resources. The three steps offered here are designed to support an active and ongoing process.</a:t>
            </a:r>
          </a:p>
          <a:p>
            <a:pPr marL="228600" lvl="0" indent="-228600" algn="l" rtl="0">
              <a:spcBef>
                <a:spcPts val="0"/>
              </a:spcBef>
              <a:spcAft>
                <a:spcPts val="0"/>
              </a:spcAft>
              <a:buFont typeface="+mj-lt"/>
              <a:buAutoNum type="arabicPeriod"/>
            </a:pPr>
            <a:r>
              <a:rPr lang="en-US" dirty="0"/>
              <a:t>The WV Comprehensive School Counseling Program Plan document provides a planning tool you can use to conduct the resource-mapping exercise.</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dirty="0"/>
              <a:t>Talking Points</a:t>
            </a:r>
          </a:p>
          <a:p>
            <a:pPr marL="387350" indent="-228600">
              <a:buFont typeface="+mj-lt"/>
              <a:buAutoNum type="arabicPeriod"/>
            </a:pPr>
            <a:r>
              <a:rPr lang="en-US" sz="1100" dirty="0"/>
              <a:t>Tip 2 is to assemble a school mental health team.</a:t>
            </a:r>
          </a:p>
          <a:p>
            <a:pPr marL="387350" indent="-228600">
              <a:buFont typeface="+mj-lt"/>
              <a:buAutoNum type="arabicPeriod"/>
            </a:pPr>
            <a:r>
              <a:rPr lang="en-US" sz="1100" dirty="0"/>
              <a:t>The Center for School Mental Health:  School Mental Health Teaming Playbook offers teaming guidance you may find helpful.</a:t>
            </a:r>
          </a:p>
          <a:p>
            <a:r>
              <a:rPr lang="en-US" sz="1100" dirty="0">
                <a:hlinkClick r:id="rId3"/>
              </a:rPr>
              <a:t>https://nepbis.org/wp-content/uploads/NEPBIS_Leadership_Forum/2019/E2.-School-Mental-Health-Teaming-Playbook.pdf</a:t>
            </a:r>
            <a:r>
              <a:rPr lang="en-US" sz="1100" dirty="0"/>
              <a:t> </a:t>
            </a:r>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Tip 3 is to understand the roles, which has been the focus of this presentation. </a:t>
            </a:r>
          </a:p>
          <a:p>
            <a:pPr marL="228600" lvl="0" indent="-228600" algn="l" rtl="0">
              <a:spcBef>
                <a:spcPts val="0"/>
              </a:spcBef>
              <a:spcAft>
                <a:spcPts val="0"/>
              </a:spcAft>
              <a:buFont typeface="+mj-lt"/>
              <a:buAutoNum type="arabicPeriod"/>
            </a:pPr>
            <a:r>
              <a:rPr lang="en-US" dirty="0"/>
              <a:t>Clarity around roles and responsibilities is essential.</a:t>
            </a:r>
          </a:p>
        </p:txBody>
      </p:sp>
    </p:spTree>
    <p:extLst>
      <p:ext uri="{BB962C8B-B14F-4D97-AF65-F5344CB8AC3E}">
        <p14:creationId xmlns:p14="http://schemas.microsoft.com/office/powerpoint/2010/main" val="374638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088ead8d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088ead8d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mj-lt"/>
              <a:buNone/>
            </a:pPr>
            <a:r>
              <a:rPr lang="en-US" dirty="0"/>
              <a:t>Talking Points</a:t>
            </a:r>
          </a:p>
          <a:p>
            <a:pPr marL="228600" lvl="0" indent="-228600" algn="l" rtl="0">
              <a:spcBef>
                <a:spcPts val="0"/>
              </a:spcBef>
              <a:spcAft>
                <a:spcPts val="0"/>
              </a:spcAft>
              <a:buFont typeface="+mj-lt"/>
              <a:buAutoNum type="arabicPeriod"/>
            </a:pPr>
            <a:r>
              <a:rPr lang="en-US" dirty="0"/>
              <a:t>The goal of this presentation is to help you begin to explore the field of school-based mental health by looking at the roles of student support personnel and by examining degree pathways into this field of work.</a:t>
            </a:r>
          </a:p>
          <a:p>
            <a:pPr marL="228600" lvl="0" indent="-228600" algn="l" rtl="0">
              <a:spcBef>
                <a:spcPts val="0"/>
              </a:spcBef>
              <a:spcAft>
                <a:spcPts val="0"/>
              </a:spcAft>
              <a:buFont typeface="+mj-lt"/>
              <a:buAutoNum type="arabicPeriod"/>
            </a:pPr>
            <a:r>
              <a:rPr lang="en-US" dirty="0"/>
              <a:t>There is a shortage of mental-health professionals across the state and even nationwide. This is for a lot of reasons, including the pandemic (which has increased the demand for services) and the rising cost of college (which has decreased the supply of professionals).  In schools, mental-health professionals are referred to as student support personnel.</a:t>
            </a:r>
          </a:p>
          <a:p>
            <a:pPr marL="228600" lvl="0" indent="-228600" algn="l" rtl="0">
              <a:spcBef>
                <a:spcPts val="0"/>
              </a:spcBef>
              <a:spcAft>
                <a:spcPts val="0"/>
              </a:spcAft>
              <a:buFont typeface="+mj-lt"/>
              <a:buAutoNum type="arabicPeriod"/>
            </a:pPr>
            <a:r>
              <a:rPr lang="en-US" dirty="0"/>
              <a:t>There are four key understandings we wish for you to walk away from today’s presentation with:</a:t>
            </a:r>
          </a:p>
          <a:p>
            <a:pPr marL="685800" lvl="1" indent="-228600" algn="l" rtl="0">
              <a:spcBef>
                <a:spcPts val="0"/>
              </a:spcBef>
              <a:spcAft>
                <a:spcPts val="0"/>
              </a:spcAft>
              <a:buFont typeface="+mj-lt"/>
              <a:buAutoNum type="arabicPeriod"/>
            </a:pPr>
            <a:r>
              <a:rPr lang="en-US" dirty="0"/>
              <a:t>The State of West Virginia has developed guidance related to the roles and responsibilities of student support personnel in schools. These may be similar or different from what you experience with support personnel in your own school for a lot of reasons.</a:t>
            </a:r>
          </a:p>
          <a:p>
            <a:pPr marL="685800" lvl="1" indent="-228600" algn="l" rtl="0">
              <a:spcBef>
                <a:spcPts val="0"/>
              </a:spcBef>
              <a:spcAft>
                <a:spcPts val="0"/>
              </a:spcAft>
              <a:buFont typeface="+mj-lt"/>
              <a:buAutoNum type="arabicPeriod"/>
            </a:pPr>
            <a:r>
              <a:rPr lang="en-US" dirty="0"/>
              <a:t>Student support personnel have a positive impact on students. By attending to their mental wellness, they increase the likelihood that each student can experience academic and career success.</a:t>
            </a:r>
          </a:p>
          <a:p>
            <a:pPr marL="685800" lvl="1" indent="-228600" algn="l" rtl="0">
              <a:spcBef>
                <a:spcPts val="0"/>
              </a:spcBef>
              <a:spcAft>
                <a:spcPts val="0"/>
              </a:spcAft>
              <a:buFont typeface="+mj-lt"/>
              <a:buAutoNum type="arabicPeriod"/>
            </a:pPr>
            <a:r>
              <a:rPr lang="en-US" dirty="0"/>
              <a:t>The requirements and salaries for school-based mental health professionals (student support personnel) differ from mental health professionals outside of schools.</a:t>
            </a:r>
          </a:p>
          <a:p>
            <a:pPr marL="685800" lvl="1" indent="-228600" algn="l" rtl="0">
              <a:spcBef>
                <a:spcPts val="0"/>
              </a:spcBef>
              <a:spcAft>
                <a:spcPts val="0"/>
              </a:spcAft>
              <a:buFont typeface="+mj-lt"/>
              <a:buAutoNum type="arabicPeriod"/>
            </a:pPr>
            <a:r>
              <a:rPr lang="en-US" dirty="0"/>
              <a:t>You can use your time in high school to explore the field or even to begin your studies and may be able to secure grant monies to accelerate and support your studies.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999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10893ef53f8_0_6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10893ef53f8_0_6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This table offers helpful dos and don’ts for how to leverage student support personnel.</a:t>
            </a:r>
          </a:p>
        </p:txBody>
      </p:sp>
    </p:spTree>
    <p:extLst>
      <p:ext uri="{BB962C8B-B14F-4D97-AF65-F5344CB8AC3E}">
        <p14:creationId xmlns:p14="http://schemas.microsoft.com/office/powerpoint/2010/main" val="373131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Tip 4 is to establish shared goals that align to annual strategic plans.</a:t>
            </a:r>
            <a:endParaRPr dirty="0"/>
          </a:p>
        </p:txBody>
      </p:sp>
    </p:spTree>
    <p:extLst>
      <p:ext uri="{BB962C8B-B14F-4D97-AF65-F5344CB8AC3E}">
        <p14:creationId xmlns:p14="http://schemas.microsoft.com/office/powerpoint/2010/main" val="18514525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0893ef53f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0893ef53f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Developing aligned goals involves four basic steps.</a:t>
            </a:r>
            <a:endParaRPr dirty="0"/>
          </a:p>
        </p:txBody>
      </p:sp>
    </p:spTree>
    <p:extLst>
      <p:ext uri="{BB962C8B-B14F-4D97-AF65-F5344CB8AC3E}">
        <p14:creationId xmlns:p14="http://schemas.microsoft.com/office/powerpoint/2010/main" val="3677956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Here is an example of how the work of school counselors and social workers aligns to decreasing student suspensions.</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In this example, notice the relationship between the school nurse goal and the strategic plan goal: the two should be connected but not exactly the same.</a:t>
            </a:r>
            <a:endParaRPr dirty="0"/>
          </a:p>
        </p:txBody>
      </p:sp>
    </p:spTree>
    <p:extLst>
      <p:ext uri="{BB962C8B-B14F-4D97-AF65-F5344CB8AC3E}">
        <p14:creationId xmlns:p14="http://schemas.microsoft.com/office/powerpoint/2010/main" val="4220344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893ef53f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893ef53f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63647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Career options in the social services range from youth development to counseling and much more!</a:t>
            </a:r>
            <a:endParaRPr dirty="0"/>
          </a:p>
        </p:txBody>
      </p:sp>
    </p:spTree>
    <p:extLst>
      <p:ext uri="{BB962C8B-B14F-4D97-AF65-F5344CB8AC3E}">
        <p14:creationId xmlns:p14="http://schemas.microsoft.com/office/powerpoint/2010/main" val="1439389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 typeface="+mj-lt"/>
              <a:buNone/>
            </a:pPr>
            <a:r>
              <a:rPr lang="en-US"/>
              <a:t>Talking Points</a:t>
            </a:r>
          </a:p>
          <a:p>
            <a:pPr marL="387350" indent="-228600">
              <a:buFont typeface="+mj-lt"/>
              <a:buAutoNum type="arabicPeriod"/>
            </a:pPr>
            <a:r>
              <a:rPr lang="en-US"/>
              <a:t>A career in social work empowers you to help improve the lives of individuals, families and communities. You will work directly with children, adults and senior citizens who are facing challenging situations to help them access the programs and services they need to live happier, healthier lives. With a social work degree, “Child, Family and School Social Workers” earn $38,153 (</a:t>
            </a:r>
            <a:r>
              <a:rPr lang="en-US" err="1"/>
              <a:t>WorkForce</a:t>
            </a:r>
            <a:r>
              <a:rPr lang="en-US"/>
              <a:t> WV, Q3 2021). </a:t>
            </a:r>
          </a:p>
          <a:p>
            <a:endParaRPr lang="en-US"/>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1347143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Font typeface="+mj-lt"/>
              <a:buNone/>
            </a:pPr>
            <a:r>
              <a:rPr lang="en-US"/>
              <a:t>Talking Points</a:t>
            </a:r>
          </a:p>
          <a:p>
            <a:pPr marL="387350" indent="-228600">
              <a:buFont typeface="+mj-lt"/>
              <a:buAutoNum type="arabicPeriod"/>
            </a:pPr>
            <a:r>
              <a:rPr lang="en-US"/>
              <a:t>A career in social work empowers you to help improve the lives of individuals, families and communities. You will work directly with children, adults and senior citizens who are facing challenging situations to help them access the programs and services they need to live happier, healthier lives. With a social work degree, “Child, Family and School Social Workers” earn $38,153 (</a:t>
            </a:r>
            <a:r>
              <a:rPr lang="en-US" err="1"/>
              <a:t>WorkForce</a:t>
            </a:r>
            <a:r>
              <a:rPr lang="en-US"/>
              <a:t> WV, Q3 2021). </a:t>
            </a:r>
          </a:p>
          <a:p>
            <a:endParaRPr lang="en-US"/>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1617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088ead8d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088ead8d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mj-lt"/>
              <a:buNone/>
            </a:pPr>
            <a:r>
              <a:rPr lang="en-US" dirty="0"/>
              <a:t>Talking Points</a:t>
            </a:r>
          </a:p>
          <a:p>
            <a:pPr marL="228600" lvl="0" indent="-228600" algn="l" rtl="0">
              <a:spcBef>
                <a:spcPts val="0"/>
              </a:spcBef>
              <a:spcAft>
                <a:spcPts val="0"/>
              </a:spcAft>
              <a:buFont typeface="+mj-lt"/>
              <a:buAutoNum type="arabicPeriod"/>
            </a:pPr>
            <a:r>
              <a:rPr lang="en-US" dirty="0"/>
              <a:t>The goal of this presentation is to help you begin to explore the field of school-based mental health by looking at the roles of student support personnel and by examining degree pathways into this field of work.</a:t>
            </a:r>
          </a:p>
          <a:p>
            <a:pPr marL="228600" lvl="0" indent="-228600" algn="l" rtl="0">
              <a:spcBef>
                <a:spcPts val="0"/>
              </a:spcBef>
              <a:spcAft>
                <a:spcPts val="0"/>
              </a:spcAft>
              <a:buFont typeface="+mj-lt"/>
              <a:buAutoNum type="arabicPeriod"/>
            </a:pPr>
            <a:r>
              <a:rPr lang="en-US" dirty="0"/>
              <a:t>There is a shortage of mental-health professionals across the state and even nationwide. This is for a lot of reasons, including the pandemic (which has increased the demand for services) and the rising cost of college (which has decreased the supply of professionals).  In schools, mental-health professionals are referred to as student support personnel.</a:t>
            </a:r>
          </a:p>
          <a:p>
            <a:pPr marL="228600" lvl="0" indent="-228600" algn="l" rtl="0">
              <a:spcBef>
                <a:spcPts val="0"/>
              </a:spcBef>
              <a:spcAft>
                <a:spcPts val="0"/>
              </a:spcAft>
              <a:buFont typeface="+mj-lt"/>
              <a:buAutoNum type="arabicPeriod"/>
            </a:pPr>
            <a:r>
              <a:rPr lang="en-US" dirty="0"/>
              <a:t>There are three key understandings we wish for you to walk away from today’s presentation with:</a:t>
            </a:r>
          </a:p>
          <a:p>
            <a:pPr marL="685800" lvl="1" indent="-228600" algn="l" rtl="0">
              <a:spcBef>
                <a:spcPts val="0"/>
              </a:spcBef>
              <a:spcAft>
                <a:spcPts val="0"/>
              </a:spcAft>
              <a:buFont typeface="+mj-lt"/>
              <a:buAutoNum type="arabicPeriod"/>
            </a:pPr>
            <a:r>
              <a:rPr lang="en-US" dirty="0"/>
              <a:t>The State of West Virginia has developed guidance related to the roles and responsibilities of student support personnel in schools. These may be similar or different from what you experience with support personnel in your own school for a lot of reasons.</a:t>
            </a:r>
          </a:p>
          <a:p>
            <a:pPr marL="685800" lvl="1" indent="-228600" algn="l" rtl="0">
              <a:spcBef>
                <a:spcPts val="0"/>
              </a:spcBef>
              <a:spcAft>
                <a:spcPts val="0"/>
              </a:spcAft>
              <a:buFont typeface="+mj-lt"/>
              <a:buAutoNum type="arabicPeriod"/>
            </a:pPr>
            <a:r>
              <a:rPr lang="en-US" dirty="0"/>
              <a:t>Student support personnel have a positive impact on students. By attending to their mental wellness, they increase the likelihood that each student can experience academic and career success.</a:t>
            </a:r>
          </a:p>
          <a:p>
            <a:pPr marL="685800" lvl="1" indent="-228600" algn="l" rtl="0">
              <a:spcBef>
                <a:spcPts val="0"/>
              </a:spcBef>
              <a:spcAft>
                <a:spcPts val="0"/>
              </a:spcAft>
              <a:buFont typeface="+mj-lt"/>
              <a:buAutoNum type="arabicPeriod"/>
            </a:pPr>
            <a:r>
              <a:rPr lang="en-US" dirty="0"/>
              <a:t>The requirements and salaries for school-based mental health professionals (student support personnel) differ from mental health professionals outside of schools.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999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t>Talking Points</a:t>
            </a:r>
          </a:p>
          <a:p>
            <a:pPr marL="387350" indent="-228600">
              <a:buFont typeface="+mj-lt"/>
              <a:buAutoNum type="arabicPeriod"/>
            </a:pPr>
            <a:r>
              <a:rPr lang="en-US"/>
              <a:t>With a career in counseling, you will be trained to provide therapy directly to individuals, families and groups facing a variety of mental, behavioral and emotional challenges or disorders that affect their everyday lives. Depending on your specific interests and educational focus, you may work with children, adults, senior citizens or populations with common challenges, such as substance use disorder. </a:t>
            </a:r>
          </a:p>
          <a:p>
            <a:pPr marL="387350" indent="-228600">
              <a:buFont typeface="+mj-lt"/>
              <a:buAutoNum type="arabicPeriod"/>
            </a:pPr>
            <a:r>
              <a:rPr lang="en-US"/>
              <a:t>While some careers have a limited number of pathways, counseling isn’t one of them. As a counselor, you can work for healthcare organizations, schools, community centers, hospitals and more. You could also start a private practice, work for a health clinic, teach, or provide private consulting. There are also opportunities to pursue different specialties with specific licenses or certificates. Generally, the U.S. Bureau of Labor and Statistics forecasts an 11% growth in the field between 2020-2030. As a “Substance Abuse, Behavioral Disorder and Mental Health Counselor” you can earn $37,335 (</a:t>
            </a:r>
            <a:r>
              <a:rPr lang="en-US" err="1"/>
              <a:t>WorkForce</a:t>
            </a:r>
            <a:r>
              <a:rPr lang="en-US"/>
              <a:t> WV, Q3 2021). </a:t>
            </a:r>
          </a:p>
          <a:p>
            <a:pPr marL="387350" indent="-228600">
              <a:buFont typeface="+mj-lt"/>
              <a:buAutoNum type="arabicPeriod"/>
            </a:pPr>
            <a:r>
              <a:rPr lang="en-US"/>
              <a:t>It is very helpful to start with your end goal in mind — so you can plan your education accordingly and make sure you end up with the degree(s), license(s) and certification(s) you need to excel in the career of your dreams. Counseling degrees can open the door to multiple careers, depending on your level of education and credentials, including the positions listed above.</a:t>
            </a:r>
          </a:p>
          <a:p>
            <a:pPr marL="387350" indent="-228600">
              <a:buFont typeface="+mj-lt"/>
              <a:buAutoNum type="arabicPeriod"/>
            </a:pPr>
            <a:r>
              <a:rPr lang="en-US"/>
              <a:t>In the counseling field, the Master’s Degree is considered the entry-level degree for practice as a Professional Counselor. In order to work as a Licensed Professional Counselor, it is necessary to get a Master’s Degree. Keep this in mind as you plan your path through graduate school, as well as these tips for going beyond a Master’s Degree</a:t>
            </a:r>
          </a:p>
          <a:p>
            <a:pPr marL="387350" indent="-228600">
              <a:buFont typeface="+mj-lt"/>
              <a:buAutoNum type="arabicPeriod"/>
            </a:pPr>
            <a:r>
              <a:rPr lang="en-US"/>
              <a:t>In most circumstances, you will need a Master’s Degree in Counseling and work experience as a counselor before you are eligible to pursue a Doctoral Degree in Counselor Education and Supervision. </a:t>
            </a:r>
          </a:p>
          <a:p>
            <a:pPr marL="387350" indent="-228600">
              <a:buFont typeface="+mj-lt"/>
              <a:buAutoNum type="arabicPeriod"/>
            </a:pPr>
            <a:r>
              <a:rPr lang="en-US"/>
              <a:t>Other sources of information include</a:t>
            </a:r>
          </a:p>
          <a:p>
            <a:pPr marL="457200" indent="-298450"/>
            <a:r>
              <a:rPr lang="en-US"/>
              <a:t>American Counseling Association (and its divisions) at www.counseling.org </a:t>
            </a:r>
          </a:p>
          <a:p>
            <a:pPr marL="457200" indent="-298450"/>
            <a:r>
              <a:rPr lang="en-US"/>
              <a:t>American Mental Health Counselors Association at www.amhca.org </a:t>
            </a:r>
          </a:p>
          <a:p>
            <a:pPr marL="457200" indent="-298450"/>
            <a:r>
              <a:rPr lang="en-US"/>
              <a:t>American School Counselors Association at www.schoolcounselor.org </a:t>
            </a:r>
          </a:p>
          <a:p>
            <a:pPr marL="457200" indent="-298450"/>
            <a:r>
              <a:rPr lang="en-US"/>
              <a:t>Occupational Outlook Handbook (published by the Bureau of Labor Statistics, providing information and statistics pertaining to the counseling profession) at www.bls.gov.ooh</a:t>
            </a:r>
          </a:p>
          <a:p>
            <a:pPr marL="0" lvl="0" indent="0" algn="l" rtl="0">
              <a:spcBef>
                <a:spcPts val="0"/>
              </a:spcBef>
              <a:spcAft>
                <a:spcPts val="0"/>
              </a:spcAft>
              <a:buNone/>
            </a:pPr>
            <a:endParaRPr/>
          </a:p>
        </p:txBody>
      </p:sp>
    </p:spTree>
    <p:extLst>
      <p:ext uri="{BB962C8B-B14F-4D97-AF65-F5344CB8AC3E}">
        <p14:creationId xmlns:p14="http://schemas.microsoft.com/office/powerpoint/2010/main" val="2483011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a:extLst>
            <a:ext uri="{FF2B5EF4-FFF2-40B4-BE49-F238E27FC236}">
              <a16:creationId xmlns:a16="http://schemas.microsoft.com/office/drawing/2014/main" id="{57AA7850-593B-C3BB-E870-F947ECBBCB46}"/>
            </a:ext>
          </a:extLst>
        </p:cNvPr>
        <p:cNvGrpSpPr/>
        <p:nvPr/>
      </p:nvGrpSpPr>
      <p:grpSpPr>
        <a:xfrm>
          <a:off x="0" y="0"/>
          <a:ext cx="0" cy="0"/>
          <a:chOff x="0" y="0"/>
          <a:chExt cx="0" cy="0"/>
        </a:xfrm>
      </p:grpSpPr>
      <p:sp>
        <p:nvSpPr>
          <p:cNvPr id="1445" name="Google Shape;1445;g10893ef53f8_0_14:notes">
            <a:extLst>
              <a:ext uri="{FF2B5EF4-FFF2-40B4-BE49-F238E27FC236}">
                <a16:creationId xmlns:a16="http://schemas.microsoft.com/office/drawing/2014/main" id="{37806EBE-A85B-ECB0-2301-7E7ECE8858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a:extLst>
              <a:ext uri="{FF2B5EF4-FFF2-40B4-BE49-F238E27FC236}">
                <a16:creationId xmlns:a16="http://schemas.microsoft.com/office/drawing/2014/main" id="{B15AE665-0676-5F97-E31C-5DA1AD00C6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t>Talking Points</a:t>
            </a:r>
          </a:p>
          <a:p>
            <a:pPr marL="387350" indent="-228600">
              <a:buFont typeface="+mj-lt"/>
              <a:buAutoNum type="arabicPeriod"/>
            </a:pPr>
            <a:r>
              <a:rPr lang="en-US"/>
              <a:t>If your education is rooted in psychology, you can seek specialized training and work in a wide range of fields, from psychotherapy and social work to government positions or positions in the private sector. It is always helpful to plan your pathway from the beginning with your ultimate career goal in mind, so you achieve the degree(s) necessary to qualify for the work you want to do. </a:t>
            </a:r>
          </a:p>
          <a:p>
            <a:pPr marL="387350" indent="-228600">
              <a:buFont typeface="+mj-lt"/>
              <a:buAutoNum type="arabicPeriod"/>
            </a:pPr>
            <a:r>
              <a:rPr lang="en-US"/>
              <a:t>The skills you learn with a bachelor’s degree in psychology can be applied across a wide variety of promising fields. Most students who pursue this degree go on to work in human or social services, in roles such as Career Counselor, Psychiatric Technician, Rehabilitation Specialist, Case Manager, Child Care Worker, Probation/Parole Officer and many others. </a:t>
            </a:r>
          </a:p>
          <a:p>
            <a:pPr marL="387350" indent="-228600">
              <a:buFont typeface="+mj-lt"/>
              <a:buAutoNum type="arabicPeriod"/>
            </a:pPr>
            <a:r>
              <a:rPr lang="en-US"/>
              <a:t>With a degree in psychology, you will develop a thorough understanding of human behavior and decision-making, strengthen your writing and communications skills, critical thinking, creative thinking and more. There are also many opportunities to specialize, depending on your individual interests and career goals. According to the U.S. Bureau of Labor and Statistics forecasts an 8% growth in employment opportunities for Psychologists between 2020 and 2030. As a “Clinical, Counseling or School Psychologist,” you can earn $57,416 (</a:t>
            </a:r>
            <a:r>
              <a:rPr lang="en-US" err="1"/>
              <a:t>WorkForce</a:t>
            </a:r>
            <a:r>
              <a:rPr lang="en-US"/>
              <a:t> WV, Q3 2021).</a:t>
            </a:r>
          </a:p>
          <a:p>
            <a:pPr marL="0" lvl="0" indent="0" algn="l" rtl="0">
              <a:spcBef>
                <a:spcPts val="0"/>
              </a:spcBef>
              <a:spcAft>
                <a:spcPts val="0"/>
              </a:spcAft>
              <a:buNone/>
            </a:pPr>
            <a:endParaRPr/>
          </a:p>
        </p:txBody>
      </p:sp>
    </p:spTree>
    <p:extLst>
      <p:ext uri="{BB962C8B-B14F-4D97-AF65-F5344CB8AC3E}">
        <p14:creationId xmlns:p14="http://schemas.microsoft.com/office/powerpoint/2010/main" val="8874790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t>Talking Points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a:t>As a social worker you will enjoy diverse employment opportunities and career specializations, depending on the level of education and credentials you achieve. The field is forecasting an opportunity for growth. According to the Bureau of Labor and Statistics (BLS), positions in social work will grow by 16% between 2016 and 2026, partially due to a growing population in need of social services, such as aging Baby Boomers and the impact of substance use disorders. With an advanced degree, “Healthcare Social Workers” earn $53,007 and “Mental Health and Substance Abuse Social Workers” earn $40,462 (</a:t>
            </a:r>
            <a:r>
              <a:rPr lang="en-US" err="1"/>
              <a:t>WorkForce</a:t>
            </a:r>
            <a:r>
              <a:rPr lang="en-US"/>
              <a:t> WV, Q3 2021). </a:t>
            </a:r>
          </a:p>
          <a:p>
            <a:pPr marL="0" lvl="0" indent="0" algn="l" rtl="0">
              <a:spcBef>
                <a:spcPts val="0"/>
              </a:spcBef>
              <a:spcAft>
                <a:spcPts val="0"/>
              </a:spcAft>
              <a:buNone/>
            </a:pPr>
            <a:endParaRPr/>
          </a:p>
        </p:txBody>
      </p:sp>
    </p:spTree>
    <p:extLst>
      <p:ext uri="{BB962C8B-B14F-4D97-AF65-F5344CB8AC3E}">
        <p14:creationId xmlns:p14="http://schemas.microsoft.com/office/powerpoint/2010/main" val="2627246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a:t>
            </a:r>
          </a:p>
          <a:p>
            <a:pPr marL="228600" lvl="0" indent="-228600" algn="l" rtl="0">
              <a:spcBef>
                <a:spcPts val="0"/>
              </a:spcBef>
              <a:spcAft>
                <a:spcPts val="0"/>
              </a:spcAft>
              <a:buFont typeface="+mj-lt"/>
              <a:buAutoNum type="arabicPeriod"/>
            </a:pPr>
            <a:r>
              <a:rPr lang="en-US" dirty="0"/>
              <a:t>Childcare and youth development staff are in high demand now, and you can enter this career pathway after you complete high school.</a:t>
            </a:r>
          </a:p>
          <a:p>
            <a:pPr marL="228600" lvl="0" indent="-228600" algn="l" rtl="0">
              <a:spcBef>
                <a:spcPts val="0"/>
              </a:spcBef>
              <a:spcAft>
                <a:spcPts val="0"/>
              </a:spcAft>
              <a:buFont typeface="+mj-lt"/>
              <a:buAutoNum type="arabicPeriod"/>
            </a:pPr>
            <a:r>
              <a:rPr lang="en-US" dirty="0"/>
              <a:t>The state offers a certificate program as well, which can add to your childcare or youth development resume.</a:t>
            </a:r>
          </a:p>
          <a:p>
            <a:pPr marL="228600" lvl="0" indent="-228600" algn="l" rtl="0">
              <a:spcBef>
                <a:spcPts val="0"/>
              </a:spcBef>
              <a:spcAft>
                <a:spcPts val="0"/>
              </a:spcAft>
              <a:buFont typeface="+mj-lt"/>
              <a:buAutoNum type="arabicPeriod"/>
            </a:pPr>
            <a:r>
              <a:rPr lang="en-US" dirty="0"/>
              <a:t>There are additional opportunities as you continue </a:t>
            </a:r>
            <a:r>
              <a:rPr lang="en-US"/>
              <a:t>your education.</a:t>
            </a:r>
            <a:endParaRPr dirty="0"/>
          </a:p>
        </p:txBody>
      </p:sp>
    </p:spTree>
    <p:extLst>
      <p:ext uri="{BB962C8B-B14F-4D97-AF65-F5344CB8AC3E}">
        <p14:creationId xmlns:p14="http://schemas.microsoft.com/office/powerpoint/2010/main" val="36805100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0510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mj-lt"/>
              <a:buNone/>
              <a:tabLst/>
              <a:defRPr/>
            </a:pPr>
            <a:r>
              <a:rPr lang="en-US"/>
              <a:t>Talking Points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a:t>As always, it is best to begin with the end in mind — so you can plan your educational pathway to secure the degree(s), license(s) and certification(s) you need to have the career you want.</a:t>
            </a:r>
          </a:p>
          <a:p>
            <a:pPr marL="0" lvl="0" indent="0" algn="l" rtl="0">
              <a:spcBef>
                <a:spcPts val="0"/>
              </a:spcBef>
              <a:spcAft>
                <a:spcPts val="0"/>
              </a:spcAft>
              <a:buNone/>
            </a:pPr>
            <a:endParaRPr/>
          </a:p>
        </p:txBody>
      </p:sp>
    </p:spTree>
    <p:extLst>
      <p:ext uri="{BB962C8B-B14F-4D97-AF65-F5344CB8AC3E}">
        <p14:creationId xmlns:p14="http://schemas.microsoft.com/office/powerpoint/2010/main" val="1682562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10893ef53f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10893ef53f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Talking Points</a:t>
            </a:r>
          </a:p>
          <a:p>
            <a:pPr marL="228600" lvl="0" indent="-228600" algn="l" rtl="0">
              <a:spcBef>
                <a:spcPts val="0"/>
              </a:spcBef>
              <a:spcAft>
                <a:spcPts val="0"/>
              </a:spcAft>
              <a:buFont typeface="+mj-lt"/>
              <a:buAutoNum type="arabicPeriod"/>
            </a:pPr>
            <a:r>
              <a:rPr lang="en-US"/>
              <a:t>A new opportunity is here: t</a:t>
            </a:r>
            <a:r>
              <a:rPr lang="en-US" sz="1800" kern="100">
                <a:effectLst/>
                <a:latin typeface="Calibri" panose="020F0502020204030204" pitchFamily="34" charset="0"/>
                <a:ea typeface="Calibri" panose="020F0502020204030204" pitchFamily="34" charset="0"/>
                <a:cs typeface="Times New Roman" panose="02020603050405020304" pitchFamily="18" charset="0"/>
              </a:rPr>
              <a:t>he Social Services Pathway is designed to prepare high school students for continued education in a degree path leading to a wide range of careers in social services. The pathway was developed by the Child Welfare Workforce Workgroup, whose work focuses on creating and improving educational pathways for students to receive the training needed for successful and fulfilling careers in child welfare work. </a:t>
            </a:r>
          </a:p>
          <a:p>
            <a:pPr marL="228600" lvl="0" indent="-228600" algn="l" rtl="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Social Services Pathway prepares students for college certificate or degree programs at 2- year or 4-year institutions. The sample high school schedule includes a minimum of 12 hours of dual credit courses, with 4 required core courses for completion of the pathway—English, Statistics or College Algebra, Sociology, and Psychology.  The required courses in the pathway provide a foundation of general education as required for most degree programs leading to careers in social work, sociology, psychology, and counseling. </a:t>
            </a:r>
          </a:p>
          <a:p>
            <a:pPr marL="228600" lvl="0" indent="-228600" algn="l" rtl="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Social Services Pathway also requires completion of the Social Services Program of Study through West Virginia Department of Education Career and Technical Education (CTE) courses. These courses expose high school students to program-specific content designed to begin building a knowledge and skill base needed by professionals working in complex social service programs. The Social Services Program of Study will begin July 2024 and will include Parenting and Strong Families, Fundamentals of Social Services, Social Work Advocacy, and Legal and Practical Applications courses. </a:t>
            </a:r>
          </a:p>
          <a:p>
            <a:pPr marL="0" marR="0" indent="0">
              <a:lnSpc>
                <a:spcPct val="107000"/>
              </a:lnSpc>
              <a:spcBef>
                <a:spcPts val="0"/>
              </a:spcBef>
              <a:spcAft>
                <a:spcPts val="800"/>
              </a:spcAft>
              <a:buFont typeface="+mj-l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24119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893ef53f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893ef53f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US" dirty="0"/>
              <a:t>Talking Points</a:t>
            </a:r>
          </a:p>
          <a:p>
            <a:pPr marL="228600" indent="-228600">
              <a:buFont typeface="+mj-lt"/>
              <a:buAutoNum type="arabicPeriod"/>
            </a:pPr>
            <a:r>
              <a:rPr lang="en-US" dirty="0"/>
              <a:t>If you are interested in a career as a mental-health professional, you can start early!</a:t>
            </a:r>
          </a:p>
          <a:p>
            <a:pPr marL="228600" indent="-228600">
              <a:buFont typeface="+mj-lt"/>
              <a:buAutoNum type="arabicPeriod"/>
            </a:pPr>
            <a:r>
              <a:rPr lang="en-US" dirty="0"/>
              <a:t>When considering where you might wish to enroll in college, consider these tips:</a:t>
            </a:r>
          </a:p>
          <a:p>
            <a:pPr marL="228600" indent="-228600"/>
            <a:r>
              <a:rPr lang="en-US" dirty="0"/>
              <a:t>Look at the interests of the psychology faculty on the college or university website – are they doing interesting things? </a:t>
            </a:r>
          </a:p>
          <a:p>
            <a:pPr marL="228600" indent="-228600"/>
            <a:r>
              <a:rPr lang="en-US" dirty="0"/>
              <a:t>Does the faculty have an active undergraduate interest group such as a psychology club or Psi Chi (the International Honor Society in Psychology)? </a:t>
            </a:r>
          </a:p>
          <a:p>
            <a:pPr marL="228600" indent="-228600"/>
            <a:r>
              <a:rPr lang="en-US" dirty="0"/>
              <a:t>Email the chair of the psychology department and ask if they offer opportunities to work with faculty on research projects or if they have internships </a:t>
            </a:r>
            <a:r>
              <a:rPr lang="en-US" dirty="0" err="1"/>
              <a:t>available.Look</a:t>
            </a:r>
            <a:r>
              <a:rPr lang="en-US" dirty="0"/>
              <a:t> at the curriculum and make sure they have a wide range of choices, including classes in statistics, research methods, developmental psychology, social psychology, biobehavioral health and abnormal psychology – as these are likely prerequisites for graduate school entry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490951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893ef53f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893ef53f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US" dirty="0"/>
              <a:t>Talking Points</a:t>
            </a:r>
          </a:p>
          <a:p>
            <a:pPr marL="228600" indent="-228600">
              <a:buFont typeface="+mj-lt"/>
              <a:buAutoNum type="arabicPeriod"/>
            </a:pPr>
            <a:r>
              <a:rPr lang="en-US" dirty="0"/>
              <a:t>If you are interested in a career as a mental-health professional, you can start early!</a:t>
            </a:r>
          </a:p>
          <a:p>
            <a:pPr marL="228600" indent="-228600">
              <a:buFont typeface="+mj-lt"/>
              <a:buAutoNum type="arabicPeriod"/>
            </a:pPr>
            <a:r>
              <a:rPr lang="en-US" dirty="0"/>
              <a:t>When considering where you might wish to enroll in college, consider these tips:</a:t>
            </a:r>
          </a:p>
          <a:p>
            <a:pPr marL="228600" indent="-228600"/>
            <a:r>
              <a:rPr lang="en-US" dirty="0"/>
              <a:t>Look at the interests of the psychology faculty on the college or university website – are they doing interesting things? </a:t>
            </a:r>
          </a:p>
          <a:p>
            <a:pPr marL="228600" indent="-228600"/>
            <a:r>
              <a:rPr lang="en-US" dirty="0"/>
              <a:t>Does the faculty have an active undergraduate interest group such as a psychology club or Psi Chi (the International Honor Society in Psychology)? </a:t>
            </a:r>
          </a:p>
          <a:p>
            <a:pPr marL="228600" indent="-228600"/>
            <a:r>
              <a:rPr lang="en-US" dirty="0"/>
              <a:t>Email the chair of the psychology department and ask if they offer opportunities to work with faculty on research projects or if they have internships </a:t>
            </a:r>
            <a:r>
              <a:rPr lang="en-US" dirty="0" err="1"/>
              <a:t>available.Look</a:t>
            </a:r>
            <a:r>
              <a:rPr lang="en-US" dirty="0"/>
              <a:t> at the curriculum and make sure they have a wide range of choices, including classes in statistics, research methods, developmental psychology, social psychology, biobehavioral health and abnormal psychology – as these are likely prerequisites for graduate school entry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490951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0893ef53f8_0_3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0893ef53f8_0_3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Talking Points </a:t>
            </a:r>
          </a:p>
          <a:p>
            <a:pPr marL="228600" lvl="0" indent="-228600" algn="l" rtl="0">
              <a:spcBef>
                <a:spcPts val="0"/>
              </a:spcBef>
              <a:spcAft>
                <a:spcPts val="0"/>
              </a:spcAft>
              <a:buFont typeface="+mj-lt"/>
              <a:buAutoNum type="arabicPeriod"/>
            </a:pPr>
            <a:r>
              <a:rPr lang="en-US" dirty="0"/>
              <a:t>The West Virginia Department of Education has created a resource to support you to be able to collaborate effectively to achieve student success.</a:t>
            </a:r>
          </a:p>
          <a:p>
            <a:pPr marL="228600" lvl="0" indent="-228600" algn="l" rtl="0">
              <a:spcBef>
                <a:spcPts val="0"/>
              </a:spcBef>
              <a:spcAft>
                <a:spcPts val="0"/>
              </a:spcAft>
              <a:buFont typeface="+mj-lt"/>
              <a:buAutoNum type="arabicPeriod"/>
            </a:pPr>
            <a:r>
              <a:rPr lang="en-US" dirty="0"/>
              <a:t>Use this QR code to access the resource at our website.</a:t>
            </a:r>
            <a:endParaRPr dirty="0"/>
          </a:p>
        </p:txBody>
      </p:sp>
    </p:spTree>
    <p:extLst>
      <p:ext uri="{BB962C8B-B14F-4D97-AF65-F5344CB8AC3E}">
        <p14:creationId xmlns:p14="http://schemas.microsoft.com/office/powerpoint/2010/main" val="103085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088ead8d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088ead8d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9104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10893ef53f8_0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10893ef53f8_0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088ead8d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1088ead8d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58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 typeface="+mj-lt"/>
              <a:buNone/>
            </a:pPr>
            <a:r>
              <a:rPr lang="en-US" dirty="0"/>
              <a:t>Talking Points</a:t>
            </a:r>
          </a:p>
          <a:p>
            <a:pPr marL="228600" lvl="0" indent="-228600" algn="l" rtl="0">
              <a:spcBef>
                <a:spcPts val="0"/>
              </a:spcBef>
              <a:spcAft>
                <a:spcPts val="0"/>
              </a:spcAft>
              <a:buFont typeface="+mj-lt"/>
              <a:buAutoNum type="arabicPeriod"/>
            </a:pPr>
            <a:r>
              <a:rPr lang="en-US" dirty="0"/>
              <a:t>The Council for Exceptional Children stated it well: “Implementing collaboration practices builds effective relationships and creates a better understanding of students’ needs, which allows them to succeed.”</a:t>
            </a:r>
            <a:br>
              <a:rPr lang="en-US" dirty="0"/>
            </a:br>
            <a:r>
              <a:rPr lang="en-US" dirty="0"/>
              <a:t>Among other things, this presentation focuses on the value and impact that collaboration between school leaders and student support personnel can have on students and families.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Ref idx="1001">
        <a:schemeClr val="bg2"/>
      </p:bgRef>
    </p:bg>
    <p:spTree>
      <p:nvGrpSpPr>
        <p:cNvPr id="1" name="Shape 8"/>
        <p:cNvGrpSpPr/>
        <p:nvPr/>
      </p:nvGrpSpPr>
      <p:grpSpPr>
        <a:xfrm>
          <a:off x="0" y="0"/>
          <a:ext cx="0" cy="0"/>
          <a:chOff x="0" y="0"/>
          <a:chExt cx="0" cy="0"/>
        </a:xfrm>
      </p:grpSpPr>
      <p:sp>
        <p:nvSpPr>
          <p:cNvPr id="9" name="Google Shape;9;p2"/>
          <p:cNvSpPr/>
          <p:nvPr/>
        </p:nvSpPr>
        <p:spPr>
          <a:xfrm>
            <a:off x="-916304" y="1651848"/>
            <a:ext cx="4382968" cy="2519262"/>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94625" y="1067725"/>
            <a:ext cx="3984600" cy="23037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694625" y="3658250"/>
            <a:ext cx="3984600" cy="4758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7657825" y="3103799"/>
            <a:ext cx="2995303" cy="1721654"/>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15753" y="1077160"/>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783587" y="3853318"/>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11271" y="2840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7516598" y="1031800"/>
            <a:ext cx="309000" cy="305294"/>
            <a:chOff x="8360310" y="1124637"/>
            <a:chExt cx="309000" cy="305294"/>
          </a:xfrm>
        </p:grpSpPr>
        <p:sp>
          <p:nvSpPr>
            <p:cNvPr id="17" name="Google Shape;17;p2"/>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8620554" y="294921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2935349" y="553799"/>
            <a:ext cx="476564" cy="301542"/>
            <a:chOff x="591136" y="2177236"/>
            <a:chExt cx="476564" cy="301542"/>
          </a:xfrm>
        </p:grpSpPr>
        <p:sp>
          <p:nvSpPr>
            <p:cNvPr id="27" name="Google Shape;27;p2"/>
            <p:cNvSpPr/>
            <p:nvPr/>
          </p:nvSpPr>
          <p:spPr>
            <a:xfrm>
              <a:off x="600471" y="2186525"/>
              <a:ext cx="457895" cy="282964"/>
            </a:xfrm>
            <a:custGeom>
              <a:avLst/>
              <a:gdLst/>
              <a:ahLst/>
              <a:cxnLst/>
              <a:rect l="l" t="t" r="r" b="b"/>
              <a:pathLst>
                <a:path w="10007" h="6184" extrusionOk="0">
                  <a:moveTo>
                    <a:pt x="4719" y="1"/>
                  </a:moveTo>
                  <a:lnTo>
                    <a:pt x="4393" y="41"/>
                  </a:lnTo>
                  <a:lnTo>
                    <a:pt x="4109" y="163"/>
                  </a:lnTo>
                  <a:lnTo>
                    <a:pt x="3824" y="285"/>
                  </a:lnTo>
                  <a:lnTo>
                    <a:pt x="3580" y="448"/>
                  </a:lnTo>
                  <a:lnTo>
                    <a:pt x="3336" y="651"/>
                  </a:lnTo>
                  <a:lnTo>
                    <a:pt x="3132" y="895"/>
                  </a:lnTo>
                  <a:lnTo>
                    <a:pt x="2970" y="1180"/>
                  </a:lnTo>
                  <a:lnTo>
                    <a:pt x="2848" y="1465"/>
                  </a:lnTo>
                  <a:lnTo>
                    <a:pt x="2766" y="1750"/>
                  </a:lnTo>
                  <a:lnTo>
                    <a:pt x="2685" y="2075"/>
                  </a:lnTo>
                  <a:lnTo>
                    <a:pt x="2644" y="2360"/>
                  </a:lnTo>
                  <a:lnTo>
                    <a:pt x="2644" y="2685"/>
                  </a:lnTo>
                  <a:lnTo>
                    <a:pt x="2685" y="3011"/>
                  </a:lnTo>
                  <a:lnTo>
                    <a:pt x="2441" y="2848"/>
                  </a:lnTo>
                  <a:lnTo>
                    <a:pt x="2197" y="2767"/>
                  </a:lnTo>
                  <a:lnTo>
                    <a:pt x="1953" y="2726"/>
                  </a:lnTo>
                  <a:lnTo>
                    <a:pt x="1709" y="2685"/>
                  </a:lnTo>
                  <a:lnTo>
                    <a:pt x="1424" y="2685"/>
                  </a:lnTo>
                  <a:lnTo>
                    <a:pt x="1180" y="2767"/>
                  </a:lnTo>
                  <a:lnTo>
                    <a:pt x="936" y="2848"/>
                  </a:lnTo>
                  <a:lnTo>
                    <a:pt x="692" y="2970"/>
                  </a:lnTo>
                  <a:lnTo>
                    <a:pt x="529" y="3092"/>
                  </a:lnTo>
                  <a:lnTo>
                    <a:pt x="407" y="3255"/>
                  </a:lnTo>
                  <a:lnTo>
                    <a:pt x="204" y="3539"/>
                  </a:lnTo>
                  <a:lnTo>
                    <a:pt x="41" y="3905"/>
                  </a:lnTo>
                  <a:lnTo>
                    <a:pt x="0" y="4312"/>
                  </a:lnTo>
                  <a:lnTo>
                    <a:pt x="0" y="4678"/>
                  </a:lnTo>
                  <a:lnTo>
                    <a:pt x="82" y="5044"/>
                  </a:lnTo>
                  <a:lnTo>
                    <a:pt x="244" y="5410"/>
                  </a:lnTo>
                  <a:lnTo>
                    <a:pt x="366" y="5532"/>
                  </a:lnTo>
                  <a:lnTo>
                    <a:pt x="529" y="5695"/>
                  </a:lnTo>
                  <a:lnTo>
                    <a:pt x="814" y="5899"/>
                  </a:lnTo>
                  <a:lnTo>
                    <a:pt x="1180" y="6021"/>
                  </a:lnTo>
                  <a:lnTo>
                    <a:pt x="1587" y="6102"/>
                  </a:lnTo>
                  <a:lnTo>
                    <a:pt x="1993" y="6183"/>
                  </a:lnTo>
                  <a:lnTo>
                    <a:pt x="3580" y="6183"/>
                  </a:lnTo>
                  <a:lnTo>
                    <a:pt x="4678" y="6143"/>
                  </a:lnTo>
                  <a:lnTo>
                    <a:pt x="5776" y="6102"/>
                  </a:lnTo>
                  <a:lnTo>
                    <a:pt x="6834" y="6021"/>
                  </a:lnTo>
                  <a:lnTo>
                    <a:pt x="7932" y="5939"/>
                  </a:lnTo>
                  <a:lnTo>
                    <a:pt x="8583" y="5817"/>
                  </a:lnTo>
                  <a:lnTo>
                    <a:pt x="8908" y="5736"/>
                  </a:lnTo>
                  <a:lnTo>
                    <a:pt x="9193" y="5614"/>
                  </a:lnTo>
                  <a:lnTo>
                    <a:pt x="9478" y="5451"/>
                  </a:lnTo>
                  <a:lnTo>
                    <a:pt x="9722" y="5288"/>
                  </a:lnTo>
                  <a:lnTo>
                    <a:pt x="9885" y="5044"/>
                  </a:lnTo>
                  <a:lnTo>
                    <a:pt x="9966" y="4760"/>
                  </a:lnTo>
                  <a:lnTo>
                    <a:pt x="10007" y="4556"/>
                  </a:lnTo>
                  <a:lnTo>
                    <a:pt x="10007" y="4353"/>
                  </a:lnTo>
                  <a:lnTo>
                    <a:pt x="9925" y="4150"/>
                  </a:lnTo>
                  <a:lnTo>
                    <a:pt x="9844" y="3987"/>
                  </a:lnTo>
                  <a:lnTo>
                    <a:pt x="9722" y="3783"/>
                  </a:lnTo>
                  <a:lnTo>
                    <a:pt x="9600" y="3661"/>
                  </a:lnTo>
                  <a:lnTo>
                    <a:pt x="9437" y="3539"/>
                  </a:lnTo>
                  <a:lnTo>
                    <a:pt x="9234" y="3417"/>
                  </a:lnTo>
                  <a:lnTo>
                    <a:pt x="9071" y="3377"/>
                  </a:lnTo>
                  <a:lnTo>
                    <a:pt x="8868" y="3336"/>
                  </a:lnTo>
                  <a:lnTo>
                    <a:pt x="8664" y="3295"/>
                  </a:lnTo>
                  <a:lnTo>
                    <a:pt x="8461" y="3336"/>
                  </a:lnTo>
                  <a:lnTo>
                    <a:pt x="8054" y="3417"/>
                  </a:lnTo>
                  <a:lnTo>
                    <a:pt x="7688" y="3621"/>
                  </a:lnTo>
                  <a:lnTo>
                    <a:pt x="7769" y="3458"/>
                  </a:lnTo>
                  <a:lnTo>
                    <a:pt x="7810" y="3336"/>
                  </a:lnTo>
                  <a:lnTo>
                    <a:pt x="7810" y="3011"/>
                  </a:lnTo>
                  <a:lnTo>
                    <a:pt x="7769" y="2726"/>
                  </a:lnTo>
                  <a:lnTo>
                    <a:pt x="7688" y="2563"/>
                  </a:lnTo>
                  <a:lnTo>
                    <a:pt x="7607" y="2441"/>
                  </a:lnTo>
                  <a:lnTo>
                    <a:pt x="7485" y="2360"/>
                  </a:lnTo>
                  <a:lnTo>
                    <a:pt x="7363" y="2278"/>
                  </a:lnTo>
                  <a:lnTo>
                    <a:pt x="7078" y="2156"/>
                  </a:lnTo>
                  <a:lnTo>
                    <a:pt x="6631" y="2156"/>
                  </a:lnTo>
                  <a:lnTo>
                    <a:pt x="6468" y="2197"/>
                  </a:lnTo>
                  <a:lnTo>
                    <a:pt x="6549" y="1912"/>
                  </a:lnTo>
                  <a:lnTo>
                    <a:pt x="6590" y="1628"/>
                  </a:lnTo>
                  <a:lnTo>
                    <a:pt x="6549" y="1302"/>
                  </a:lnTo>
                  <a:lnTo>
                    <a:pt x="6468" y="1017"/>
                  </a:lnTo>
                  <a:lnTo>
                    <a:pt x="6305" y="733"/>
                  </a:lnTo>
                  <a:lnTo>
                    <a:pt x="6102" y="489"/>
                  </a:lnTo>
                  <a:lnTo>
                    <a:pt x="5898" y="285"/>
                  </a:lnTo>
                  <a:lnTo>
                    <a:pt x="5614" y="123"/>
                  </a:lnTo>
                  <a:lnTo>
                    <a:pt x="5329" y="41"/>
                  </a:lnTo>
                  <a:lnTo>
                    <a:pt x="50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91136" y="2177236"/>
              <a:ext cx="476564" cy="301542"/>
            </a:xfrm>
            <a:custGeom>
              <a:avLst/>
              <a:gdLst/>
              <a:ahLst/>
              <a:cxnLst/>
              <a:rect l="l" t="t" r="r" b="b"/>
              <a:pathLst>
                <a:path w="10415" h="6590" extrusionOk="0">
                  <a:moveTo>
                    <a:pt x="5329" y="407"/>
                  </a:moveTo>
                  <a:lnTo>
                    <a:pt x="5533" y="448"/>
                  </a:lnTo>
                  <a:lnTo>
                    <a:pt x="5736" y="529"/>
                  </a:lnTo>
                  <a:lnTo>
                    <a:pt x="5899" y="610"/>
                  </a:lnTo>
                  <a:lnTo>
                    <a:pt x="6062" y="732"/>
                  </a:lnTo>
                  <a:lnTo>
                    <a:pt x="6224" y="854"/>
                  </a:lnTo>
                  <a:lnTo>
                    <a:pt x="6346" y="1017"/>
                  </a:lnTo>
                  <a:lnTo>
                    <a:pt x="6428" y="1180"/>
                  </a:lnTo>
                  <a:lnTo>
                    <a:pt x="6509" y="1383"/>
                  </a:lnTo>
                  <a:lnTo>
                    <a:pt x="6550" y="1546"/>
                  </a:lnTo>
                  <a:lnTo>
                    <a:pt x="6590" y="1749"/>
                  </a:lnTo>
                  <a:lnTo>
                    <a:pt x="6590" y="1953"/>
                  </a:lnTo>
                  <a:lnTo>
                    <a:pt x="6550" y="2115"/>
                  </a:lnTo>
                  <a:lnTo>
                    <a:pt x="6509" y="2319"/>
                  </a:lnTo>
                  <a:lnTo>
                    <a:pt x="6468" y="2441"/>
                  </a:lnTo>
                  <a:lnTo>
                    <a:pt x="6509" y="2522"/>
                  </a:lnTo>
                  <a:lnTo>
                    <a:pt x="6590" y="2603"/>
                  </a:lnTo>
                  <a:lnTo>
                    <a:pt x="6712" y="2603"/>
                  </a:lnTo>
                  <a:lnTo>
                    <a:pt x="6997" y="2563"/>
                  </a:lnTo>
                  <a:lnTo>
                    <a:pt x="7241" y="2563"/>
                  </a:lnTo>
                  <a:lnTo>
                    <a:pt x="7445" y="2644"/>
                  </a:lnTo>
                  <a:lnTo>
                    <a:pt x="7607" y="2807"/>
                  </a:lnTo>
                  <a:lnTo>
                    <a:pt x="7770" y="2970"/>
                  </a:lnTo>
                  <a:lnTo>
                    <a:pt x="7811" y="3214"/>
                  </a:lnTo>
                  <a:lnTo>
                    <a:pt x="7811" y="3458"/>
                  </a:lnTo>
                  <a:lnTo>
                    <a:pt x="7729" y="3702"/>
                  </a:lnTo>
                  <a:lnTo>
                    <a:pt x="7689" y="3783"/>
                  </a:lnTo>
                  <a:lnTo>
                    <a:pt x="7689" y="3824"/>
                  </a:lnTo>
                  <a:lnTo>
                    <a:pt x="7770" y="3946"/>
                  </a:lnTo>
                  <a:lnTo>
                    <a:pt x="7851" y="3986"/>
                  </a:lnTo>
                  <a:lnTo>
                    <a:pt x="7973" y="3986"/>
                  </a:lnTo>
                  <a:lnTo>
                    <a:pt x="8299" y="3824"/>
                  </a:lnTo>
                  <a:lnTo>
                    <a:pt x="8665" y="3742"/>
                  </a:lnTo>
                  <a:lnTo>
                    <a:pt x="9031" y="3702"/>
                  </a:lnTo>
                  <a:lnTo>
                    <a:pt x="9194" y="3742"/>
                  </a:lnTo>
                  <a:lnTo>
                    <a:pt x="9397" y="3824"/>
                  </a:lnTo>
                  <a:lnTo>
                    <a:pt x="9519" y="3905"/>
                  </a:lnTo>
                  <a:lnTo>
                    <a:pt x="9641" y="3986"/>
                  </a:lnTo>
                  <a:lnTo>
                    <a:pt x="9763" y="4108"/>
                  </a:lnTo>
                  <a:lnTo>
                    <a:pt x="9885" y="4271"/>
                  </a:lnTo>
                  <a:lnTo>
                    <a:pt x="9967" y="4393"/>
                  </a:lnTo>
                  <a:lnTo>
                    <a:pt x="10007" y="4556"/>
                  </a:lnTo>
                  <a:lnTo>
                    <a:pt x="10007" y="4719"/>
                  </a:lnTo>
                  <a:lnTo>
                    <a:pt x="10007" y="4922"/>
                  </a:lnTo>
                  <a:lnTo>
                    <a:pt x="9885" y="5166"/>
                  </a:lnTo>
                  <a:lnTo>
                    <a:pt x="9723" y="5369"/>
                  </a:lnTo>
                  <a:lnTo>
                    <a:pt x="9519" y="5573"/>
                  </a:lnTo>
                  <a:lnTo>
                    <a:pt x="9234" y="5695"/>
                  </a:lnTo>
                  <a:lnTo>
                    <a:pt x="8950" y="5776"/>
                  </a:lnTo>
                  <a:lnTo>
                    <a:pt x="8665" y="5858"/>
                  </a:lnTo>
                  <a:lnTo>
                    <a:pt x="8136" y="5939"/>
                  </a:lnTo>
                  <a:lnTo>
                    <a:pt x="6753" y="6061"/>
                  </a:lnTo>
                  <a:lnTo>
                    <a:pt x="5411" y="6142"/>
                  </a:lnTo>
                  <a:lnTo>
                    <a:pt x="4069" y="6183"/>
                  </a:lnTo>
                  <a:lnTo>
                    <a:pt x="2197" y="6183"/>
                  </a:lnTo>
                  <a:lnTo>
                    <a:pt x="1669" y="6102"/>
                  </a:lnTo>
                  <a:lnTo>
                    <a:pt x="1384" y="6020"/>
                  </a:lnTo>
                  <a:lnTo>
                    <a:pt x="1181" y="5939"/>
                  </a:lnTo>
                  <a:lnTo>
                    <a:pt x="936" y="5817"/>
                  </a:lnTo>
                  <a:lnTo>
                    <a:pt x="733" y="5654"/>
                  </a:lnTo>
                  <a:lnTo>
                    <a:pt x="611" y="5451"/>
                  </a:lnTo>
                  <a:lnTo>
                    <a:pt x="489" y="5247"/>
                  </a:lnTo>
                  <a:lnTo>
                    <a:pt x="408" y="5003"/>
                  </a:lnTo>
                  <a:lnTo>
                    <a:pt x="367" y="4800"/>
                  </a:lnTo>
                  <a:lnTo>
                    <a:pt x="367" y="4556"/>
                  </a:lnTo>
                  <a:lnTo>
                    <a:pt x="408" y="4312"/>
                  </a:lnTo>
                  <a:lnTo>
                    <a:pt x="489" y="4068"/>
                  </a:lnTo>
                  <a:lnTo>
                    <a:pt x="570" y="3864"/>
                  </a:lnTo>
                  <a:lnTo>
                    <a:pt x="733" y="3580"/>
                  </a:lnTo>
                  <a:lnTo>
                    <a:pt x="977" y="3376"/>
                  </a:lnTo>
                  <a:lnTo>
                    <a:pt x="1262" y="3214"/>
                  </a:lnTo>
                  <a:lnTo>
                    <a:pt x="1547" y="3132"/>
                  </a:lnTo>
                  <a:lnTo>
                    <a:pt x="1872" y="3092"/>
                  </a:lnTo>
                  <a:lnTo>
                    <a:pt x="2197" y="3132"/>
                  </a:lnTo>
                  <a:lnTo>
                    <a:pt x="2482" y="3214"/>
                  </a:lnTo>
                  <a:lnTo>
                    <a:pt x="2767" y="3376"/>
                  </a:lnTo>
                  <a:lnTo>
                    <a:pt x="2889" y="3417"/>
                  </a:lnTo>
                  <a:lnTo>
                    <a:pt x="2970" y="3376"/>
                  </a:lnTo>
                  <a:lnTo>
                    <a:pt x="3052" y="3295"/>
                  </a:lnTo>
                  <a:lnTo>
                    <a:pt x="3092" y="3214"/>
                  </a:lnTo>
                  <a:lnTo>
                    <a:pt x="3052" y="2766"/>
                  </a:lnTo>
                  <a:lnTo>
                    <a:pt x="3092" y="2319"/>
                  </a:lnTo>
                  <a:lnTo>
                    <a:pt x="3214" y="1871"/>
                  </a:lnTo>
                  <a:lnTo>
                    <a:pt x="3377" y="1465"/>
                  </a:lnTo>
                  <a:lnTo>
                    <a:pt x="3621" y="1098"/>
                  </a:lnTo>
                  <a:lnTo>
                    <a:pt x="3906" y="814"/>
                  </a:lnTo>
                  <a:lnTo>
                    <a:pt x="4109" y="692"/>
                  </a:lnTo>
                  <a:lnTo>
                    <a:pt x="4272" y="570"/>
                  </a:lnTo>
                  <a:lnTo>
                    <a:pt x="4516" y="488"/>
                  </a:lnTo>
                  <a:lnTo>
                    <a:pt x="4719" y="407"/>
                  </a:lnTo>
                  <a:close/>
                  <a:moveTo>
                    <a:pt x="4882" y="0"/>
                  </a:moveTo>
                  <a:lnTo>
                    <a:pt x="4597" y="41"/>
                  </a:lnTo>
                  <a:lnTo>
                    <a:pt x="4353" y="122"/>
                  </a:lnTo>
                  <a:lnTo>
                    <a:pt x="4069" y="244"/>
                  </a:lnTo>
                  <a:lnTo>
                    <a:pt x="3865" y="366"/>
                  </a:lnTo>
                  <a:lnTo>
                    <a:pt x="3621" y="529"/>
                  </a:lnTo>
                  <a:lnTo>
                    <a:pt x="3458" y="692"/>
                  </a:lnTo>
                  <a:lnTo>
                    <a:pt x="3296" y="895"/>
                  </a:lnTo>
                  <a:lnTo>
                    <a:pt x="3133" y="1098"/>
                  </a:lnTo>
                  <a:lnTo>
                    <a:pt x="3011" y="1342"/>
                  </a:lnTo>
                  <a:lnTo>
                    <a:pt x="2889" y="1587"/>
                  </a:lnTo>
                  <a:lnTo>
                    <a:pt x="2726" y="2115"/>
                  </a:lnTo>
                  <a:lnTo>
                    <a:pt x="2645" y="2644"/>
                  </a:lnTo>
                  <a:lnTo>
                    <a:pt x="2662" y="2878"/>
                  </a:lnTo>
                  <a:lnTo>
                    <a:pt x="2662" y="2878"/>
                  </a:lnTo>
                  <a:lnTo>
                    <a:pt x="2401" y="2766"/>
                  </a:lnTo>
                  <a:lnTo>
                    <a:pt x="2075" y="2685"/>
                  </a:lnTo>
                  <a:lnTo>
                    <a:pt x="1750" y="2685"/>
                  </a:lnTo>
                  <a:lnTo>
                    <a:pt x="1465" y="2725"/>
                  </a:lnTo>
                  <a:lnTo>
                    <a:pt x="1140" y="2847"/>
                  </a:lnTo>
                  <a:lnTo>
                    <a:pt x="855" y="2970"/>
                  </a:lnTo>
                  <a:lnTo>
                    <a:pt x="611" y="3173"/>
                  </a:lnTo>
                  <a:lnTo>
                    <a:pt x="408" y="3376"/>
                  </a:lnTo>
                  <a:lnTo>
                    <a:pt x="245" y="3580"/>
                  </a:lnTo>
                  <a:lnTo>
                    <a:pt x="123" y="3824"/>
                  </a:lnTo>
                  <a:lnTo>
                    <a:pt x="42" y="4068"/>
                  </a:lnTo>
                  <a:lnTo>
                    <a:pt x="1" y="4353"/>
                  </a:lnTo>
                  <a:lnTo>
                    <a:pt x="1" y="4637"/>
                  </a:lnTo>
                  <a:lnTo>
                    <a:pt x="1" y="4881"/>
                  </a:lnTo>
                  <a:lnTo>
                    <a:pt x="42" y="5166"/>
                  </a:lnTo>
                  <a:lnTo>
                    <a:pt x="164" y="5451"/>
                  </a:lnTo>
                  <a:lnTo>
                    <a:pt x="286" y="5695"/>
                  </a:lnTo>
                  <a:lnTo>
                    <a:pt x="448" y="5939"/>
                  </a:lnTo>
                  <a:lnTo>
                    <a:pt x="692" y="6102"/>
                  </a:lnTo>
                  <a:lnTo>
                    <a:pt x="896" y="6264"/>
                  </a:lnTo>
                  <a:lnTo>
                    <a:pt x="1181" y="6346"/>
                  </a:lnTo>
                  <a:lnTo>
                    <a:pt x="1425" y="6468"/>
                  </a:lnTo>
                  <a:lnTo>
                    <a:pt x="1709" y="6508"/>
                  </a:lnTo>
                  <a:lnTo>
                    <a:pt x="2319" y="6590"/>
                  </a:lnTo>
                  <a:lnTo>
                    <a:pt x="4109" y="6590"/>
                  </a:lnTo>
                  <a:lnTo>
                    <a:pt x="6102" y="6508"/>
                  </a:lnTo>
                  <a:lnTo>
                    <a:pt x="8136" y="6346"/>
                  </a:lnTo>
                  <a:lnTo>
                    <a:pt x="8502" y="6305"/>
                  </a:lnTo>
                  <a:lnTo>
                    <a:pt x="8868" y="6224"/>
                  </a:lnTo>
                  <a:lnTo>
                    <a:pt x="9234" y="6102"/>
                  </a:lnTo>
                  <a:lnTo>
                    <a:pt x="9600" y="5939"/>
                  </a:lnTo>
                  <a:lnTo>
                    <a:pt x="9926" y="5735"/>
                  </a:lnTo>
                  <a:lnTo>
                    <a:pt x="10048" y="5613"/>
                  </a:lnTo>
                  <a:lnTo>
                    <a:pt x="10170" y="5451"/>
                  </a:lnTo>
                  <a:lnTo>
                    <a:pt x="10292" y="5329"/>
                  </a:lnTo>
                  <a:lnTo>
                    <a:pt x="10333" y="5125"/>
                  </a:lnTo>
                  <a:lnTo>
                    <a:pt x="10414" y="4963"/>
                  </a:lnTo>
                  <a:lnTo>
                    <a:pt x="10414" y="4759"/>
                  </a:lnTo>
                  <a:lnTo>
                    <a:pt x="10414" y="4556"/>
                  </a:lnTo>
                  <a:lnTo>
                    <a:pt x="10333" y="4353"/>
                  </a:lnTo>
                  <a:lnTo>
                    <a:pt x="10292" y="4149"/>
                  </a:lnTo>
                  <a:lnTo>
                    <a:pt x="10170" y="3986"/>
                  </a:lnTo>
                  <a:lnTo>
                    <a:pt x="10048" y="3824"/>
                  </a:lnTo>
                  <a:lnTo>
                    <a:pt x="9885" y="3661"/>
                  </a:lnTo>
                  <a:lnTo>
                    <a:pt x="9723" y="3539"/>
                  </a:lnTo>
                  <a:lnTo>
                    <a:pt x="9560" y="3458"/>
                  </a:lnTo>
                  <a:lnTo>
                    <a:pt x="9356" y="3376"/>
                  </a:lnTo>
                  <a:lnTo>
                    <a:pt x="9112" y="3336"/>
                  </a:lnTo>
                  <a:lnTo>
                    <a:pt x="8868" y="3295"/>
                  </a:lnTo>
                  <a:lnTo>
                    <a:pt x="8665" y="3336"/>
                  </a:lnTo>
                  <a:lnTo>
                    <a:pt x="8421" y="3376"/>
                  </a:lnTo>
                  <a:lnTo>
                    <a:pt x="8218" y="3417"/>
                  </a:lnTo>
                  <a:lnTo>
                    <a:pt x="8209" y="3421"/>
                  </a:lnTo>
                  <a:lnTo>
                    <a:pt x="8218" y="3376"/>
                  </a:lnTo>
                  <a:lnTo>
                    <a:pt x="8218" y="3173"/>
                  </a:lnTo>
                  <a:lnTo>
                    <a:pt x="8177" y="3010"/>
                  </a:lnTo>
                  <a:lnTo>
                    <a:pt x="8136" y="2847"/>
                  </a:lnTo>
                  <a:lnTo>
                    <a:pt x="8055" y="2685"/>
                  </a:lnTo>
                  <a:lnTo>
                    <a:pt x="7933" y="2522"/>
                  </a:lnTo>
                  <a:lnTo>
                    <a:pt x="7811" y="2400"/>
                  </a:lnTo>
                  <a:lnTo>
                    <a:pt x="7648" y="2278"/>
                  </a:lnTo>
                  <a:lnTo>
                    <a:pt x="7485" y="2237"/>
                  </a:lnTo>
                  <a:lnTo>
                    <a:pt x="7323" y="2156"/>
                  </a:lnTo>
                  <a:lnTo>
                    <a:pt x="6940" y="2156"/>
                  </a:lnTo>
                  <a:lnTo>
                    <a:pt x="6957" y="2075"/>
                  </a:lnTo>
                  <a:lnTo>
                    <a:pt x="6997" y="1831"/>
                  </a:lnTo>
                  <a:lnTo>
                    <a:pt x="6957" y="1587"/>
                  </a:lnTo>
                  <a:lnTo>
                    <a:pt x="6916" y="1342"/>
                  </a:lnTo>
                  <a:lnTo>
                    <a:pt x="6835" y="1139"/>
                  </a:lnTo>
                  <a:lnTo>
                    <a:pt x="6753" y="936"/>
                  </a:lnTo>
                  <a:lnTo>
                    <a:pt x="6590" y="732"/>
                  </a:lnTo>
                  <a:lnTo>
                    <a:pt x="6428" y="529"/>
                  </a:lnTo>
                  <a:lnTo>
                    <a:pt x="6265" y="366"/>
                  </a:lnTo>
                  <a:lnTo>
                    <a:pt x="6062" y="244"/>
                  </a:lnTo>
                  <a:lnTo>
                    <a:pt x="5858" y="122"/>
                  </a:lnTo>
                  <a:lnTo>
                    <a:pt x="5614" y="41"/>
                  </a:lnTo>
                  <a:lnTo>
                    <a:pt x="53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6254794" y="328409"/>
            <a:ext cx="474643" cy="301588"/>
            <a:chOff x="7593894" y="395296"/>
            <a:chExt cx="474643" cy="301588"/>
          </a:xfrm>
        </p:grpSpPr>
        <p:sp>
          <p:nvSpPr>
            <p:cNvPr id="30" name="Google Shape;30;p2"/>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a:off x="8426093" y="1788930"/>
            <a:ext cx="474643" cy="299712"/>
            <a:chOff x="7729218" y="1694205"/>
            <a:chExt cx="474643" cy="299712"/>
          </a:xfrm>
        </p:grpSpPr>
        <p:sp>
          <p:nvSpPr>
            <p:cNvPr id="33" name="Google Shape;33;p2"/>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6755103" y="9021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430937" y="4004868"/>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127498" y="452016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42435" y="4470671"/>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520617" y="4619579"/>
            <a:ext cx="152693" cy="154523"/>
          </a:xfrm>
          <a:custGeom>
            <a:avLst/>
            <a:gdLst/>
            <a:ahLst/>
            <a:cxnLst/>
            <a:rect l="l" t="t" r="r" b="b"/>
            <a:pathLst>
              <a:path w="3337" h="3377" extrusionOk="0">
                <a:moveTo>
                  <a:pt x="1506" y="1"/>
                </a:moveTo>
                <a:lnTo>
                  <a:pt x="1262" y="41"/>
                </a:lnTo>
                <a:lnTo>
                  <a:pt x="1018" y="123"/>
                </a:lnTo>
                <a:lnTo>
                  <a:pt x="773" y="204"/>
                </a:lnTo>
                <a:lnTo>
                  <a:pt x="570" y="367"/>
                </a:lnTo>
                <a:lnTo>
                  <a:pt x="407" y="529"/>
                </a:lnTo>
                <a:lnTo>
                  <a:pt x="245" y="692"/>
                </a:lnTo>
                <a:lnTo>
                  <a:pt x="163" y="896"/>
                </a:lnTo>
                <a:lnTo>
                  <a:pt x="82" y="1099"/>
                </a:lnTo>
                <a:lnTo>
                  <a:pt x="1" y="1343"/>
                </a:lnTo>
                <a:lnTo>
                  <a:pt x="1" y="1546"/>
                </a:lnTo>
                <a:lnTo>
                  <a:pt x="1" y="1790"/>
                </a:lnTo>
                <a:lnTo>
                  <a:pt x="41" y="1994"/>
                </a:lnTo>
                <a:lnTo>
                  <a:pt x="123" y="2319"/>
                </a:lnTo>
                <a:lnTo>
                  <a:pt x="245" y="2563"/>
                </a:lnTo>
                <a:lnTo>
                  <a:pt x="448" y="2807"/>
                </a:lnTo>
                <a:lnTo>
                  <a:pt x="692" y="3011"/>
                </a:lnTo>
                <a:lnTo>
                  <a:pt x="936" y="3173"/>
                </a:lnTo>
                <a:lnTo>
                  <a:pt x="1221" y="3295"/>
                </a:lnTo>
                <a:lnTo>
                  <a:pt x="1506" y="3377"/>
                </a:lnTo>
                <a:lnTo>
                  <a:pt x="1831" y="3377"/>
                </a:lnTo>
                <a:lnTo>
                  <a:pt x="2075" y="3336"/>
                </a:lnTo>
                <a:lnTo>
                  <a:pt x="2319" y="3255"/>
                </a:lnTo>
                <a:lnTo>
                  <a:pt x="2563" y="3173"/>
                </a:lnTo>
                <a:lnTo>
                  <a:pt x="2767" y="3011"/>
                </a:lnTo>
                <a:lnTo>
                  <a:pt x="2929" y="2848"/>
                </a:lnTo>
                <a:lnTo>
                  <a:pt x="3092" y="2645"/>
                </a:lnTo>
                <a:lnTo>
                  <a:pt x="3214" y="2441"/>
                </a:lnTo>
                <a:lnTo>
                  <a:pt x="3295" y="2197"/>
                </a:lnTo>
                <a:lnTo>
                  <a:pt x="3336" y="1912"/>
                </a:lnTo>
                <a:lnTo>
                  <a:pt x="3336" y="1628"/>
                </a:lnTo>
                <a:lnTo>
                  <a:pt x="3295" y="1343"/>
                </a:lnTo>
                <a:lnTo>
                  <a:pt x="3214" y="1099"/>
                </a:lnTo>
                <a:lnTo>
                  <a:pt x="3092" y="855"/>
                </a:lnTo>
                <a:lnTo>
                  <a:pt x="2929" y="611"/>
                </a:lnTo>
                <a:lnTo>
                  <a:pt x="2726" y="407"/>
                </a:lnTo>
                <a:lnTo>
                  <a:pt x="2482" y="245"/>
                </a:lnTo>
                <a:lnTo>
                  <a:pt x="2238" y="123"/>
                </a:lnTo>
                <a:lnTo>
                  <a:pt x="1994" y="41"/>
                </a:lnTo>
                <a:lnTo>
                  <a:pt x="1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421852" y="-181433"/>
            <a:ext cx="1985536" cy="1455081"/>
            <a:chOff x="238125" y="896375"/>
            <a:chExt cx="635575" cy="465775"/>
          </a:xfrm>
        </p:grpSpPr>
        <p:sp>
          <p:nvSpPr>
            <p:cNvPr id="41" name="Google Shape;41;p2"/>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46" name="Google Shape;46;p2"/>
          <p:cNvGrpSpPr/>
          <p:nvPr/>
        </p:nvGrpSpPr>
        <p:grpSpPr>
          <a:xfrm>
            <a:off x="8000380" y="-657975"/>
            <a:ext cx="1340699" cy="1721646"/>
            <a:chOff x="2659350" y="1746500"/>
            <a:chExt cx="379350" cy="487125"/>
          </a:xfrm>
          <a:solidFill>
            <a:schemeClr val="bg1"/>
          </a:solidFill>
        </p:grpSpPr>
        <p:sp>
          <p:nvSpPr>
            <p:cNvPr id="47" name="Google Shape;47;p2"/>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10800000">
            <a:off x="7879939" y="4171104"/>
            <a:ext cx="1566947" cy="1148322"/>
            <a:chOff x="238125" y="896375"/>
            <a:chExt cx="635575" cy="465775"/>
          </a:xfrm>
          <a:solidFill>
            <a:schemeClr val="bg1"/>
          </a:solidFill>
        </p:grpSpPr>
        <p:sp>
          <p:nvSpPr>
            <p:cNvPr id="54" name="Google Shape;54;p2"/>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a:off x="444778" y="44706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81987" y="4739780"/>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542479" y="52334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a:off x="4563981" y="3034877"/>
            <a:ext cx="307124" cy="305294"/>
            <a:chOff x="1026043" y="1162815"/>
            <a:chExt cx="307124" cy="305294"/>
          </a:xfrm>
        </p:grpSpPr>
        <p:sp>
          <p:nvSpPr>
            <p:cNvPr id="63" name="Google Shape;63;p2"/>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userDrawn="1">
  <p:cSld name="BLANK_1_1">
    <p:spTree>
      <p:nvGrpSpPr>
        <p:cNvPr id="1" name="Shape 435"/>
        <p:cNvGrpSpPr/>
        <p:nvPr/>
      </p:nvGrpSpPr>
      <p:grpSpPr>
        <a:xfrm>
          <a:off x="0" y="0"/>
          <a:ext cx="0" cy="0"/>
          <a:chOff x="0" y="0"/>
          <a:chExt cx="0" cy="0"/>
        </a:xfrm>
      </p:grpSpPr>
      <p:sp>
        <p:nvSpPr>
          <p:cNvPr id="437" name="Google Shape;437;p14"/>
          <p:cNvSpPr txBox="1">
            <a:spLocks noGrp="1"/>
          </p:cNvSpPr>
          <p:nvPr>
            <p:ph type="subTitle" idx="1"/>
          </p:nvPr>
        </p:nvSpPr>
        <p:spPr>
          <a:xfrm>
            <a:off x="1866525" y="1343450"/>
            <a:ext cx="5411100" cy="183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8" name="Google Shape;438;p14"/>
          <p:cNvSpPr/>
          <p:nvPr/>
        </p:nvSpPr>
        <p:spPr>
          <a:xfrm flipH="1">
            <a:off x="7278850" y="4417387"/>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4"/>
          <p:cNvSpPr/>
          <p:nvPr/>
        </p:nvSpPr>
        <p:spPr>
          <a:xfrm flipH="1">
            <a:off x="-2842213" y="-431438"/>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 name="Google Shape;440;p14"/>
          <p:cNvGrpSpPr/>
          <p:nvPr/>
        </p:nvGrpSpPr>
        <p:grpSpPr>
          <a:xfrm flipH="1">
            <a:off x="1477141" y="3821115"/>
            <a:ext cx="307124" cy="305294"/>
            <a:chOff x="1026043" y="1162815"/>
            <a:chExt cx="307124" cy="305294"/>
          </a:xfrm>
        </p:grpSpPr>
        <p:sp>
          <p:nvSpPr>
            <p:cNvPr id="441" name="Google Shape;441;p14"/>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4"/>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4"/>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14"/>
          <p:cNvGrpSpPr/>
          <p:nvPr/>
        </p:nvGrpSpPr>
        <p:grpSpPr>
          <a:xfrm flipH="1">
            <a:off x="619460" y="3008242"/>
            <a:ext cx="474643" cy="299712"/>
            <a:chOff x="7729218" y="1694205"/>
            <a:chExt cx="474643" cy="299712"/>
          </a:xfrm>
        </p:grpSpPr>
        <p:sp>
          <p:nvSpPr>
            <p:cNvPr id="450" name="Google Shape;450;p14"/>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4"/>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14"/>
          <p:cNvSpPr/>
          <p:nvPr/>
        </p:nvSpPr>
        <p:spPr>
          <a:xfrm flipH="1">
            <a:off x="7610581" y="3400184"/>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14"/>
          <p:cNvGrpSpPr/>
          <p:nvPr/>
        </p:nvGrpSpPr>
        <p:grpSpPr>
          <a:xfrm rot="10800000" flipH="1">
            <a:off x="-459595" y="3821122"/>
            <a:ext cx="2299701" cy="1685267"/>
            <a:chOff x="238125" y="896375"/>
            <a:chExt cx="635575" cy="465775"/>
          </a:xfrm>
        </p:grpSpPr>
        <p:sp>
          <p:nvSpPr>
            <p:cNvPr id="454" name="Google Shape;454;p14"/>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14"/>
          <p:cNvGrpSpPr/>
          <p:nvPr/>
        </p:nvGrpSpPr>
        <p:grpSpPr>
          <a:xfrm rot="1707809">
            <a:off x="8436837" y="-622355"/>
            <a:ext cx="1340703" cy="1721669"/>
            <a:chOff x="2659350" y="1746500"/>
            <a:chExt cx="379350" cy="487125"/>
          </a:xfrm>
        </p:grpSpPr>
        <p:sp>
          <p:nvSpPr>
            <p:cNvPr id="460" name="Google Shape;460;p14"/>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4"/>
          <p:cNvGrpSpPr/>
          <p:nvPr/>
        </p:nvGrpSpPr>
        <p:grpSpPr>
          <a:xfrm flipH="1">
            <a:off x="5387835" y="576667"/>
            <a:ext cx="474643" cy="299712"/>
            <a:chOff x="7729218" y="1694205"/>
            <a:chExt cx="474643" cy="299712"/>
          </a:xfrm>
        </p:grpSpPr>
        <p:sp>
          <p:nvSpPr>
            <p:cNvPr id="464" name="Google Shape;464;p14"/>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14"/>
          <p:cNvSpPr/>
          <p:nvPr/>
        </p:nvSpPr>
        <p:spPr>
          <a:xfrm flipH="1">
            <a:off x="8653657" y="352391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flipH="1">
            <a:off x="1754389" y="1956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flipH="1">
            <a:off x="7524926" y="576668"/>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flipH="1">
            <a:off x="533738" y="203884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flipH="1">
            <a:off x="2839281" y="574821"/>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14"/>
          <p:cNvGrpSpPr/>
          <p:nvPr/>
        </p:nvGrpSpPr>
        <p:grpSpPr>
          <a:xfrm flipH="1">
            <a:off x="7949360" y="2354292"/>
            <a:ext cx="474643" cy="299712"/>
            <a:chOff x="7729218" y="1694205"/>
            <a:chExt cx="474643" cy="299712"/>
          </a:xfrm>
        </p:grpSpPr>
        <p:sp>
          <p:nvSpPr>
            <p:cNvPr id="473" name="Google Shape;473;p14"/>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14"/>
          <p:cNvSpPr/>
          <p:nvPr/>
        </p:nvSpPr>
        <p:spPr>
          <a:xfrm flipH="1">
            <a:off x="6557226" y="4331718"/>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flipH="1">
            <a:off x="2948126" y="44706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flipH="1">
            <a:off x="4126888" y="62999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
  <p:cSld name="ONE_COLUMN_TEXT_1">
    <p:bg>
      <p:bgRef idx="1001">
        <a:schemeClr val="bg2"/>
      </p:bgRef>
    </p:bg>
    <p:spTree>
      <p:nvGrpSpPr>
        <p:cNvPr id="1" name="Shape 478"/>
        <p:cNvGrpSpPr/>
        <p:nvPr/>
      </p:nvGrpSpPr>
      <p:grpSpPr>
        <a:xfrm>
          <a:off x="0" y="0"/>
          <a:ext cx="0" cy="0"/>
          <a:chOff x="0" y="0"/>
          <a:chExt cx="0" cy="0"/>
        </a:xfrm>
      </p:grpSpPr>
      <p:sp>
        <p:nvSpPr>
          <p:cNvPr id="479" name="Google Shape;479;p15"/>
          <p:cNvSpPr txBox="1">
            <a:spLocks noGrp="1"/>
          </p:cNvSpPr>
          <p:nvPr>
            <p:ph type="title"/>
          </p:nvPr>
        </p:nvSpPr>
        <p:spPr>
          <a:xfrm>
            <a:off x="1991650" y="1223250"/>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0000">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80" name="Google Shape;480;p15"/>
          <p:cNvSpPr txBox="1">
            <a:spLocks noGrp="1"/>
          </p:cNvSpPr>
          <p:nvPr>
            <p:ph type="subTitle" idx="1"/>
          </p:nvPr>
        </p:nvSpPr>
        <p:spPr>
          <a:xfrm>
            <a:off x="2009650" y="3187900"/>
            <a:ext cx="51477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83" name="Google Shape;483;p15"/>
          <p:cNvGrpSpPr/>
          <p:nvPr/>
        </p:nvGrpSpPr>
        <p:grpSpPr>
          <a:xfrm>
            <a:off x="7371481" y="1494790"/>
            <a:ext cx="307124" cy="305294"/>
            <a:chOff x="1026043" y="1162815"/>
            <a:chExt cx="307124" cy="305294"/>
          </a:xfrm>
        </p:grpSpPr>
        <p:sp>
          <p:nvSpPr>
            <p:cNvPr id="484" name="Google Shape;484;p15"/>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15"/>
          <p:cNvGrpSpPr/>
          <p:nvPr/>
        </p:nvGrpSpPr>
        <p:grpSpPr>
          <a:xfrm>
            <a:off x="4025218" y="4363642"/>
            <a:ext cx="474643" cy="299712"/>
            <a:chOff x="7729218" y="1694205"/>
            <a:chExt cx="474643" cy="299712"/>
          </a:xfrm>
        </p:grpSpPr>
        <p:sp>
          <p:nvSpPr>
            <p:cNvPr id="493" name="Google Shape;493;p15"/>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5"/>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5"/>
          <p:cNvSpPr/>
          <p:nvPr/>
        </p:nvSpPr>
        <p:spPr>
          <a:xfrm>
            <a:off x="152093" y="4663347"/>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15"/>
          <p:cNvGrpSpPr/>
          <p:nvPr/>
        </p:nvGrpSpPr>
        <p:grpSpPr>
          <a:xfrm rot="10800000">
            <a:off x="7371465" y="3831622"/>
            <a:ext cx="2299701" cy="1685267"/>
            <a:chOff x="238125" y="896375"/>
            <a:chExt cx="635575" cy="465775"/>
          </a:xfrm>
          <a:solidFill>
            <a:schemeClr val="bg1"/>
          </a:solidFill>
        </p:grpSpPr>
        <p:sp>
          <p:nvSpPr>
            <p:cNvPr id="497" name="Google Shape;497;p15"/>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5"/>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5"/>
          <p:cNvGrpSpPr/>
          <p:nvPr/>
        </p:nvGrpSpPr>
        <p:grpSpPr>
          <a:xfrm rot="-1707809" flipH="1">
            <a:off x="-612370" y="-270768"/>
            <a:ext cx="1340703" cy="1721669"/>
            <a:chOff x="2659350" y="1746500"/>
            <a:chExt cx="379350" cy="487125"/>
          </a:xfrm>
          <a:solidFill>
            <a:schemeClr val="bg1"/>
          </a:solidFill>
        </p:grpSpPr>
        <p:sp>
          <p:nvSpPr>
            <p:cNvPr id="503" name="Google Shape;503;p15"/>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15"/>
          <p:cNvGrpSpPr/>
          <p:nvPr/>
        </p:nvGrpSpPr>
        <p:grpSpPr>
          <a:xfrm>
            <a:off x="1320893" y="1409142"/>
            <a:ext cx="474643" cy="299712"/>
            <a:chOff x="7729218" y="1694205"/>
            <a:chExt cx="474643" cy="299712"/>
          </a:xfrm>
        </p:grpSpPr>
        <p:sp>
          <p:nvSpPr>
            <p:cNvPr id="507" name="Google Shape;507;p15"/>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5"/>
          <p:cNvSpPr/>
          <p:nvPr/>
        </p:nvSpPr>
        <p:spPr>
          <a:xfrm>
            <a:off x="567296" y="28452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7371487" y="436364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8659703" y="18000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6814003" y="544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1648337" y="29179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8721859" y="199370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3053403" y="680485"/>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bg>
      <p:bgRef idx="1001">
        <a:schemeClr val="bg2"/>
      </p:bgRef>
    </p:bg>
    <p:spTree>
      <p:nvGrpSpPr>
        <p:cNvPr id="1" name="Shape 554"/>
        <p:cNvGrpSpPr/>
        <p:nvPr/>
      </p:nvGrpSpPr>
      <p:grpSpPr>
        <a:xfrm>
          <a:off x="0" y="0"/>
          <a:ext cx="0" cy="0"/>
          <a:chOff x="0" y="0"/>
          <a:chExt cx="0" cy="0"/>
        </a:xfrm>
      </p:grpSpPr>
      <p:sp>
        <p:nvSpPr>
          <p:cNvPr id="555" name="Google Shape;555;p17"/>
          <p:cNvSpPr/>
          <p:nvPr/>
        </p:nvSpPr>
        <p:spPr>
          <a:xfrm flipH="1">
            <a:off x="6640724" y="-468227"/>
            <a:ext cx="4382968" cy="2519262"/>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7"/>
          <p:cNvSpPr txBox="1">
            <a:spLocks noGrp="1"/>
          </p:cNvSpPr>
          <p:nvPr>
            <p:ph type="title"/>
          </p:nvPr>
        </p:nvSpPr>
        <p:spPr>
          <a:xfrm>
            <a:off x="4477750" y="1763625"/>
            <a:ext cx="3827400" cy="1915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3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57" name="Google Shape;557;p17"/>
          <p:cNvSpPr txBox="1">
            <a:spLocks noGrp="1"/>
          </p:cNvSpPr>
          <p:nvPr>
            <p:ph type="title" idx="2" hasCustomPrompt="1"/>
          </p:nvPr>
        </p:nvSpPr>
        <p:spPr>
          <a:xfrm>
            <a:off x="7119300" y="674750"/>
            <a:ext cx="1185900" cy="10611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62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558" name="Google Shape;558;p17"/>
          <p:cNvSpPr txBox="1">
            <a:spLocks noGrp="1"/>
          </p:cNvSpPr>
          <p:nvPr>
            <p:ph type="subTitle" idx="1"/>
          </p:nvPr>
        </p:nvSpPr>
        <p:spPr>
          <a:xfrm>
            <a:off x="5224125" y="3679125"/>
            <a:ext cx="30810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59" name="Google Shape;559;p17"/>
          <p:cNvSpPr/>
          <p:nvPr/>
        </p:nvSpPr>
        <p:spPr>
          <a:xfrm flipH="1">
            <a:off x="-1801179" y="3473499"/>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7"/>
          <p:cNvSpPr/>
          <p:nvPr/>
        </p:nvSpPr>
        <p:spPr>
          <a:xfrm flipH="1">
            <a:off x="2361306" y="9021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7"/>
          <p:cNvSpPr/>
          <p:nvPr/>
        </p:nvSpPr>
        <p:spPr>
          <a:xfrm flipH="1">
            <a:off x="1198973" y="6299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 name="Google Shape;562;p17"/>
          <p:cNvGrpSpPr/>
          <p:nvPr/>
        </p:nvGrpSpPr>
        <p:grpSpPr>
          <a:xfrm flipH="1">
            <a:off x="202513" y="244255"/>
            <a:ext cx="474643" cy="301588"/>
            <a:chOff x="7593894" y="395296"/>
            <a:chExt cx="474643" cy="301588"/>
          </a:xfrm>
        </p:grpSpPr>
        <p:sp>
          <p:nvSpPr>
            <p:cNvPr id="563" name="Google Shape;563;p17"/>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7"/>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17"/>
          <p:cNvSpPr/>
          <p:nvPr/>
        </p:nvSpPr>
        <p:spPr>
          <a:xfrm flipH="1">
            <a:off x="677156" y="26785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flipH="1">
            <a:off x="-223277" y="34734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17"/>
          <p:cNvGrpSpPr/>
          <p:nvPr/>
        </p:nvGrpSpPr>
        <p:grpSpPr>
          <a:xfrm rot="5400000" flipH="1">
            <a:off x="3505243" y="-1683770"/>
            <a:ext cx="1915490" cy="2459786"/>
            <a:chOff x="2659350" y="1746500"/>
            <a:chExt cx="379350" cy="487125"/>
          </a:xfrm>
        </p:grpSpPr>
        <p:sp>
          <p:nvSpPr>
            <p:cNvPr id="571" name="Google Shape;571;p17"/>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17"/>
          <p:cNvSpPr/>
          <p:nvPr/>
        </p:nvSpPr>
        <p:spPr>
          <a:xfrm flipH="1">
            <a:off x="8423998" y="3177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flipH="1">
            <a:off x="5694081" y="4660085"/>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 name="Google Shape;576;p17"/>
          <p:cNvGrpSpPr/>
          <p:nvPr/>
        </p:nvGrpSpPr>
        <p:grpSpPr>
          <a:xfrm flipH="1">
            <a:off x="-1756434" y="3624409"/>
            <a:ext cx="2408503" cy="2408503"/>
            <a:chOff x="7349044" y="3624409"/>
            <a:chExt cx="2408503" cy="2408503"/>
          </a:xfrm>
        </p:grpSpPr>
        <p:sp>
          <p:nvSpPr>
            <p:cNvPr id="577" name="Google Shape;577;p17"/>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7"/>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17"/>
          <p:cNvGrpSpPr/>
          <p:nvPr/>
        </p:nvGrpSpPr>
        <p:grpSpPr>
          <a:xfrm flipH="1">
            <a:off x="2250596" y="4806991"/>
            <a:ext cx="307124" cy="305294"/>
            <a:chOff x="1026043" y="1162815"/>
            <a:chExt cx="307124" cy="305294"/>
          </a:xfrm>
        </p:grpSpPr>
        <p:sp>
          <p:nvSpPr>
            <p:cNvPr id="582" name="Google Shape;582;p17"/>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7"/>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7"/>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7"/>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7"/>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17"/>
          <p:cNvSpPr/>
          <p:nvPr/>
        </p:nvSpPr>
        <p:spPr>
          <a:xfrm flipH="1">
            <a:off x="8534397" y="4551209"/>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2" name="Google Shape;592;p17"/>
          <p:cNvGrpSpPr/>
          <p:nvPr/>
        </p:nvGrpSpPr>
        <p:grpSpPr>
          <a:xfrm flipH="1">
            <a:off x="6760809" y="168496"/>
            <a:ext cx="309000" cy="305294"/>
            <a:chOff x="8360310" y="1124637"/>
            <a:chExt cx="309000" cy="305294"/>
          </a:xfrm>
        </p:grpSpPr>
        <p:sp>
          <p:nvSpPr>
            <p:cNvPr id="593" name="Google Shape;593;p17"/>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7"/>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bg>
      <p:bgRef idx="1001">
        <a:schemeClr val="bg2"/>
      </p:bgRef>
    </p:bg>
    <p:spTree>
      <p:nvGrpSpPr>
        <p:cNvPr id="1" name="Shape 601"/>
        <p:cNvGrpSpPr/>
        <p:nvPr/>
      </p:nvGrpSpPr>
      <p:grpSpPr>
        <a:xfrm>
          <a:off x="0" y="0"/>
          <a:ext cx="0" cy="0"/>
          <a:chOff x="0" y="0"/>
          <a:chExt cx="0" cy="0"/>
        </a:xfrm>
      </p:grpSpPr>
      <p:sp>
        <p:nvSpPr>
          <p:cNvPr id="602" name="Google Shape;60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03" name="Google Shape;603;p18"/>
          <p:cNvSpPr txBox="1">
            <a:spLocks noGrp="1"/>
          </p:cNvSpPr>
          <p:nvPr>
            <p:ph type="title" idx="2"/>
          </p:nvPr>
        </p:nvSpPr>
        <p:spPr>
          <a:xfrm>
            <a:off x="2251900" y="1516291"/>
            <a:ext cx="2179800" cy="521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4" name="Google Shape;604;p18"/>
          <p:cNvSpPr txBox="1">
            <a:spLocks noGrp="1"/>
          </p:cNvSpPr>
          <p:nvPr>
            <p:ph type="subTitle" idx="1"/>
          </p:nvPr>
        </p:nvSpPr>
        <p:spPr>
          <a:xfrm>
            <a:off x="2251900" y="2021641"/>
            <a:ext cx="2179800" cy="4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5" name="Google Shape;605;p18"/>
          <p:cNvSpPr txBox="1">
            <a:spLocks noGrp="1"/>
          </p:cNvSpPr>
          <p:nvPr>
            <p:ph type="title" idx="3"/>
          </p:nvPr>
        </p:nvSpPr>
        <p:spPr>
          <a:xfrm>
            <a:off x="5931855" y="1516291"/>
            <a:ext cx="2179800" cy="521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6" name="Google Shape;606;p18"/>
          <p:cNvSpPr txBox="1">
            <a:spLocks noGrp="1"/>
          </p:cNvSpPr>
          <p:nvPr>
            <p:ph type="subTitle" idx="4"/>
          </p:nvPr>
        </p:nvSpPr>
        <p:spPr>
          <a:xfrm>
            <a:off x="5931850" y="2021641"/>
            <a:ext cx="2179800" cy="4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7" name="Google Shape;607;p18"/>
          <p:cNvSpPr txBox="1">
            <a:spLocks noGrp="1"/>
          </p:cNvSpPr>
          <p:nvPr>
            <p:ph type="title" idx="5"/>
          </p:nvPr>
        </p:nvSpPr>
        <p:spPr>
          <a:xfrm>
            <a:off x="2251900" y="2963771"/>
            <a:ext cx="2179800" cy="521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8" name="Google Shape;608;p18"/>
          <p:cNvSpPr txBox="1">
            <a:spLocks noGrp="1"/>
          </p:cNvSpPr>
          <p:nvPr>
            <p:ph type="subTitle" idx="6"/>
          </p:nvPr>
        </p:nvSpPr>
        <p:spPr>
          <a:xfrm>
            <a:off x="2251900" y="3469115"/>
            <a:ext cx="2179800" cy="4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9" name="Google Shape;609;p18"/>
          <p:cNvSpPr txBox="1">
            <a:spLocks noGrp="1"/>
          </p:cNvSpPr>
          <p:nvPr>
            <p:ph type="title" idx="7"/>
          </p:nvPr>
        </p:nvSpPr>
        <p:spPr>
          <a:xfrm>
            <a:off x="5931855" y="2963771"/>
            <a:ext cx="2179800" cy="521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10" name="Google Shape;610;p18"/>
          <p:cNvSpPr txBox="1">
            <a:spLocks noGrp="1"/>
          </p:cNvSpPr>
          <p:nvPr>
            <p:ph type="subTitle" idx="8"/>
          </p:nvPr>
        </p:nvSpPr>
        <p:spPr>
          <a:xfrm>
            <a:off x="5931850" y="3469115"/>
            <a:ext cx="2179800" cy="4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11" name="Google Shape;611;p18"/>
          <p:cNvSpPr/>
          <p:nvPr/>
        </p:nvSpPr>
        <p:spPr>
          <a:xfrm>
            <a:off x="8649796" y="21557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18"/>
          <p:cNvGrpSpPr/>
          <p:nvPr/>
        </p:nvGrpSpPr>
        <p:grpSpPr>
          <a:xfrm>
            <a:off x="7680381" y="1216202"/>
            <a:ext cx="307124" cy="305294"/>
            <a:chOff x="1026043" y="1162815"/>
            <a:chExt cx="307124" cy="305294"/>
          </a:xfrm>
        </p:grpSpPr>
        <p:sp>
          <p:nvSpPr>
            <p:cNvPr id="613" name="Google Shape;613;p18"/>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18"/>
          <p:cNvGrpSpPr/>
          <p:nvPr/>
        </p:nvGrpSpPr>
        <p:grpSpPr>
          <a:xfrm>
            <a:off x="1272319" y="559784"/>
            <a:ext cx="474643" cy="301588"/>
            <a:chOff x="7593894" y="395296"/>
            <a:chExt cx="474643" cy="301588"/>
          </a:xfrm>
        </p:grpSpPr>
        <p:sp>
          <p:nvSpPr>
            <p:cNvPr id="631" name="Google Shape;631;p18"/>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18"/>
          <p:cNvSpPr/>
          <p:nvPr/>
        </p:nvSpPr>
        <p:spPr>
          <a:xfrm>
            <a:off x="7493953" y="544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4349721" y="46176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8779428" y="35748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6850353" y="477219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2463266" y="473942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192328" y="172839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353529" y="386804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18"/>
          <p:cNvGrpSpPr/>
          <p:nvPr/>
        </p:nvGrpSpPr>
        <p:grpSpPr>
          <a:xfrm>
            <a:off x="-421852" y="-181433"/>
            <a:ext cx="1985536" cy="1455081"/>
            <a:chOff x="238125" y="896375"/>
            <a:chExt cx="635575" cy="465775"/>
          </a:xfrm>
        </p:grpSpPr>
        <p:sp>
          <p:nvSpPr>
            <p:cNvPr id="639" name="Google Shape;639;p18"/>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6" name="Google Shape;696;p20"/>
          <p:cNvSpPr txBox="1">
            <a:spLocks noGrp="1"/>
          </p:cNvSpPr>
          <p:nvPr>
            <p:ph type="title" idx="2"/>
          </p:nvPr>
        </p:nvSpPr>
        <p:spPr>
          <a:xfrm>
            <a:off x="1154800" y="2738353"/>
            <a:ext cx="20988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7" name="Google Shape;697;p20"/>
          <p:cNvSpPr txBox="1">
            <a:spLocks noGrp="1"/>
          </p:cNvSpPr>
          <p:nvPr>
            <p:ph type="subTitle" idx="1"/>
          </p:nvPr>
        </p:nvSpPr>
        <p:spPr>
          <a:xfrm>
            <a:off x="1154800" y="3446270"/>
            <a:ext cx="2098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8" name="Google Shape;698;p20"/>
          <p:cNvSpPr txBox="1">
            <a:spLocks noGrp="1"/>
          </p:cNvSpPr>
          <p:nvPr>
            <p:ph type="title" idx="3"/>
          </p:nvPr>
        </p:nvSpPr>
        <p:spPr>
          <a:xfrm>
            <a:off x="3522601" y="2738353"/>
            <a:ext cx="20988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9" name="Google Shape;699;p20"/>
          <p:cNvSpPr txBox="1">
            <a:spLocks noGrp="1"/>
          </p:cNvSpPr>
          <p:nvPr>
            <p:ph type="subTitle" idx="4"/>
          </p:nvPr>
        </p:nvSpPr>
        <p:spPr>
          <a:xfrm>
            <a:off x="3522603" y="3446270"/>
            <a:ext cx="2098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0" name="Google Shape;700;p20"/>
          <p:cNvSpPr txBox="1">
            <a:spLocks noGrp="1"/>
          </p:cNvSpPr>
          <p:nvPr>
            <p:ph type="title" idx="5"/>
          </p:nvPr>
        </p:nvSpPr>
        <p:spPr>
          <a:xfrm>
            <a:off x="5890403" y="2738353"/>
            <a:ext cx="20988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1" name="Google Shape;701;p20"/>
          <p:cNvSpPr txBox="1">
            <a:spLocks noGrp="1"/>
          </p:cNvSpPr>
          <p:nvPr>
            <p:ph type="subTitle" idx="6"/>
          </p:nvPr>
        </p:nvSpPr>
        <p:spPr>
          <a:xfrm>
            <a:off x="5890412" y="3446270"/>
            <a:ext cx="2098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02" name="Google Shape;702;p20"/>
          <p:cNvGrpSpPr/>
          <p:nvPr/>
        </p:nvGrpSpPr>
        <p:grpSpPr>
          <a:xfrm flipH="1">
            <a:off x="3743376" y="4635234"/>
            <a:ext cx="474643" cy="301588"/>
            <a:chOff x="7593894" y="395296"/>
            <a:chExt cx="474643" cy="301588"/>
          </a:xfrm>
        </p:grpSpPr>
        <p:sp>
          <p:nvSpPr>
            <p:cNvPr id="703" name="Google Shape;703;p20"/>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0"/>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0"/>
          <p:cNvGrpSpPr/>
          <p:nvPr/>
        </p:nvGrpSpPr>
        <p:grpSpPr>
          <a:xfrm flipH="1">
            <a:off x="8410252" y="4623067"/>
            <a:ext cx="474643" cy="299712"/>
            <a:chOff x="7729218" y="1694205"/>
            <a:chExt cx="474643" cy="299712"/>
          </a:xfrm>
        </p:grpSpPr>
        <p:sp>
          <p:nvSpPr>
            <p:cNvPr id="706" name="Google Shape;706;p20"/>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0"/>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708;p20"/>
          <p:cNvSpPr/>
          <p:nvPr/>
        </p:nvSpPr>
        <p:spPr>
          <a:xfrm flipH="1">
            <a:off x="393823" y="16449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20"/>
          <p:cNvGrpSpPr/>
          <p:nvPr/>
        </p:nvGrpSpPr>
        <p:grpSpPr>
          <a:xfrm rot="5400000" flipH="1">
            <a:off x="8139126" y="-1346592"/>
            <a:ext cx="1915490" cy="2459786"/>
            <a:chOff x="2659350" y="1746500"/>
            <a:chExt cx="379350" cy="487125"/>
          </a:xfrm>
        </p:grpSpPr>
        <p:sp>
          <p:nvSpPr>
            <p:cNvPr id="710" name="Google Shape;710;p20"/>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0"/>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0"/>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20"/>
          <p:cNvSpPr/>
          <p:nvPr/>
        </p:nvSpPr>
        <p:spPr>
          <a:xfrm flipH="1">
            <a:off x="7866981" y="471952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 name="Google Shape;714;p20"/>
          <p:cNvGrpSpPr/>
          <p:nvPr/>
        </p:nvGrpSpPr>
        <p:grpSpPr>
          <a:xfrm flipH="1">
            <a:off x="-1340959" y="3558109"/>
            <a:ext cx="2408503" cy="2408503"/>
            <a:chOff x="7349044" y="3624409"/>
            <a:chExt cx="2408503" cy="2408503"/>
          </a:xfrm>
        </p:grpSpPr>
        <p:sp>
          <p:nvSpPr>
            <p:cNvPr id="715" name="Google Shape;715;p20"/>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0"/>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0"/>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0"/>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 name="Google Shape;719;p20"/>
          <p:cNvSpPr/>
          <p:nvPr/>
        </p:nvSpPr>
        <p:spPr>
          <a:xfrm>
            <a:off x="5925116" y="469926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20"/>
          <p:cNvGrpSpPr/>
          <p:nvPr/>
        </p:nvGrpSpPr>
        <p:grpSpPr>
          <a:xfrm>
            <a:off x="621885" y="397150"/>
            <a:ext cx="309000" cy="305294"/>
            <a:chOff x="8360310" y="1124637"/>
            <a:chExt cx="309000" cy="305294"/>
          </a:xfrm>
        </p:grpSpPr>
        <p:sp>
          <p:nvSpPr>
            <p:cNvPr id="721" name="Google Shape;721;p20"/>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0"/>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0"/>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0"/>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0"/>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0"/>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 name="Google Shape;729;p20"/>
          <p:cNvSpPr/>
          <p:nvPr/>
        </p:nvSpPr>
        <p:spPr>
          <a:xfrm>
            <a:off x="318460" y="273144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20"/>
          <p:cNvGrpSpPr/>
          <p:nvPr/>
        </p:nvGrpSpPr>
        <p:grpSpPr>
          <a:xfrm>
            <a:off x="8577781" y="1141552"/>
            <a:ext cx="307124" cy="305294"/>
            <a:chOff x="1026043" y="1162815"/>
            <a:chExt cx="307124" cy="305294"/>
          </a:xfrm>
        </p:grpSpPr>
        <p:sp>
          <p:nvSpPr>
            <p:cNvPr id="731" name="Google Shape;731;p20"/>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0"/>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0"/>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0"/>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0"/>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0"/>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0"/>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20"/>
          <p:cNvSpPr/>
          <p:nvPr/>
        </p:nvSpPr>
        <p:spPr>
          <a:xfrm>
            <a:off x="8579623" y="308466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bg>
      <p:bgRef idx="1001">
        <a:schemeClr val="bg2"/>
      </p:bgRef>
    </p:bg>
    <p:spTree>
      <p:nvGrpSpPr>
        <p:cNvPr id="1" name="Shape 740"/>
        <p:cNvGrpSpPr/>
        <p:nvPr/>
      </p:nvGrpSpPr>
      <p:grpSpPr>
        <a:xfrm>
          <a:off x="0" y="0"/>
          <a:ext cx="0" cy="0"/>
          <a:chOff x="0" y="0"/>
          <a:chExt cx="0" cy="0"/>
        </a:xfrm>
      </p:grpSpPr>
      <p:sp>
        <p:nvSpPr>
          <p:cNvPr id="741" name="Google Shape;74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42" name="Google Shape;742;p21"/>
          <p:cNvSpPr txBox="1">
            <a:spLocks noGrp="1"/>
          </p:cNvSpPr>
          <p:nvPr>
            <p:ph type="title" idx="2"/>
          </p:nvPr>
        </p:nvSpPr>
        <p:spPr>
          <a:xfrm>
            <a:off x="1101175" y="1877331"/>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3" name="Google Shape;743;p21"/>
          <p:cNvSpPr txBox="1">
            <a:spLocks noGrp="1"/>
          </p:cNvSpPr>
          <p:nvPr>
            <p:ph type="subTitle" idx="1"/>
          </p:nvPr>
        </p:nvSpPr>
        <p:spPr>
          <a:xfrm>
            <a:off x="1101175" y="2306086"/>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4" name="Google Shape;744;p21"/>
          <p:cNvSpPr txBox="1">
            <a:spLocks noGrp="1"/>
          </p:cNvSpPr>
          <p:nvPr>
            <p:ph type="title" idx="3"/>
          </p:nvPr>
        </p:nvSpPr>
        <p:spPr>
          <a:xfrm>
            <a:off x="3390900" y="1877331"/>
            <a:ext cx="2362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5" name="Google Shape;745;p21"/>
          <p:cNvSpPr txBox="1">
            <a:spLocks noGrp="1"/>
          </p:cNvSpPr>
          <p:nvPr>
            <p:ph type="subTitle" idx="4"/>
          </p:nvPr>
        </p:nvSpPr>
        <p:spPr>
          <a:xfrm>
            <a:off x="3474175" y="2306084"/>
            <a:ext cx="2195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1"/>
          <p:cNvSpPr txBox="1">
            <a:spLocks noGrp="1"/>
          </p:cNvSpPr>
          <p:nvPr>
            <p:ph type="title" idx="5"/>
          </p:nvPr>
        </p:nvSpPr>
        <p:spPr>
          <a:xfrm>
            <a:off x="1101175" y="3615531"/>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7" name="Google Shape;747;p21"/>
          <p:cNvSpPr txBox="1">
            <a:spLocks noGrp="1"/>
          </p:cNvSpPr>
          <p:nvPr>
            <p:ph type="subTitle" idx="6"/>
          </p:nvPr>
        </p:nvSpPr>
        <p:spPr>
          <a:xfrm>
            <a:off x="1101175" y="4044286"/>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8" name="Google Shape;748;p21"/>
          <p:cNvSpPr txBox="1">
            <a:spLocks noGrp="1"/>
          </p:cNvSpPr>
          <p:nvPr>
            <p:ph type="title" idx="7"/>
          </p:nvPr>
        </p:nvSpPr>
        <p:spPr>
          <a:xfrm>
            <a:off x="3474175" y="3615524"/>
            <a:ext cx="2195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9" name="Google Shape;749;p21"/>
          <p:cNvSpPr txBox="1">
            <a:spLocks noGrp="1"/>
          </p:cNvSpPr>
          <p:nvPr>
            <p:ph type="subTitle" idx="8"/>
          </p:nvPr>
        </p:nvSpPr>
        <p:spPr>
          <a:xfrm>
            <a:off x="3474175" y="4044277"/>
            <a:ext cx="2195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0" name="Google Shape;750;p21"/>
          <p:cNvSpPr txBox="1">
            <a:spLocks noGrp="1"/>
          </p:cNvSpPr>
          <p:nvPr>
            <p:ph type="title" idx="9"/>
          </p:nvPr>
        </p:nvSpPr>
        <p:spPr>
          <a:xfrm>
            <a:off x="6023950" y="1877331"/>
            <a:ext cx="2050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1" name="Google Shape;751;p21"/>
          <p:cNvSpPr txBox="1">
            <a:spLocks noGrp="1"/>
          </p:cNvSpPr>
          <p:nvPr>
            <p:ph type="subTitle" idx="13"/>
          </p:nvPr>
        </p:nvSpPr>
        <p:spPr>
          <a:xfrm>
            <a:off x="6056727" y="2306086"/>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2" name="Google Shape;752;p21"/>
          <p:cNvSpPr txBox="1">
            <a:spLocks noGrp="1"/>
          </p:cNvSpPr>
          <p:nvPr>
            <p:ph type="title" idx="14"/>
          </p:nvPr>
        </p:nvSpPr>
        <p:spPr>
          <a:xfrm>
            <a:off x="6056727" y="3615531"/>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3" name="Google Shape;753;p21"/>
          <p:cNvSpPr txBox="1">
            <a:spLocks noGrp="1"/>
          </p:cNvSpPr>
          <p:nvPr>
            <p:ph type="subTitle" idx="15"/>
          </p:nvPr>
        </p:nvSpPr>
        <p:spPr>
          <a:xfrm>
            <a:off x="6056727" y="4044286"/>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54" name="Google Shape;754;p21"/>
          <p:cNvSpPr/>
          <p:nvPr/>
        </p:nvSpPr>
        <p:spPr>
          <a:xfrm flipH="1">
            <a:off x="7851625" y="4251062"/>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flipH="1">
            <a:off x="-2479325" y="-1234000"/>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21"/>
          <p:cNvGrpSpPr/>
          <p:nvPr/>
        </p:nvGrpSpPr>
        <p:grpSpPr>
          <a:xfrm rot="-2699931" flipH="1">
            <a:off x="-718506" y="3871142"/>
            <a:ext cx="1340695" cy="1721696"/>
            <a:chOff x="2659350" y="1746500"/>
            <a:chExt cx="379350" cy="487125"/>
          </a:xfrm>
        </p:grpSpPr>
        <p:sp>
          <p:nvSpPr>
            <p:cNvPr id="757" name="Google Shape;757;p21"/>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1"/>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1"/>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0" name="Google Shape;760;p21"/>
          <p:cNvSpPr/>
          <p:nvPr/>
        </p:nvSpPr>
        <p:spPr>
          <a:xfrm>
            <a:off x="340385" y="19624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flipH="1">
            <a:off x="336948" y="18542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2" name="Google Shape;762;p21"/>
          <p:cNvGrpSpPr/>
          <p:nvPr/>
        </p:nvGrpSpPr>
        <p:grpSpPr>
          <a:xfrm flipH="1">
            <a:off x="254764" y="2898692"/>
            <a:ext cx="474643" cy="299712"/>
            <a:chOff x="7729218" y="1694205"/>
            <a:chExt cx="474643" cy="299712"/>
          </a:xfrm>
        </p:grpSpPr>
        <p:sp>
          <p:nvSpPr>
            <p:cNvPr id="763" name="Google Shape;763;p21"/>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1"/>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21"/>
          <p:cNvSpPr/>
          <p:nvPr/>
        </p:nvSpPr>
        <p:spPr>
          <a:xfrm flipH="1">
            <a:off x="8423998" y="149441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1"/>
          <p:cNvSpPr/>
          <p:nvPr/>
        </p:nvSpPr>
        <p:spPr>
          <a:xfrm flipH="1">
            <a:off x="8151756" y="47976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21"/>
          <p:cNvGrpSpPr/>
          <p:nvPr/>
        </p:nvGrpSpPr>
        <p:grpSpPr>
          <a:xfrm>
            <a:off x="8577781" y="246952"/>
            <a:ext cx="307124" cy="305294"/>
            <a:chOff x="1026043" y="1162815"/>
            <a:chExt cx="307124" cy="305294"/>
          </a:xfrm>
        </p:grpSpPr>
        <p:sp>
          <p:nvSpPr>
            <p:cNvPr id="768" name="Google Shape;768;p21"/>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1"/>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1"/>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1"/>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1"/>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1"/>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6" name="Google Shape;776;p21"/>
          <p:cNvSpPr/>
          <p:nvPr/>
        </p:nvSpPr>
        <p:spPr>
          <a:xfrm>
            <a:off x="8577773" y="303486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1"/>
          <p:cNvSpPr/>
          <p:nvPr/>
        </p:nvSpPr>
        <p:spPr>
          <a:xfrm flipH="1">
            <a:off x="3087173" y="47632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_ONLY_2">
    <p:bg>
      <p:bgRef idx="1001">
        <a:schemeClr val="bg2"/>
      </p:bgRef>
    </p:bg>
    <p:spTree>
      <p:nvGrpSpPr>
        <p:cNvPr id="1" name="Shape 848"/>
        <p:cNvGrpSpPr/>
        <p:nvPr/>
      </p:nvGrpSpPr>
      <p:grpSpPr>
        <a:xfrm>
          <a:off x="0" y="0"/>
          <a:ext cx="0" cy="0"/>
          <a:chOff x="0" y="0"/>
          <a:chExt cx="0" cy="0"/>
        </a:xfrm>
      </p:grpSpPr>
      <p:sp>
        <p:nvSpPr>
          <p:cNvPr id="849" name="Google Shape;84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50" name="Google Shape;850;p24"/>
          <p:cNvSpPr/>
          <p:nvPr/>
        </p:nvSpPr>
        <p:spPr>
          <a:xfrm rot="10800000">
            <a:off x="7851625" y="-1234000"/>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4"/>
          <p:cNvSpPr/>
          <p:nvPr/>
        </p:nvSpPr>
        <p:spPr>
          <a:xfrm rot="10800000">
            <a:off x="-2479325" y="4251062"/>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2" name="Google Shape;852;p24"/>
          <p:cNvGrpSpPr/>
          <p:nvPr/>
        </p:nvGrpSpPr>
        <p:grpSpPr>
          <a:xfrm rot="-8100069">
            <a:off x="-718506" y="-473906"/>
            <a:ext cx="1340695" cy="1721696"/>
            <a:chOff x="2659350" y="1746500"/>
            <a:chExt cx="379350" cy="487125"/>
          </a:xfrm>
        </p:grpSpPr>
        <p:sp>
          <p:nvSpPr>
            <p:cNvPr id="853" name="Google Shape;853;p24"/>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4"/>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 name="Google Shape;856;p24"/>
          <p:cNvSpPr/>
          <p:nvPr/>
        </p:nvSpPr>
        <p:spPr>
          <a:xfrm rot="10800000" flipH="1">
            <a:off x="340385" y="4619268"/>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rot="10800000">
            <a:off x="3087173" y="201171"/>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4"/>
          <p:cNvSpPr/>
          <p:nvPr/>
        </p:nvSpPr>
        <p:spPr>
          <a:xfrm rot="10800000">
            <a:off x="360543" y="398890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4"/>
          <p:cNvSpPr/>
          <p:nvPr/>
        </p:nvSpPr>
        <p:spPr>
          <a:xfrm rot="10800000">
            <a:off x="415748" y="2736921"/>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0" name="Google Shape;860;p24"/>
          <p:cNvGrpSpPr/>
          <p:nvPr/>
        </p:nvGrpSpPr>
        <p:grpSpPr>
          <a:xfrm>
            <a:off x="336952" y="1017728"/>
            <a:ext cx="474643" cy="299712"/>
            <a:chOff x="7729218" y="1694205"/>
            <a:chExt cx="474643" cy="299712"/>
          </a:xfrm>
        </p:grpSpPr>
        <p:sp>
          <p:nvSpPr>
            <p:cNvPr id="861" name="Google Shape;861;p24"/>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4"/>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24"/>
          <p:cNvSpPr/>
          <p:nvPr/>
        </p:nvSpPr>
        <p:spPr>
          <a:xfrm rot="10800000">
            <a:off x="8347648" y="3333146"/>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4"/>
          <p:cNvSpPr/>
          <p:nvPr/>
        </p:nvSpPr>
        <p:spPr>
          <a:xfrm rot="10800000">
            <a:off x="8151756" y="23560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5" name="Google Shape;865;p24"/>
          <p:cNvGrpSpPr/>
          <p:nvPr/>
        </p:nvGrpSpPr>
        <p:grpSpPr>
          <a:xfrm rot="10800000" flipH="1">
            <a:off x="8577781" y="4566686"/>
            <a:ext cx="307124" cy="305294"/>
            <a:chOff x="1026043" y="1162815"/>
            <a:chExt cx="307124" cy="305294"/>
          </a:xfrm>
        </p:grpSpPr>
        <p:sp>
          <p:nvSpPr>
            <p:cNvPr id="866" name="Google Shape;866;p24"/>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4"/>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4"/>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4"/>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4"/>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4"/>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4"/>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4"/>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4"/>
          <p:cNvSpPr/>
          <p:nvPr/>
        </p:nvSpPr>
        <p:spPr>
          <a:xfrm rot="10800000" flipH="1">
            <a:off x="8577773" y="1778778"/>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_1">
    <p:bg>
      <p:bgRef idx="1001">
        <a:schemeClr val="bg2"/>
      </p:bgRef>
    </p:bg>
    <p:spTree>
      <p:nvGrpSpPr>
        <p:cNvPr id="1" name="Shape 902"/>
        <p:cNvGrpSpPr/>
        <p:nvPr/>
      </p:nvGrpSpPr>
      <p:grpSpPr>
        <a:xfrm>
          <a:off x="0" y="0"/>
          <a:ext cx="0" cy="0"/>
          <a:chOff x="0" y="0"/>
          <a:chExt cx="0" cy="0"/>
        </a:xfrm>
      </p:grpSpPr>
      <p:sp>
        <p:nvSpPr>
          <p:cNvPr id="903" name="Google Shape;903;p26"/>
          <p:cNvSpPr txBox="1">
            <a:spLocks noGrp="1"/>
          </p:cNvSpPr>
          <p:nvPr>
            <p:ph type="title" hasCustomPrompt="1"/>
          </p:nvPr>
        </p:nvSpPr>
        <p:spPr>
          <a:xfrm>
            <a:off x="2223600" y="697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04" name="Google Shape;904;p26"/>
          <p:cNvSpPr txBox="1">
            <a:spLocks noGrp="1"/>
          </p:cNvSpPr>
          <p:nvPr>
            <p:ph type="subTitle" idx="1"/>
          </p:nvPr>
        </p:nvSpPr>
        <p:spPr>
          <a:xfrm>
            <a:off x="2223600" y="12806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05" name="Google Shape;905;p26"/>
          <p:cNvSpPr txBox="1">
            <a:spLocks noGrp="1"/>
          </p:cNvSpPr>
          <p:nvPr>
            <p:ph type="title" idx="2" hasCustomPrompt="1"/>
          </p:nvPr>
        </p:nvSpPr>
        <p:spPr>
          <a:xfrm>
            <a:off x="2223600" y="1981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06" name="Google Shape;906;p26"/>
          <p:cNvSpPr txBox="1">
            <a:spLocks noGrp="1"/>
          </p:cNvSpPr>
          <p:nvPr>
            <p:ph type="subTitle" idx="3"/>
          </p:nvPr>
        </p:nvSpPr>
        <p:spPr>
          <a:xfrm>
            <a:off x="2223600" y="2581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07" name="Google Shape;907;p26"/>
          <p:cNvSpPr txBox="1">
            <a:spLocks noGrp="1"/>
          </p:cNvSpPr>
          <p:nvPr>
            <p:ph type="title" idx="4" hasCustomPrompt="1"/>
          </p:nvPr>
        </p:nvSpPr>
        <p:spPr>
          <a:xfrm>
            <a:off x="2223600" y="3292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08" name="Google Shape;908;p26"/>
          <p:cNvSpPr txBox="1">
            <a:spLocks noGrp="1"/>
          </p:cNvSpPr>
          <p:nvPr>
            <p:ph type="subTitle" idx="5"/>
          </p:nvPr>
        </p:nvSpPr>
        <p:spPr>
          <a:xfrm>
            <a:off x="2223600" y="39014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09" name="Google Shape;909;p26"/>
          <p:cNvSpPr/>
          <p:nvPr/>
        </p:nvSpPr>
        <p:spPr>
          <a:xfrm flipH="1">
            <a:off x="-3018434" y="2659337"/>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6"/>
          <p:cNvSpPr/>
          <p:nvPr/>
        </p:nvSpPr>
        <p:spPr>
          <a:xfrm flipH="1">
            <a:off x="7769649" y="153719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6"/>
          <p:cNvSpPr/>
          <p:nvPr/>
        </p:nvSpPr>
        <p:spPr>
          <a:xfrm flipH="1">
            <a:off x="1413256" y="4754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6"/>
          <p:cNvSpPr/>
          <p:nvPr/>
        </p:nvSpPr>
        <p:spPr>
          <a:xfrm flipH="1">
            <a:off x="7736131" y="4171726"/>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26"/>
          <p:cNvGrpSpPr/>
          <p:nvPr/>
        </p:nvGrpSpPr>
        <p:grpSpPr>
          <a:xfrm rot="5400000" flipH="1">
            <a:off x="8040584" y="-1110167"/>
            <a:ext cx="1915490" cy="2459786"/>
            <a:chOff x="2659350" y="1746500"/>
            <a:chExt cx="379350" cy="487125"/>
          </a:xfrm>
        </p:grpSpPr>
        <p:sp>
          <p:nvSpPr>
            <p:cNvPr id="914" name="Google Shape;914;p26"/>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6"/>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6"/>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26"/>
          <p:cNvSpPr/>
          <p:nvPr/>
        </p:nvSpPr>
        <p:spPr>
          <a:xfrm flipH="1">
            <a:off x="6896163" y="466609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26"/>
          <p:cNvGrpSpPr/>
          <p:nvPr/>
        </p:nvGrpSpPr>
        <p:grpSpPr>
          <a:xfrm flipH="1">
            <a:off x="-1297289" y="2581646"/>
            <a:ext cx="2408503" cy="2408503"/>
            <a:chOff x="7349044" y="3624409"/>
            <a:chExt cx="2408503" cy="2408503"/>
          </a:xfrm>
        </p:grpSpPr>
        <p:sp>
          <p:nvSpPr>
            <p:cNvPr id="919" name="Google Shape;919;p26"/>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6"/>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6"/>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6"/>
          <p:cNvGrpSpPr/>
          <p:nvPr/>
        </p:nvGrpSpPr>
        <p:grpSpPr>
          <a:xfrm flipH="1">
            <a:off x="1513852" y="2875152"/>
            <a:ext cx="307124" cy="305294"/>
            <a:chOff x="1026043" y="1162815"/>
            <a:chExt cx="307124" cy="305294"/>
          </a:xfrm>
        </p:grpSpPr>
        <p:sp>
          <p:nvSpPr>
            <p:cNvPr id="924" name="Google Shape;924;p26"/>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6"/>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6"/>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6"/>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26"/>
          <p:cNvGrpSpPr/>
          <p:nvPr/>
        </p:nvGrpSpPr>
        <p:grpSpPr>
          <a:xfrm flipH="1">
            <a:off x="6920396" y="2154900"/>
            <a:ext cx="309000" cy="305294"/>
            <a:chOff x="8360310" y="1124637"/>
            <a:chExt cx="309000" cy="305294"/>
          </a:xfrm>
        </p:grpSpPr>
        <p:sp>
          <p:nvSpPr>
            <p:cNvPr id="933" name="Google Shape;933;p26"/>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6"/>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6"/>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6"/>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6"/>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6"/>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6"/>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 name="Google Shape;941;p26"/>
          <p:cNvSpPr/>
          <p:nvPr/>
        </p:nvSpPr>
        <p:spPr>
          <a:xfrm flipH="1">
            <a:off x="1639578" y="1427385"/>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flipH="1">
            <a:off x="8032780" y="3038859"/>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flipH="1">
            <a:off x="484987" y="192189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13">
    <p:bg>
      <p:bgRef idx="1001">
        <a:schemeClr val="bg2"/>
      </p:bgRef>
    </p:bg>
    <p:spTree>
      <p:nvGrpSpPr>
        <p:cNvPr id="1" name="Shape 986"/>
        <p:cNvGrpSpPr/>
        <p:nvPr/>
      </p:nvGrpSpPr>
      <p:grpSpPr>
        <a:xfrm>
          <a:off x="0" y="0"/>
          <a:ext cx="0" cy="0"/>
          <a:chOff x="0" y="0"/>
          <a:chExt cx="0" cy="0"/>
        </a:xfrm>
      </p:grpSpPr>
      <p:sp>
        <p:nvSpPr>
          <p:cNvPr id="987" name="Google Shape;987;p28"/>
          <p:cNvSpPr/>
          <p:nvPr/>
        </p:nvSpPr>
        <p:spPr>
          <a:xfrm>
            <a:off x="-3676400" y="309862"/>
            <a:ext cx="7013009" cy="403102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txBox="1">
            <a:spLocks noGrp="1"/>
          </p:cNvSpPr>
          <p:nvPr>
            <p:ph type="title"/>
          </p:nvPr>
        </p:nvSpPr>
        <p:spPr>
          <a:xfrm>
            <a:off x="4838575" y="1553875"/>
            <a:ext cx="3090900" cy="1076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89" name="Google Shape;989;p28"/>
          <p:cNvSpPr txBox="1">
            <a:spLocks noGrp="1"/>
          </p:cNvSpPr>
          <p:nvPr>
            <p:ph type="subTitle" idx="1"/>
          </p:nvPr>
        </p:nvSpPr>
        <p:spPr>
          <a:xfrm>
            <a:off x="4838625" y="2864500"/>
            <a:ext cx="3090900" cy="813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0" name="Google Shape;990;p28"/>
          <p:cNvSpPr/>
          <p:nvPr/>
        </p:nvSpPr>
        <p:spPr>
          <a:xfrm>
            <a:off x="8040841" y="3027362"/>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a:off x="249181" y="3516214"/>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28"/>
          <p:cNvGrpSpPr/>
          <p:nvPr/>
        </p:nvGrpSpPr>
        <p:grpSpPr>
          <a:xfrm rot="-5400000">
            <a:off x="-1004624" y="-1403142"/>
            <a:ext cx="1915490" cy="2459786"/>
            <a:chOff x="2659350" y="1746500"/>
            <a:chExt cx="379350" cy="487125"/>
          </a:xfrm>
        </p:grpSpPr>
        <p:sp>
          <p:nvSpPr>
            <p:cNvPr id="995" name="Google Shape;995;p28"/>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 name="Google Shape;999;p28"/>
          <p:cNvGrpSpPr/>
          <p:nvPr/>
        </p:nvGrpSpPr>
        <p:grpSpPr>
          <a:xfrm>
            <a:off x="7693887" y="3395809"/>
            <a:ext cx="2408503" cy="2408503"/>
            <a:chOff x="7349044" y="3624409"/>
            <a:chExt cx="2408503" cy="2408503"/>
          </a:xfrm>
        </p:grpSpPr>
        <p:sp>
          <p:nvSpPr>
            <p:cNvPr id="1000" name="Google Shape;1000;p28"/>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28"/>
          <p:cNvGrpSpPr/>
          <p:nvPr/>
        </p:nvGrpSpPr>
        <p:grpSpPr>
          <a:xfrm>
            <a:off x="8521131" y="467183"/>
            <a:ext cx="307124" cy="305294"/>
            <a:chOff x="1026043" y="1162815"/>
            <a:chExt cx="307124" cy="305294"/>
          </a:xfrm>
        </p:grpSpPr>
        <p:sp>
          <p:nvSpPr>
            <p:cNvPr id="1005" name="Google Shape;1005;p28"/>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1054"/>
        <p:cNvGrpSpPr/>
        <p:nvPr/>
      </p:nvGrpSpPr>
      <p:grpSpPr>
        <a:xfrm>
          <a:off x="0" y="0"/>
          <a:ext cx="0" cy="0"/>
          <a:chOff x="0" y="0"/>
          <a:chExt cx="0" cy="0"/>
        </a:xfrm>
      </p:grpSpPr>
      <p:sp>
        <p:nvSpPr>
          <p:cNvPr id="1055" name="Google Shape;1055;p30"/>
          <p:cNvSpPr/>
          <p:nvPr/>
        </p:nvSpPr>
        <p:spPr>
          <a:xfrm>
            <a:off x="-1614825" y="3831637"/>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0"/>
          <p:cNvSpPr/>
          <p:nvPr/>
        </p:nvSpPr>
        <p:spPr>
          <a:xfrm>
            <a:off x="7611275" y="-1005275"/>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30"/>
          <p:cNvGrpSpPr/>
          <p:nvPr/>
        </p:nvGrpSpPr>
        <p:grpSpPr>
          <a:xfrm>
            <a:off x="8116881" y="393465"/>
            <a:ext cx="307124" cy="305294"/>
            <a:chOff x="1026043" y="1162815"/>
            <a:chExt cx="307124" cy="305294"/>
          </a:xfrm>
        </p:grpSpPr>
        <p:sp>
          <p:nvSpPr>
            <p:cNvPr id="1058" name="Google Shape;1058;p30"/>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0"/>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0"/>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0"/>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0"/>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0"/>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0"/>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0"/>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 name="Google Shape;1066;p30"/>
          <p:cNvGrpSpPr/>
          <p:nvPr/>
        </p:nvGrpSpPr>
        <p:grpSpPr>
          <a:xfrm>
            <a:off x="6749493" y="4363642"/>
            <a:ext cx="474643" cy="299712"/>
            <a:chOff x="7729218" y="1694205"/>
            <a:chExt cx="474643" cy="299712"/>
          </a:xfrm>
        </p:grpSpPr>
        <p:sp>
          <p:nvSpPr>
            <p:cNvPr id="1067" name="Google Shape;1067;p30"/>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0"/>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30"/>
          <p:cNvSpPr/>
          <p:nvPr/>
        </p:nvSpPr>
        <p:spPr>
          <a:xfrm>
            <a:off x="360072" y="3727134"/>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0" name="Google Shape;1070;p30"/>
          <p:cNvGrpSpPr/>
          <p:nvPr/>
        </p:nvGrpSpPr>
        <p:grpSpPr>
          <a:xfrm rot="10800000">
            <a:off x="7371465" y="3831622"/>
            <a:ext cx="2299701" cy="1685267"/>
            <a:chOff x="238125" y="896375"/>
            <a:chExt cx="635575" cy="465775"/>
          </a:xfrm>
        </p:grpSpPr>
        <p:sp>
          <p:nvSpPr>
            <p:cNvPr id="1071" name="Google Shape;1071;p30"/>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0"/>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0"/>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0"/>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0"/>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0"/>
          <p:cNvGrpSpPr/>
          <p:nvPr/>
        </p:nvGrpSpPr>
        <p:grpSpPr>
          <a:xfrm rot="-1707809" flipH="1">
            <a:off x="-717545" y="-721343"/>
            <a:ext cx="1340703" cy="1721669"/>
            <a:chOff x="2659350" y="1746500"/>
            <a:chExt cx="379350" cy="487125"/>
          </a:xfrm>
        </p:grpSpPr>
        <p:sp>
          <p:nvSpPr>
            <p:cNvPr id="1077" name="Google Shape;1077;p30"/>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0"/>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0"/>
          <p:cNvGrpSpPr/>
          <p:nvPr/>
        </p:nvGrpSpPr>
        <p:grpSpPr>
          <a:xfrm>
            <a:off x="886093" y="581517"/>
            <a:ext cx="474643" cy="299712"/>
            <a:chOff x="7729218" y="1694205"/>
            <a:chExt cx="474643" cy="299712"/>
          </a:xfrm>
        </p:grpSpPr>
        <p:sp>
          <p:nvSpPr>
            <p:cNvPr id="1081" name="Google Shape;1081;p30"/>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3" name="Google Shape;1083;p30"/>
          <p:cNvSpPr/>
          <p:nvPr/>
        </p:nvSpPr>
        <p:spPr>
          <a:xfrm>
            <a:off x="278996" y="30913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7739087" y="4470668"/>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a:off x="8772703" y="14091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a:off x="7371478" y="2061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0"/>
          <p:cNvSpPr/>
          <p:nvPr/>
        </p:nvSpPr>
        <p:spPr>
          <a:xfrm>
            <a:off x="1648337" y="29179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Ref idx="1001">
        <a:schemeClr val="bg2"/>
      </p:bgRef>
    </p:bg>
    <p:spTree>
      <p:nvGrpSpPr>
        <p:cNvPr id="1" name="Shape 71"/>
        <p:cNvGrpSpPr/>
        <p:nvPr/>
      </p:nvGrpSpPr>
      <p:grpSpPr>
        <a:xfrm>
          <a:off x="0" y="0"/>
          <a:ext cx="0" cy="0"/>
          <a:chOff x="0" y="0"/>
          <a:chExt cx="0" cy="0"/>
        </a:xfrm>
      </p:grpSpPr>
      <p:sp>
        <p:nvSpPr>
          <p:cNvPr id="72" name="Google Shape;72;p3"/>
          <p:cNvSpPr/>
          <p:nvPr/>
        </p:nvSpPr>
        <p:spPr>
          <a:xfrm>
            <a:off x="-1801179" y="-32677"/>
            <a:ext cx="4382968" cy="2519262"/>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txBox="1">
            <a:spLocks noGrp="1"/>
          </p:cNvSpPr>
          <p:nvPr>
            <p:ph type="title"/>
          </p:nvPr>
        </p:nvSpPr>
        <p:spPr>
          <a:xfrm>
            <a:off x="720000" y="1763625"/>
            <a:ext cx="3739200" cy="1915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4" name="Google Shape;74;p3"/>
          <p:cNvSpPr txBox="1">
            <a:spLocks noGrp="1"/>
          </p:cNvSpPr>
          <p:nvPr>
            <p:ph type="title" idx="2" hasCustomPrompt="1"/>
          </p:nvPr>
        </p:nvSpPr>
        <p:spPr>
          <a:xfrm>
            <a:off x="720000" y="6747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2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 name="Google Shape;75;p3"/>
          <p:cNvSpPr txBox="1">
            <a:spLocks noGrp="1"/>
          </p:cNvSpPr>
          <p:nvPr>
            <p:ph type="subTitle" idx="1"/>
          </p:nvPr>
        </p:nvSpPr>
        <p:spPr>
          <a:xfrm>
            <a:off x="720000" y="3679125"/>
            <a:ext cx="3081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 name="Google Shape;76;p3"/>
          <p:cNvSpPr/>
          <p:nvPr/>
        </p:nvSpPr>
        <p:spPr>
          <a:xfrm>
            <a:off x="4636249" y="3473488"/>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109037" y="384559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649446" y="6299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3"/>
          <p:cNvGrpSpPr/>
          <p:nvPr/>
        </p:nvGrpSpPr>
        <p:grpSpPr>
          <a:xfrm>
            <a:off x="4652169" y="1433409"/>
            <a:ext cx="474643" cy="301588"/>
            <a:chOff x="7593894" y="395296"/>
            <a:chExt cx="474643" cy="301588"/>
          </a:xfrm>
        </p:grpSpPr>
        <p:sp>
          <p:nvSpPr>
            <p:cNvPr id="80" name="Google Shape;80;p3"/>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a:off x="3810806" y="4287417"/>
            <a:ext cx="474643" cy="299712"/>
            <a:chOff x="7729218" y="1694205"/>
            <a:chExt cx="474643" cy="299712"/>
          </a:xfrm>
        </p:grpSpPr>
        <p:sp>
          <p:nvSpPr>
            <p:cNvPr id="83" name="Google Shape;83;p3"/>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a:off x="8071696" y="34734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5400000">
            <a:off x="2853946" y="-1110167"/>
            <a:ext cx="1915490" cy="2459786"/>
            <a:chOff x="2659350" y="1746500"/>
            <a:chExt cx="379350" cy="487125"/>
          </a:xfrm>
        </p:grpSpPr>
        <p:sp>
          <p:nvSpPr>
            <p:cNvPr id="87" name="Google Shape;87;p3"/>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3"/>
          <p:cNvSpPr/>
          <p:nvPr/>
        </p:nvSpPr>
        <p:spPr>
          <a:xfrm>
            <a:off x="1727996" y="4019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78" y="44706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7349044" y="3624409"/>
            <a:ext cx="2408503" cy="2408503"/>
            <a:chOff x="7349044" y="3624409"/>
            <a:chExt cx="2408503" cy="2408503"/>
          </a:xfrm>
        </p:grpSpPr>
        <p:sp>
          <p:nvSpPr>
            <p:cNvPr id="93" name="Google Shape;93;p3"/>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3"/>
          <p:cNvGrpSpPr/>
          <p:nvPr/>
        </p:nvGrpSpPr>
        <p:grpSpPr>
          <a:xfrm>
            <a:off x="4418443" y="3066427"/>
            <a:ext cx="307124" cy="305294"/>
            <a:chOff x="1026043" y="1162815"/>
            <a:chExt cx="307124" cy="305294"/>
          </a:xfrm>
        </p:grpSpPr>
        <p:sp>
          <p:nvSpPr>
            <p:cNvPr id="98" name="Google Shape;98;p3"/>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3"/>
          <p:cNvGrpSpPr/>
          <p:nvPr/>
        </p:nvGrpSpPr>
        <p:grpSpPr>
          <a:xfrm>
            <a:off x="8642073" y="187675"/>
            <a:ext cx="309000" cy="305294"/>
            <a:chOff x="8360310" y="1124637"/>
            <a:chExt cx="309000" cy="305294"/>
          </a:xfrm>
        </p:grpSpPr>
        <p:sp>
          <p:nvSpPr>
            <p:cNvPr id="107" name="Google Shape;107;p3"/>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3"/>
          <p:cNvSpPr/>
          <p:nvPr/>
        </p:nvSpPr>
        <p:spPr>
          <a:xfrm>
            <a:off x="3162073" y="107431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437897" y="4587121"/>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14_1">
    <p:spTree>
      <p:nvGrpSpPr>
        <p:cNvPr id="1" name="Shape 1089"/>
        <p:cNvGrpSpPr/>
        <p:nvPr/>
      </p:nvGrpSpPr>
      <p:grpSpPr>
        <a:xfrm>
          <a:off x="0" y="0"/>
          <a:ext cx="0" cy="0"/>
          <a:chOff x="0" y="0"/>
          <a:chExt cx="0" cy="0"/>
        </a:xfrm>
      </p:grpSpPr>
      <p:sp>
        <p:nvSpPr>
          <p:cNvPr id="1090" name="Google Shape;1090;p31"/>
          <p:cNvSpPr/>
          <p:nvPr/>
        </p:nvSpPr>
        <p:spPr>
          <a:xfrm rot="10800000" flipH="1">
            <a:off x="-3335934" y="4390282"/>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rot="10800000" flipH="1">
            <a:off x="6652416" y="-1583268"/>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rot="10800000" flipH="1">
            <a:off x="1920142" y="4470671"/>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rot="10800000" flipH="1">
            <a:off x="8271314" y="3824986"/>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rot="10800000" flipH="1">
            <a:off x="1853114" y="552749"/>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31"/>
          <p:cNvGrpSpPr/>
          <p:nvPr/>
        </p:nvGrpSpPr>
        <p:grpSpPr>
          <a:xfrm rot="-5400000" flipH="1">
            <a:off x="-1004624" y="3805865"/>
            <a:ext cx="1915490" cy="2459786"/>
            <a:chOff x="2659350" y="1746500"/>
            <a:chExt cx="379350" cy="487125"/>
          </a:xfrm>
        </p:grpSpPr>
        <p:sp>
          <p:nvSpPr>
            <p:cNvPr id="1096" name="Google Shape;1096;p31"/>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31"/>
          <p:cNvSpPr/>
          <p:nvPr/>
        </p:nvSpPr>
        <p:spPr>
          <a:xfrm rot="10800000" flipH="1">
            <a:off x="7435646" y="1193530"/>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0" name="Google Shape;1100;p31"/>
          <p:cNvGrpSpPr/>
          <p:nvPr/>
        </p:nvGrpSpPr>
        <p:grpSpPr>
          <a:xfrm rot="10800000" flipH="1">
            <a:off x="7693887" y="-941801"/>
            <a:ext cx="2408503" cy="2408503"/>
            <a:chOff x="7349044" y="3624409"/>
            <a:chExt cx="2408503" cy="2408503"/>
          </a:xfrm>
        </p:grpSpPr>
        <p:sp>
          <p:nvSpPr>
            <p:cNvPr id="1101" name="Google Shape;1101;p31"/>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1"/>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1"/>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1"/>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31"/>
          <p:cNvGrpSpPr/>
          <p:nvPr/>
        </p:nvGrpSpPr>
        <p:grpSpPr>
          <a:xfrm rot="10800000" flipH="1">
            <a:off x="7964211" y="2127664"/>
            <a:ext cx="307124" cy="305294"/>
            <a:chOff x="1026043" y="1162815"/>
            <a:chExt cx="307124" cy="305294"/>
          </a:xfrm>
        </p:grpSpPr>
        <p:sp>
          <p:nvSpPr>
            <p:cNvPr id="1106" name="Google Shape;1106;p31"/>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1"/>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1"/>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31"/>
          <p:cNvGrpSpPr/>
          <p:nvPr/>
        </p:nvGrpSpPr>
        <p:grpSpPr>
          <a:xfrm rot="10800000" flipH="1">
            <a:off x="1002003" y="1466691"/>
            <a:ext cx="309000" cy="305294"/>
            <a:chOff x="8360310" y="1124637"/>
            <a:chExt cx="309000" cy="305294"/>
          </a:xfrm>
        </p:grpSpPr>
        <p:sp>
          <p:nvSpPr>
            <p:cNvPr id="1115" name="Google Shape;1115;p31"/>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31"/>
          <p:cNvSpPr/>
          <p:nvPr/>
        </p:nvSpPr>
        <p:spPr>
          <a:xfrm rot="10800000" flipH="1">
            <a:off x="7283516" y="4360855"/>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1"/>
          <p:cNvSpPr/>
          <p:nvPr/>
        </p:nvSpPr>
        <p:spPr>
          <a:xfrm rot="10800000" flipH="1">
            <a:off x="1183015" y="2869633"/>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1"/>
          <p:cNvSpPr/>
          <p:nvPr/>
        </p:nvSpPr>
        <p:spPr>
          <a:xfrm rot="10800000" flipH="1">
            <a:off x="215042" y="2494309"/>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78"/>
        <p:cNvGrpSpPr/>
        <p:nvPr/>
      </p:nvGrpSpPr>
      <p:grpSpPr>
        <a:xfrm>
          <a:off x="0" y="0"/>
          <a:ext cx="0" cy="0"/>
          <a:chOff x="0" y="0"/>
          <a:chExt cx="0" cy="0"/>
        </a:xfrm>
      </p:grpSpPr>
      <p:sp>
        <p:nvSpPr>
          <p:cNvPr id="779" name="Google Shape;779;p22"/>
          <p:cNvSpPr txBox="1">
            <a:spLocks noGrp="1"/>
          </p:cNvSpPr>
          <p:nvPr>
            <p:ph type="subTitle" idx="1"/>
          </p:nvPr>
        </p:nvSpPr>
        <p:spPr>
          <a:xfrm>
            <a:off x="4297775" y="3172123"/>
            <a:ext cx="4126200" cy="92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900"/>
              <a:buNone/>
              <a:defRPr sz="15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780" name="Google Shape;780;p22"/>
          <p:cNvSpPr txBox="1">
            <a:spLocks noGrp="1"/>
          </p:cNvSpPr>
          <p:nvPr>
            <p:ph type="title"/>
          </p:nvPr>
        </p:nvSpPr>
        <p:spPr>
          <a:xfrm>
            <a:off x="4297789" y="1418850"/>
            <a:ext cx="4126200" cy="1563600"/>
          </a:xfrm>
          <a:prstGeom prst="rect">
            <a:avLst/>
          </a:prstGeom>
        </p:spPr>
        <p:txBody>
          <a:bodyPr spcFirstLastPara="1" wrap="square" lIns="91425" tIns="91425" rIns="91425" bIns="91425" anchor="t" anchorCtr="0">
            <a:noAutofit/>
          </a:bodyPr>
          <a:lstStyle>
            <a:lvl1pPr lvl="0" rtl="0">
              <a:spcBef>
                <a:spcPts val="0"/>
              </a:spcBef>
              <a:spcAft>
                <a:spcPts val="0"/>
              </a:spcAft>
              <a:buSzPts val="3900"/>
              <a:buNone/>
              <a:defRPr/>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781" name="Google Shape;781;p22"/>
          <p:cNvSpPr/>
          <p:nvPr/>
        </p:nvSpPr>
        <p:spPr>
          <a:xfrm flipH="1">
            <a:off x="-2554492" y="3728137"/>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22"/>
          <p:cNvGrpSpPr/>
          <p:nvPr/>
        </p:nvGrpSpPr>
        <p:grpSpPr>
          <a:xfrm flipH="1">
            <a:off x="3421401" y="794209"/>
            <a:ext cx="474643" cy="301588"/>
            <a:chOff x="7593894" y="395296"/>
            <a:chExt cx="474643" cy="301588"/>
          </a:xfrm>
        </p:grpSpPr>
        <p:sp>
          <p:nvSpPr>
            <p:cNvPr id="783" name="Google Shape;783;p22"/>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2"/>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22"/>
          <p:cNvGrpSpPr/>
          <p:nvPr/>
        </p:nvGrpSpPr>
        <p:grpSpPr>
          <a:xfrm flipH="1">
            <a:off x="4547902" y="4470667"/>
            <a:ext cx="474643" cy="299712"/>
            <a:chOff x="7729218" y="1694205"/>
            <a:chExt cx="474643" cy="299712"/>
          </a:xfrm>
        </p:grpSpPr>
        <p:sp>
          <p:nvSpPr>
            <p:cNvPr id="786" name="Google Shape;786;p22"/>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22"/>
          <p:cNvSpPr/>
          <p:nvPr/>
        </p:nvSpPr>
        <p:spPr>
          <a:xfrm flipH="1">
            <a:off x="2616636" y="44362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9" name="Google Shape;789;p22"/>
          <p:cNvGrpSpPr/>
          <p:nvPr/>
        </p:nvGrpSpPr>
        <p:grpSpPr>
          <a:xfrm rot="5400000" flipH="1">
            <a:off x="7605726" y="-1041792"/>
            <a:ext cx="1915490" cy="2459786"/>
            <a:chOff x="2659350" y="1746500"/>
            <a:chExt cx="379350" cy="487125"/>
          </a:xfrm>
        </p:grpSpPr>
        <p:sp>
          <p:nvSpPr>
            <p:cNvPr id="790" name="Google Shape;790;p22"/>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2"/>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2"/>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3" name="Google Shape;793;p22"/>
          <p:cNvSpPr/>
          <p:nvPr/>
        </p:nvSpPr>
        <p:spPr>
          <a:xfrm flipH="1">
            <a:off x="8231373" y="17836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2"/>
          <p:cNvSpPr/>
          <p:nvPr/>
        </p:nvSpPr>
        <p:spPr>
          <a:xfrm flipH="1">
            <a:off x="6881581" y="468472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5" name="Google Shape;795;p22"/>
          <p:cNvGrpSpPr/>
          <p:nvPr/>
        </p:nvGrpSpPr>
        <p:grpSpPr>
          <a:xfrm flipH="1">
            <a:off x="-1340959" y="3558109"/>
            <a:ext cx="2408503" cy="2408503"/>
            <a:chOff x="7349044" y="3624409"/>
            <a:chExt cx="2408503" cy="2408503"/>
          </a:xfrm>
        </p:grpSpPr>
        <p:sp>
          <p:nvSpPr>
            <p:cNvPr id="796" name="Google Shape;796;p22"/>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2"/>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2"/>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2"/>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22"/>
          <p:cNvSpPr/>
          <p:nvPr/>
        </p:nvSpPr>
        <p:spPr>
          <a:xfrm>
            <a:off x="1573354" y="51066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22"/>
          <p:cNvGrpSpPr/>
          <p:nvPr/>
        </p:nvGrpSpPr>
        <p:grpSpPr>
          <a:xfrm>
            <a:off x="5528906" y="510677"/>
            <a:ext cx="307124" cy="305294"/>
            <a:chOff x="1026043" y="1162815"/>
            <a:chExt cx="307124" cy="305294"/>
          </a:xfrm>
        </p:grpSpPr>
        <p:sp>
          <p:nvSpPr>
            <p:cNvPr id="802" name="Google Shape;802;p22"/>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2"/>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2"/>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2"/>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2"/>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2"/>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2"/>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2"/>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22"/>
          <p:cNvGrpSpPr/>
          <p:nvPr/>
        </p:nvGrpSpPr>
        <p:grpSpPr>
          <a:xfrm>
            <a:off x="419760" y="1145850"/>
            <a:ext cx="309000" cy="305294"/>
            <a:chOff x="8360310" y="1124637"/>
            <a:chExt cx="309000" cy="305294"/>
          </a:xfrm>
        </p:grpSpPr>
        <p:sp>
          <p:nvSpPr>
            <p:cNvPr id="811" name="Google Shape;811;p22"/>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2"/>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2"/>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2"/>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2"/>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2"/>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2"/>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2"/>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22"/>
          <p:cNvSpPr/>
          <p:nvPr/>
        </p:nvSpPr>
        <p:spPr>
          <a:xfrm>
            <a:off x="8272286" y="428401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2"/>
          <p:cNvSpPr/>
          <p:nvPr/>
        </p:nvSpPr>
        <p:spPr>
          <a:xfrm>
            <a:off x="568297" y="3172121"/>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2154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Ref idx="1001">
        <a:schemeClr val="bg2"/>
      </p:bgRef>
    </p:bg>
    <p:spTree>
      <p:nvGrpSpPr>
        <p:cNvPr id="1" name="Shape 117"/>
        <p:cNvGrpSpPr/>
        <p:nvPr/>
      </p:nvGrpSpPr>
      <p:grpSpPr>
        <a:xfrm>
          <a:off x="0" y="0"/>
          <a:ext cx="0" cy="0"/>
          <a:chOff x="0" y="0"/>
          <a:chExt cx="0" cy="0"/>
        </a:xfrm>
      </p:grpSpPr>
      <p:sp>
        <p:nvSpPr>
          <p:cNvPr id="118" name="Google Shape;11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120" name="Google Shape;120;p4"/>
          <p:cNvSpPr/>
          <p:nvPr/>
        </p:nvSpPr>
        <p:spPr>
          <a:xfrm>
            <a:off x="7611275" y="-1005275"/>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4"/>
          <p:cNvGrpSpPr/>
          <p:nvPr/>
        </p:nvGrpSpPr>
        <p:grpSpPr>
          <a:xfrm rot="-1707809" flipH="1">
            <a:off x="-717545" y="-721343"/>
            <a:ext cx="1340703" cy="1721669"/>
            <a:chOff x="2659350" y="1746500"/>
            <a:chExt cx="379350" cy="487125"/>
          </a:xfrm>
        </p:grpSpPr>
        <p:sp>
          <p:nvSpPr>
            <p:cNvPr id="122" name="Google Shape;122;p4"/>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4"/>
          <p:cNvSpPr/>
          <p:nvPr/>
        </p:nvSpPr>
        <p:spPr>
          <a:xfrm>
            <a:off x="7371478" y="2061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1648337" y="29179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8116881" y="393465"/>
            <a:ext cx="307124" cy="305294"/>
            <a:chOff x="1026043" y="1162815"/>
            <a:chExt cx="307124" cy="305294"/>
          </a:xfrm>
        </p:grpSpPr>
        <p:sp>
          <p:nvSpPr>
            <p:cNvPr id="128" name="Google Shape;128;p4"/>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4"/>
          <p:cNvGrpSpPr/>
          <p:nvPr/>
        </p:nvGrpSpPr>
        <p:grpSpPr>
          <a:xfrm>
            <a:off x="886093" y="581517"/>
            <a:ext cx="474643" cy="299712"/>
            <a:chOff x="7729218" y="1694205"/>
            <a:chExt cx="474643" cy="299712"/>
          </a:xfrm>
        </p:grpSpPr>
        <p:sp>
          <p:nvSpPr>
            <p:cNvPr id="137" name="Google Shape;137;p4"/>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4"/>
          <p:cNvSpPr/>
          <p:nvPr/>
        </p:nvSpPr>
        <p:spPr>
          <a:xfrm>
            <a:off x="8772703" y="14091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78996" y="30913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60072" y="3727134"/>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614825" y="3831637"/>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7739087" y="4470668"/>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4"/>
          <p:cNvGrpSpPr/>
          <p:nvPr/>
        </p:nvGrpSpPr>
        <p:grpSpPr>
          <a:xfrm rot="10800000">
            <a:off x="7371465" y="3831622"/>
            <a:ext cx="2299701" cy="1685267"/>
            <a:chOff x="238125" y="896375"/>
            <a:chExt cx="635575" cy="465775"/>
          </a:xfrm>
          <a:solidFill>
            <a:schemeClr val="bg1"/>
          </a:solidFill>
        </p:grpSpPr>
        <p:sp>
          <p:nvSpPr>
            <p:cNvPr id="149" name="Google Shape;149;p4"/>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Ref idx="1001">
        <a:schemeClr val="bg2"/>
      </p:bgRef>
    </p:bg>
    <p:spTree>
      <p:nvGrpSpPr>
        <p:cNvPr id="1" name="Shape 154"/>
        <p:cNvGrpSpPr/>
        <p:nvPr/>
      </p:nvGrpSpPr>
      <p:grpSpPr>
        <a:xfrm>
          <a:off x="0" y="0"/>
          <a:ext cx="0" cy="0"/>
          <a:chOff x="0" y="0"/>
          <a:chExt cx="0" cy="0"/>
        </a:xfrm>
      </p:grpSpPr>
      <p:sp>
        <p:nvSpPr>
          <p:cNvPr id="155" name="Google Shape;15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56" name="Google Shape;156;p5"/>
          <p:cNvSpPr txBox="1">
            <a:spLocks noGrp="1"/>
          </p:cNvSpPr>
          <p:nvPr>
            <p:ph type="title" idx="2"/>
          </p:nvPr>
        </p:nvSpPr>
        <p:spPr>
          <a:xfrm>
            <a:off x="1784025" y="2798625"/>
            <a:ext cx="2585100" cy="47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000">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57" name="Google Shape;157;p5"/>
          <p:cNvSpPr txBox="1">
            <a:spLocks noGrp="1"/>
          </p:cNvSpPr>
          <p:nvPr>
            <p:ph type="title" idx="3"/>
          </p:nvPr>
        </p:nvSpPr>
        <p:spPr>
          <a:xfrm>
            <a:off x="4774325" y="2798625"/>
            <a:ext cx="2585700" cy="47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000">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58" name="Google Shape;158;p5"/>
          <p:cNvSpPr txBox="1">
            <a:spLocks noGrp="1"/>
          </p:cNvSpPr>
          <p:nvPr>
            <p:ph type="subTitle" idx="1"/>
          </p:nvPr>
        </p:nvSpPr>
        <p:spPr>
          <a:xfrm>
            <a:off x="4774332" y="3279049"/>
            <a:ext cx="2585700" cy="104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9" name="Google Shape;159;p5"/>
          <p:cNvSpPr txBox="1">
            <a:spLocks noGrp="1"/>
          </p:cNvSpPr>
          <p:nvPr>
            <p:ph type="subTitle" idx="4"/>
          </p:nvPr>
        </p:nvSpPr>
        <p:spPr>
          <a:xfrm>
            <a:off x="1784200" y="3279049"/>
            <a:ext cx="2585100" cy="104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60" name="Google Shape;160;p5"/>
          <p:cNvGrpSpPr/>
          <p:nvPr/>
        </p:nvGrpSpPr>
        <p:grpSpPr>
          <a:xfrm rot="-1707809" flipH="1">
            <a:off x="-565970" y="-611855"/>
            <a:ext cx="1340703" cy="1721669"/>
            <a:chOff x="2659350" y="1746500"/>
            <a:chExt cx="379350" cy="487125"/>
          </a:xfrm>
        </p:grpSpPr>
        <p:sp>
          <p:nvSpPr>
            <p:cNvPr id="161" name="Google Shape;161;p5"/>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5"/>
          <p:cNvSpPr/>
          <p:nvPr/>
        </p:nvSpPr>
        <p:spPr>
          <a:xfrm>
            <a:off x="7734425" y="-692675"/>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371478" y="2061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8202131" y="525790"/>
            <a:ext cx="307124" cy="305294"/>
            <a:chOff x="1026043" y="1162815"/>
            <a:chExt cx="307124" cy="305294"/>
          </a:xfrm>
        </p:grpSpPr>
        <p:sp>
          <p:nvSpPr>
            <p:cNvPr id="167" name="Google Shape;167;p5"/>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5"/>
          <p:cNvSpPr/>
          <p:nvPr/>
        </p:nvSpPr>
        <p:spPr>
          <a:xfrm>
            <a:off x="1600987" y="587168"/>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5"/>
          <p:cNvGrpSpPr/>
          <p:nvPr/>
        </p:nvGrpSpPr>
        <p:grpSpPr>
          <a:xfrm>
            <a:off x="435493" y="1215742"/>
            <a:ext cx="474643" cy="299712"/>
            <a:chOff x="7729218" y="1694205"/>
            <a:chExt cx="474643" cy="299712"/>
          </a:xfrm>
        </p:grpSpPr>
        <p:sp>
          <p:nvSpPr>
            <p:cNvPr id="177" name="Google Shape;177;p5"/>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5"/>
          <p:cNvSpPr/>
          <p:nvPr/>
        </p:nvSpPr>
        <p:spPr>
          <a:xfrm>
            <a:off x="8592129" y="204934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5"/>
          <p:cNvGrpSpPr/>
          <p:nvPr/>
        </p:nvGrpSpPr>
        <p:grpSpPr>
          <a:xfrm>
            <a:off x="8842893" y="3018742"/>
            <a:ext cx="474643" cy="299712"/>
            <a:chOff x="7729218" y="1694205"/>
            <a:chExt cx="474643" cy="299712"/>
          </a:xfrm>
        </p:grpSpPr>
        <p:sp>
          <p:nvSpPr>
            <p:cNvPr id="181" name="Google Shape;181;p5"/>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5"/>
          <p:cNvSpPr/>
          <p:nvPr/>
        </p:nvSpPr>
        <p:spPr>
          <a:xfrm>
            <a:off x="278996" y="30913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521097" y="4210084"/>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922700" y="4267362"/>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5"/>
          <p:cNvGrpSpPr/>
          <p:nvPr/>
        </p:nvGrpSpPr>
        <p:grpSpPr>
          <a:xfrm rot="10800000">
            <a:off x="7371465" y="3831622"/>
            <a:ext cx="2299701" cy="1685267"/>
            <a:chOff x="238125" y="896375"/>
            <a:chExt cx="635575" cy="465775"/>
          </a:xfrm>
        </p:grpSpPr>
        <p:sp>
          <p:nvSpPr>
            <p:cNvPr id="187" name="Google Shape;187;p5"/>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Ref idx="1001">
        <a:schemeClr val="bg2"/>
      </p:bgRef>
    </p:bg>
    <p:spTree>
      <p:nvGrpSpPr>
        <p:cNvPr id="1" name="Shape 192"/>
        <p:cNvGrpSpPr/>
        <p:nvPr/>
      </p:nvGrpSpPr>
      <p:grpSpPr>
        <a:xfrm>
          <a:off x="0" y="0"/>
          <a:ext cx="0" cy="0"/>
          <a:chOff x="0" y="0"/>
          <a:chExt cx="0" cy="0"/>
        </a:xfrm>
      </p:grpSpPr>
      <p:sp>
        <p:nvSpPr>
          <p:cNvPr id="193" name="Google Shape;19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94" name="Google Shape;194;p6"/>
          <p:cNvSpPr/>
          <p:nvPr/>
        </p:nvSpPr>
        <p:spPr>
          <a:xfrm flipH="1">
            <a:off x="7851625" y="4251062"/>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flipH="1">
            <a:off x="-2479325" y="-1234000"/>
            <a:ext cx="3656709" cy="2101870"/>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6"/>
          <p:cNvGrpSpPr/>
          <p:nvPr/>
        </p:nvGrpSpPr>
        <p:grpSpPr>
          <a:xfrm rot="-2699931" flipH="1">
            <a:off x="-718506" y="3871142"/>
            <a:ext cx="1340695" cy="1721696"/>
            <a:chOff x="2659350" y="1746500"/>
            <a:chExt cx="379350" cy="487125"/>
          </a:xfrm>
        </p:grpSpPr>
        <p:sp>
          <p:nvSpPr>
            <p:cNvPr id="197" name="Google Shape;197;p6"/>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6"/>
          <p:cNvSpPr/>
          <p:nvPr/>
        </p:nvSpPr>
        <p:spPr>
          <a:xfrm>
            <a:off x="340385" y="19624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flipH="1">
            <a:off x="2376748" y="47317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flipH="1">
            <a:off x="340368" y="170012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6"/>
          <p:cNvGrpSpPr/>
          <p:nvPr/>
        </p:nvGrpSpPr>
        <p:grpSpPr>
          <a:xfrm flipH="1">
            <a:off x="-114098" y="3244642"/>
            <a:ext cx="474643" cy="299712"/>
            <a:chOff x="7729218" y="1694205"/>
            <a:chExt cx="474643" cy="299712"/>
          </a:xfrm>
        </p:grpSpPr>
        <p:sp>
          <p:nvSpPr>
            <p:cNvPr id="204" name="Google Shape;204;p6"/>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6"/>
          <p:cNvSpPr/>
          <p:nvPr/>
        </p:nvSpPr>
        <p:spPr>
          <a:xfrm flipH="1">
            <a:off x="8423998" y="15933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6"/>
          <p:cNvGrpSpPr/>
          <p:nvPr/>
        </p:nvGrpSpPr>
        <p:grpSpPr>
          <a:xfrm>
            <a:off x="8577781" y="246952"/>
            <a:ext cx="307124" cy="305294"/>
            <a:chOff x="1026043" y="1162815"/>
            <a:chExt cx="307124" cy="305294"/>
          </a:xfrm>
        </p:grpSpPr>
        <p:sp>
          <p:nvSpPr>
            <p:cNvPr id="209" name="Google Shape;209;p6"/>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6"/>
          <p:cNvSpPr/>
          <p:nvPr/>
        </p:nvSpPr>
        <p:spPr>
          <a:xfrm>
            <a:off x="8579623" y="313906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Ref idx="1001">
        <a:schemeClr val="bg2"/>
      </p:bgRef>
    </p:bg>
    <p:spTree>
      <p:nvGrpSpPr>
        <p:cNvPr id="1" name="Shape 218"/>
        <p:cNvGrpSpPr/>
        <p:nvPr/>
      </p:nvGrpSpPr>
      <p:grpSpPr>
        <a:xfrm>
          <a:off x="0" y="0"/>
          <a:ext cx="0" cy="0"/>
          <a:chOff x="0" y="0"/>
          <a:chExt cx="0" cy="0"/>
        </a:xfrm>
      </p:grpSpPr>
      <p:sp>
        <p:nvSpPr>
          <p:cNvPr id="219" name="Google Shape;219;p7"/>
          <p:cNvSpPr txBox="1">
            <a:spLocks noGrp="1"/>
          </p:cNvSpPr>
          <p:nvPr>
            <p:ph type="title"/>
          </p:nvPr>
        </p:nvSpPr>
        <p:spPr>
          <a:xfrm>
            <a:off x="720000" y="1054625"/>
            <a:ext cx="341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20" name="Google Shape;220;p7"/>
          <p:cNvSpPr txBox="1">
            <a:spLocks noGrp="1"/>
          </p:cNvSpPr>
          <p:nvPr>
            <p:ph type="body" idx="1"/>
          </p:nvPr>
        </p:nvSpPr>
        <p:spPr>
          <a:xfrm>
            <a:off x="720000" y="2282551"/>
            <a:ext cx="4413900" cy="19860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21" name="Google Shape;221;p7"/>
          <p:cNvSpPr/>
          <p:nvPr/>
        </p:nvSpPr>
        <p:spPr>
          <a:xfrm>
            <a:off x="6652416" y="3473499"/>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2005792" y="55644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8518014" y="7246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7"/>
          <p:cNvGrpSpPr/>
          <p:nvPr/>
        </p:nvGrpSpPr>
        <p:grpSpPr>
          <a:xfrm>
            <a:off x="6370191" y="1325734"/>
            <a:ext cx="474643" cy="301588"/>
            <a:chOff x="7593894" y="395296"/>
            <a:chExt cx="474643" cy="301588"/>
          </a:xfrm>
        </p:grpSpPr>
        <p:sp>
          <p:nvSpPr>
            <p:cNvPr id="226" name="Google Shape;226;p7"/>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7"/>
          <p:cNvSpPr/>
          <p:nvPr/>
        </p:nvSpPr>
        <p:spPr>
          <a:xfrm>
            <a:off x="291289" y="4666101"/>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7"/>
          <p:cNvGrpSpPr/>
          <p:nvPr/>
        </p:nvGrpSpPr>
        <p:grpSpPr>
          <a:xfrm rot="-5400000">
            <a:off x="-1004624" y="-1403142"/>
            <a:ext cx="1915490" cy="2459786"/>
            <a:chOff x="2659350" y="1746500"/>
            <a:chExt cx="379350" cy="487125"/>
          </a:xfrm>
        </p:grpSpPr>
        <p:sp>
          <p:nvSpPr>
            <p:cNvPr id="230" name="Google Shape;230;p7"/>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7"/>
          <p:cNvSpPr/>
          <p:nvPr/>
        </p:nvSpPr>
        <p:spPr>
          <a:xfrm>
            <a:off x="3564896" y="466609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7"/>
          <p:cNvGrpSpPr/>
          <p:nvPr/>
        </p:nvGrpSpPr>
        <p:grpSpPr>
          <a:xfrm>
            <a:off x="7693887" y="3395809"/>
            <a:ext cx="2408503" cy="2408503"/>
            <a:chOff x="7349044" y="3624409"/>
            <a:chExt cx="2408503" cy="2408503"/>
          </a:xfrm>
          <a:solidFill>
            <a:schemeClr val="bg1"/>
          </a:solidFill>
        </p:grpSpPr>
        <p:sp>
          <p:nvSpPr>
            <p:cNvPr id="235" name="Google Shape;235;p7"/>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7"/>
          <p:cNvGrpSpPr/>
          <p:nvPr/>
        </p:nvGrpSpPr>
        <p:grpSpPr>
          <a:xfrm>
            <a:off x="8440811" y="1702902"/>
            <a:ext cx="307124" cy="305294"/>
            <a:chOff x="1026043" y="1162815"/>
            <a:chExt cx="307124" cy="305294"/>
          </a:xfrm>
        </p:grpSpPr>
        <p:sp>
          <p:nvSpPr>
            <p:cNvPr id="240" name="Google Shape;240;p7"/>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7"/>
          <p:cNvGrpSpPr/>
          <p:nvPr/>
        </p:nvGrpSpPr>
        <p:grpSpPr>
          <a:xfrm>
            <a:off x="3755816" y="324700"/>
            <a:ext cx="309000" cy="305294"/>
            <a:chOff x="8360310" y="1124637"/>
            <a:chExt cx="309000" cy="305294"/>
          </a:xfrm>
        </p:grpSpPr>
        <p:sp>
          <p:nvSpPr>
            <p:cNvPr id="249" name="Google Shape;249;p7"/>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 name="Google Shape;257;p7"/>
          <p:cNvSpPr/>
          <p:nvPr/>
        </p:nvSpPr>
        <p:spPr>
          <a:xfrm>
            <a:off x="5185141" y="25116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5588575" y="3765557"/>
            <a:ext cx="58" cy="58"/>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15042" y="228254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Ref idx="1001">
        <a:schemeClr val="bg2"/>
      </p:bgRef>
    </p:bg>
    <p:spTree>
      <p:nvGrpSpPr>
        <p:cNvPr id="1" name="Shape 300"/>
        <p:cNvGrpSpPr/>
        <p:nvPr/>
      </p:nvGrpSpPr>
      <p:grpSpPr>
        <a:xfrm>
          <a:off x="0" y="0"/>
          <a:ext cx="0" cy="0"/>
          <a:chOff x="0" y="0"/>
          <a:chExt cx="0" cy="0"/>
        </a:xfrm>
      </p:grpSpPr>
      <p:sp>
        <p:nvSpPr>
          <p:cNvPr id="301" name="Google Shape;301;p9"/>
          <p:cNvSpPr/>
          <p:nvPr/>
        </p:nvSpPr>
        <p:spPr>
          <a:xfrm flipH="1">
            <a:off x="4980019" y="1257069"/>
            <a:ext cx="6248884" cy="3591762"/>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txBox="1">
            <a:spLocks noGrp="1"/>
          </p:cNvSpPr>
          <p:nvPr>
            <p:ph type="subTitle" idx="1"/>
          </p:nvPr>
        </p:nvSpPr>
        <p:spPr>
          <a:xfrm>
            <a:off x="4353425" y="2391750"/>
            <a:ext cx="4070700" cy="13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900"/>
              <a:buNone/>
              <a:defRPr sz="15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303" name="Google Shape;303;p9"/>
          <p:cNvSpPr txBox="1">
            <a:spLocks noGrp="1"/>
          </p:cNvSpPr>
          <p:nvPr>
            <p:ph type="title"/>
          </p:nvPr>
        </p:nvSpPr>
        <p:spPr>
          <a:xfrm>
            <a:off x="4353450" y="1629175"/>
            <a:ext cx="4070700" cy="62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42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304" name="Google Shape;304;p9"/>
          <p:cNvSpPr/>
          <p:nvPr/>
        </p:nvSpPr>
        <p:spPr>
          <a:xfrm flipH="1">
            <a:off x="-1801179" y="3473499"/>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flipH="1">
            <a:off x="3543498" y="55273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9"/>
          <p:cNvGrpSpPr/>
          <p:nvPr/>
        </p:nvGrpSpPr>
        <p:grpSpPr>
          <a:xfrm flipH="1">
            <a:off x="4505376" y="672834"/>
            <a:ext cx="474643" cy="301588"/>
            <a:chOff x="7593894" y="395296"/>
            <a:chExt cx="474643" cy="301588"/>
          </a:xfrm>
        </p:grpSpPr>
        <p:sp>
          <p:nvSpPr>
            <p:cNvPr id="307" name="Google Shape;307;p9"/>
            <p:cNvSpPr/>
            <p:nvPr/>
          </p:nvSpPr>
          <p:spPr>
            <a:xfrm>
              <a:off x="7603183" y="404585"/>
              <a:ext cx="456065" cy="282964"/>
            </a:xfrm>
            <a:custGeom>
              <a:avLst/>
              <a:gdLst/>
              <a:ahLst/>
              <a:cxnLst/>
              <a:rect l="l" t="t" r="r" b="b"/>
              <a:pathLst>
                <a:path w="9967" h="6184" extrusionOk="0">
                  <a:moveTo>
                    <a:pt x="4678" y="1"/>
                  </a:moveTo>
                  <a:lnTo>
                    <a:pt x="4394" y="42"/>
                  </a:lnTo>
                  <a:lnTo>
                    <a:pt x="4109" y="164"/>
                  </a:lnTo>
                  <a:lnTo>
                    <a:pt x="3824" y="286"/>
                  </a:lnTo>
                  <a:lnTo>
                    <a:pt x="3540" y="448"/>
                  </a:lnTo>
                  <a:lnTo>
                    <a:pt x="3336" y="692"/>
                  </a:lnTo>
                  <a:lnTo>
                    <a:pt x="3133" y="936"/>
                  </a:lnTo>
                  <a:lnTo>
                    <a:pt x="2970" y="1181"/>
                  </a:lnTo>
                  <a:lnTo>
                    <a:pt x="2848" y="1465"/>
                  </a:lnTo>
                  <a:lnTo>
                    <a:pt x="2767" y="1750"/>
                  </a:lnTo>
                  <a:lnTo>
                    <a:pt x="2685" y="2075"/>
                  </a:lnTo>
                  <a:lnTo>
                    <a:pt x="2645" y="2360"/>
                  </a:lnTo>
                  <a:lnTo>
                    <a:pt x="2645" y="2686"/>
                  </a:lnTo>
                  <a:lnTo>
                    <a:pt x="2685" y="3011"/>
                  </a:lnTo>
                  <a:lnTo>
                    <a:pt x="2441" y="2848"/>
                  </a:lnTo>
                  <a:lnTo>
                    <a:pt x="2197" y="2767"/>
                  </a:lnTo>
                  <a:lnTo>
                    <a:pt x="1953" y="2686"/>
                  </a:lnTo>
                  <a:lnTo>
                    <a:pt x="1424" y="2686"/>
                  </a:lnTo>
                  <a:lnTo>
                    <a:pt x="1180" y="2767"/>
                  </a:lnTo>
                  <a:lnTo>
                    <a:pt x="936" y="2848"/>
                  </a:lnTo>
                  <a:lnTo>
                    <a:pt x="692" y="2970"/>
                  </a:lnTo>
                  <a:lnTo>
                    <a:pt x="570" y="3092"/>
                  </a:lnTo>
                  <a:lnTo>
                    <a:pt x="407" y="3214"/>
                  </a:lnTo>
                  <a:lnTo>
                    <a:pt x="204" y="3540"/>
                  </a:lnTo>
                  <a:lnTo>
                    <a:pt x="41" y="3906"/>
                  </a:lnTo>
                  <a:lnTo>
                    <a:pt x="1" y="4272"/>
                  </a:lnTo>
                  <a:lnTo>
                    <a:pt x="1" y="4679"/>
                  </a:lnTo>
                  <a:lnTo>
                    <a:pt x="82" y="5045"/>
                  </a:lnTo>
                  <a:lnTo>
                    <a:pt x="285" y="5370"/>
                  </a:lnTo>
                  <a:lnTo>
                    <a:pt x="407" y="5533"/>
                  </a:lnTo>
                  <a:lnTo>
                    <a:pt x="529" y="5655"/>
                  </a:lnTo>
                  <a:lnTo>
                    <a:pt x="814" y="5858"/>
                  </a:lnTo>
                  <a:lnTo>
                    <a:pt x="1180" y="6021"/>
                  </a:lnTo>
                  <a:lnTo>
                    <a:pt x="1587" y="6102"/>
                  </a:lnTo>
                  <a:lnTo>
                    <a:pt x="1994" y="6143"/>
                  </a:lnTo>
                  <a:lnTo>
                    <a:pt x="2848" y="6184"/>
                  </a:lnTo>
                  <a:lnTo>
                    <a:pt x="3580" y="6143"/>
                  </a:lnTo>
                  <a:lnTo>
                    <a:pt x="4678" y="6143"/>
                  </a:lnTo>
                  <a:lnTo>
                    <a:pt x="5736" y="6102"/>
                  </a:lnTo>
                  <a:lnTo>
                    <a:pt x="6834" y="6021"/>
                  </a:lnTo>
                  <a:lnTo>
                    <a:pt x="7892" y="5899"/>
                  </a:lnTo>
                  <a:lnTo>
                    <a:pt x="8543" y="5818"/>
                  </a:lnTo>
                  <a:lnTo>
                    <a:pt x="8868" y="5736"/>
                  </a:lnTo>
                  <a:lnTo>
                    <a:pt x="9153" y="5614"/>
                  </a:lnTo>
                  <a:lnTo>
                    <a:pt x="9438" y="5452"/>
                  </a:lnTo>
                  <a:lnTo>
                    <a:pt x="9682" y="5248"/>
                  </a:lnTo>
                  <a:lnTo>
                    <a:pt x="9844" y="5045"/>
                  </a:lnTo>
                  <a:lnTo>
                    <a:pt x="9926" y="4760"/>
                  </a:lnTo>
                  <a:lnTo>
                    <a:pt x="9966" y="4557"/>
                  </a:lnTo>
                  <a:lnTo>
                    <a:pt x="9966" y="4353"/>
                  </a:lnTo>
                  <a:lnTo>
                    <a:pt x="9885" y="4150"/>
                  </a:lnTo>
                  <a:lnTo>
                    <a:pt x="9804" y="3946"/>
                  </a:lnTo>
                  <a:lnTo>
                    <a:pt x="9682" y="3784"/>
                  </a:lnTo>
                  <a:lnTo>
                    <a:pt x="9560" y="3662"/>
                  </a:lnTo>
                  <a:lnTo>
                    <a:pt x="9397" y="3499"/>
                  </a:lnTo>
                  <a:lnTo>
                    <a:pt x="9234" y="3418"/>
                  </a:lnTo>
                  <a:lnTo>
                    <a:pt x="9031" y="3336"/>
                  </a:lnTo>
                  <a:lnTo>
                    <a:pt x="8827" y="3296"/>
                  </a:lnTo>
                  <a:lnTo>
                    <a:pt x="8421" y="3296"/>
                  </a:lnTo>
                  <a:lnTo>
                    <a:pt x="8014" y="3418"/>
                  </a:lnTo>
                  <a:lnTo>
                    <a:pt x="7648" y="3580"/>
                  </a:lnTo>
                  <a:lnTo>
                    <a:pt x="7729" y="3458"/>
                  </a:lnTo>
                  <a:lnTo>
                    <a:pt x="7770" y="3296"/>
                  </a:lnTo>
                  <a:lnTo>
                    <a:pt x="7811" y="3011"/>
                  </a:lnTo>
                  <a:lnTo>
                    <a:pt x="7729" y="2726"/>
                  </a:lnTo>
                  <a:lnTo>
                    <a:pt x="7648" y="2564"/>
                  </a:lnTo>
                  <a:lnTo>
                    <a:pt x="7566" y="2441"/>
                  </a:lnTo>
                  <a:lnTo>
                    <a:pt x="7444" y="2360"/>
                  </a:lnTo>
                  <a:lnTo>
                    <a:pt x="7322" y="2279"/>
                  </a:lnTo>
                  <a:lnTo>
                    <a:pt x="7038" y="2157"/>
                  </a:lnTo>
                  <a:lnTo>
                    <a:pt x="6590" y="2157"/>
                  </a:lnTo>
                  <a:lnTo>
                    <a:pt x="6428" y="2197"/>
                  </a:lnTo>
                  <a:lnTo>
                    <a:pt x="6550" y="1913"/>
                  </a:lnTo>
                  <a:lnTo>
                    <a:pt x="6550" y="1628"/>
                  </a:lnTo>
                  <a:lnTo>
                    <a:pt x="6550" y="1303"/>
                  </a:lnTo>
                  <a:lnTo>
                    <a:pt x="6428" y="1018"/>
                  </a:lnTo>
                  <a:lnTo>
                    <a:pt x="6306" y="733"/>
                  </a:lnTo>
                  <a:lnTo>
                    <a:pt x="6102" y="489"/>
                  </a:lnTo>
                  <a:lnTo>
                    <a:pt x="5858" y="286"/>
                  </a:lnTo>
                  <a:lnTo>
                    <a:pt x="5614" y="164"/>
                  </a:lnTo>
                  <a:lnTo>
                    <a:pt x="5289" y="42"/>
                  </a:lnTo>
                  <a:lnTo>
                    <a:pt x="50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7593894" y="395296"/>
              <a:ext cx="474643" cy="301588"/>
            </a:xfrm>
            <a:custGeom>
              <a:avLst/>
              <a:gdLst/>
              <a:ahLst/>
              <a:cxnLst/>
              <a:rect l="l" t="t" r="r" b="b"/>
              <a:pathLst>
                <a:path w="10373" h="6591" extrusionOk="0">
                  <a:moveTo>
                    <a:pt x="5329" y="407"/>
                  </a:moveTo>
                  <a:lnTo>
                    <a:pt x="5532" y="448"/>
                  </a:lnTo>
                  <a:lnTo>
                    <a:pt x="5695" y="529"/>
                  </a:lnTo>
                  <a:lnTo>
                    <a:pt x="5858" y="611"/>
                  </a:lnTo>
                  <a:lnTo>
                    <a:pt x="6020" y="733"/>
                  </a:lnTo>
                  <a:lnTo>
                    <a:pt x="6183" y="855"/>
                  </a:lnTo>
                  <a:lnTo>
                    <a:pt x="6305" y="1017"/>
                  </a:lnTo>
                  <a:lnTo>
                    <a:pt x="6386" y="1180"/>
                  </a:lnTo>
                  <a:lnTo>
                    <a:pt x="6468" y="1384"/>
                  </a:lnTo>
                  <a:lnTo>
                    <a:pt x="6549" y="1546"/>
                  </a:lnTo>
                  <a:lnTo>
                    <a:pt x="6549" y="1750"/>
                  </a:lnTo>
                  <a:lnTo>
                    <a:pt x="6549" y="1953"/>
                  </a:lnTo>
                  <a:lnTo>
                    <a:pt x="6549" y="2116"/>
                  </a:lnTo>
                  <a:lnTo>
                    <a:pt x="6468" y="2319"/>
                  </a:lnTo>
                  <a:lnTo>
                    <a:pt x="6468" y="2441"/>
                  </a:lnTo>
                  <a:lnTo>
                    <a:pt x="6509" y="2522"/>
                  </a:lnTo>
                  <a:lnTo>
                    <a:pt x="6590" y="2604"/>
                  </a:lnTo>
                  <a:lnTo>
                    <a:pt x="6712" y="2604"/>
                  </a:lnTo>
                  <a:lnTo>
                    <a:pt x="6956" y="2563"/>
                  </a:lnTo>
                  <a:lnTo>
                    <a:pt x="7200" y="2563"/>
                  </a:lnTo>
                  <a:lnTo>
                    <a:pt x="7403" y="2644"/>
                  </a:lnTo>
                  <a:lnTo>
                    <a:pt x="7607" y="2807"/>
                  </a:lnTo>
                  <a:lnTo>
                    <a:pt x="7729" y="2970"/>
                  </a:lnTo>
                  <a:lnTo>
                    <a:pt x="7810" y="3214"/>
                  </a:lnTo>
                  <a:lnTo>
                    <a:pt x="7769" y="3458"/>
                  </a:lnTo>
                  <a:lnTo>
                    <a:pt x="7688" y="3702"/>
                  </a:lnTo>
                  <a:lnTo>
                    <a:pt x="7647" y="3783"/>
                  </a:lnTo>
                  <a:lnTo>
                    <a:pt x="7647" y="3824"/>
                  </a:lnTo>
                  <a:lnTo>
                    <a:pt x="7729" y="3946"/>
                  </a:lnTo>
                  <a:lnTo>
                    <a:pt x="7851" y="3987"/>
                  </a:lnTo>
                  <a:lnTo>
                    <a:pt x="7973" y="3987"/>
                  </a:lnTo>
                  <a:lnTo>
                    <a:pt x="8298" y="3824"/>
                  </a:lnTo>
                  <a:lnTo>
                    <a:pt x="8624" y="3702"/>
                  </a:lnTo>
                  <a:lnTo>
                    <a:pt x="8990" y="3702"/>
                  </a:lnTo>
                  <a:lnTo>
                    <a:pt x="9152" y="3743"/>
                  </a:lnTo>
                  <a:lnTo>
                    <a:pt x="9356" y="3824"/>
                  </a:lnTo>
                  <a:lnTo>
                    <a:pt x="9478" y="3865"/>
                  </a:lnTo>
                  <a:lnTo>
                    <a:pt x="9641" y="3987"/>
                  </a:lnTo>
                  <a:lnTo>
                    <a:pt x="9722" y="4109"/>
                  </a:lnTo>
                  <a:lnTo>
                    <a:pt x="9844" y="4231"/>
                  </a:lnTo>
                  <a:lnTo>
                    <a:pt x="9925" y="4394"/>
                  </a:lnTo>
                  <a:lnTo>
                    <a:pt x="9966" y="4556"/>
                  </a:lnTo>
                  <a:lnTo>
                    <a:pt x="9966" y="4719"/>
                  </a:lnTo>
                  <a:lnTo>
                    <a:pt x="9966" y="4882"/>
                  </a:lnTo>
                  <a:lnTo>
                    <a:pt x="9844" y="5166"/>
                  </a:lnTo>
                  <a:lnTo>
                    <a:pt x="9681" y="5370"/>
                  </a:lnTo>
                  <a:lnTo>
                    <a:pt x="9478" y="5532"/>
                  </a:lnTo>
                  <a:lnTo>
                    <a:pt x="9193" y="5655"/>
                  </a:lnTo>
                  <a:lnTo>
                    <a:pt x="8949" y="5777"/>
                  </a:lnTo>
                  <a:lnTo>
                    <a:pt x="8624" y="5858"/>
                  </a:lnTo>
                  <a:lnTo>
                    <a:pt x="8095" y="5939"/>
                  </a:lnTo>
                  <a:lnTo>
                    <a:pt x="8014" y="5939"/>
                  </a:lnTo>
                  <a:lnTo>
                    <a:pt x="8005" y="5947"/>
                  </a:lnTo>
                  <a:lnTo>
                    <a:pt x="8005" y="5947"/>
                  </a:lnTo>
                  <a:lnTo>
                    <a:pt x="6753" y="6061"/>
                  </a:lnTo>
                  <a:lnTo>
                    <a:pt x="5410" y="6143"/>
                  </a:lnTo>
                  <a:lnTo>
                    <a:pt x="4068" y="6183"/>
                  </a:lnTo>
                  <a:lnTo>
                    <a:pt x="2685" y="6183"/>
                  </a:lnTo>
                  <a:lnTo>
                    <a:pt x="2197" y="6143"/>
                  </a:lnTo>
                  <a:lnTo>
                    <a:pt x="1668" y="6102"/>
                  </a:lnTo>
                  <a:lnTo>
                    <a:pt x="1424" y="6021"/>
                  </a:lnTo>
                  <a:lnTo>
                    <a:pt x="1180" y="5939"/>
                  </a:lnTo>
                  <a:lnTo>
                    <a:pt x="977" y="5817"/>
                  </a:lnTo>
                  <a:lnTo>
                    <a:pt x="773" y="5655"/>
                  </a:lnTo>
                  <a:lnTo>
                    <a:pt x="610" y="5451"/>
                  </a:lnTo>
                  <a:lnTo>
                    <a:pt x="529" y="5248"/>
                  </a:lnTo>
                  <a:lnTo>
                    <a:pt x="448" y="5004"/>
                  </a:lnTo>
                  <a:lnTo>
                    <a:pt x="407" y="4800"/>
                  </a:lnTo>
                  <a:lnTo>
                    <a:pt x="407" y="4556"/>
                  </a:lnTo>
                  <a:lnTo>
                    <a:pt x="407" y="4312"/>
                  </a:lnTo>
                  <a:lnTo>
                    <a:pt x="488" y="4068"/>
                  </a:lnTo>
                  <a:lnTo>
                    <a:pt x="570" y="3865"/>
                  </a:lnTo>
                  <a:lnTo>
                    <a:pt x="773" y="3580"/>
                  </a:lnTo>
                  <a:lnTo>
                    <a:pt x="1017" y="3377"/>
                  </a:lnTo>
                  <a:lnTo>
                    <a:pt x="1261" y="3214"/>
                  </a:lnTo>
                  <a:lnTo>
                    <a:pt x="1587" y="3133"/>
                  </a:lnTo>
                  <a:lnTo>
                    <a:pt x="1871" y="3092"/>
                  </a:lnTo>
                  <a:lnTo>
                    <a:pt x="2197" y="3133"/>
                  </a:lnTo>
                  <a:lnTo>
                    <a:pt x="2482" y="3214"/>
                  </a:lnTo>
                  <a:lnTo>
                    <a:pt x="2766" y="3377"/>
                  </a:lnTo>
                  <a:lnTo>
                    <a:pt x="2970" y="3377"/>
                  </a:lnTo>
                  <a:lnTo>
                    <a:pt x="3051" y="3295"/>
                  </a:lnTo>
                  <a:lnTo>
                    <a:pt x="3092" y="3214"/>
                  </a:lnTo>
                  <a:lnTo>
                    <a:pt x="3051" y="2767"/>
                  </a:lnTo>
                  <a:lnTo>
                    <a:pt x="3092" y="2319"/>
                  </a:lnTo>
                  <a:lnTo>
                    <a:pt x="3214" y="1872"/>
                  </a:lnTo>
                  <a:lnTo>
                    <a:pt x="3376" y="1465"/>
                  </a:lnTo>
                  <a:lnTo>
                    <a:pt x="3621" y="1099"/>
                  </a:lnTo>
                  <a:lnTo>
                    <a:pt x="3905" y="814"/>
                  </a:lnTo>
                  <a:lnTo>
                    <a:pt x="4068" y="692"/>
                  </a:lnTo>
                  <a:lnTo>
                    <a:pt x="4271" y="570"/>
                  </a:lnTo>
                  <a:lnTo>
                    <a:pt x="4475" y="489"/>
                  </a:lnTo>
                  <a:lnTo>
                    <a:pt x="4719" y="448"/>
                  </a:lnTo>
                  <a:lnTo>
                    <a:pt x="5126" y="407"/>
                  </a:lnTo>
                  <a:close/>
                  <a:moveTo>
                    <a:pt x="4881" y="1"/>
                  </a:moveTo>
                  <a:lnTo>
                    <a:pt x="4597" y="41"/>
                  </a:lnTo>
                  <a:lnTo>
                    <a:pt x="4312" y="123"/>
                  </a:lnTo>
                  <a:lnTo>
                    <a:pt x="4068" y="245"/>
                  </a:lnTo>
                  <a:lnTo>
                    <a:pt x="3865" y="367"/>
                  </a:lnTo>
                  <a:lnTo>
                    <a:pt x="3621" y="529"/>
                  </a:lnTo>
                  <a:lnTo>
                    <a:pt x="3458" y="692"/>
                  </a:lnTo>
                  <a:lnTo>
                    <a:pt x="3254" y="895"/>
                  </a:lnTo>
                  <a:lnTo>
                    <a:pt x="3132" y="1099"/>
                  </a:lnTo>
                  <a:lnTo>
                    <a:pt x="3010" y="1343"/>
                  </a:lnTo>
                  <a:lnTo>
                    <a:pt x="2888" y="1587"/>
                  </a:lnTo>
                  <a:lnTo>
                    <a:pt x="2726" y="2116"/>
                  </a:lnTo>
                  <a:lnTo>
                    <a:pt x="2644" y="2644"/>
                  </a:lnTo>
                  <a:lnTo>
                    <a:pt x="2661" y="2878"/>
                  </a:lnTo>
                  <a:lnTo>
                    <a:pt x="2661" y="2878"/>
                  </a:lnTo>
                  <a:lnTo>
                    <a:pt x="2400" y="2767"/>
                  </a:lnTo>
                  <a:lnTo>
                    <a:pt x="2115" y="2685"/>
                  </a:lnTo>
                  <a:lnTo>
                    <a:pt x="1790" y="2685"/>
                  </a:lnTo>
                  <a:lnTo>
                    <a:pt x="1465" y="2726"/>
                  </a:lnTo>
                  <a:lnTo>
                    <a:pt x="1180" y="2807"/>
                  </a:lnTo>
                  <a:lnTo>
                    <a:pt x="895" y="2970"/>
                  </a:lnTo>
                  <a:lnTo>
                    <a:pt x="610" y="3133"/>
                  </a:lnTo>
                  <a:lnTo>
                    <a:pt x="448" y="3336"/>
                  </a:lnTo>
                  <a:lnTo>
                    <a:pt x="285" y="3580"/>
                  </a:lnTo>
                  <a:lnTo>
                    <a:pt x="163" y="3824"/>
                  </a:lnTo>
                  <a:lnTo>
                    <a:pt x="82" y="4068"/>
                  </a:lnTo>
                  <a:lnTo>
                    <a:pt x="0" y="4353"/>
                  </a:lnTo>
                  <a:lnTo>
                    <a:pt x="0" y="4597"/>
                  </a:lnTo>
                  <a:lnTo>
                    <a:pt x="0" y="4882"/>
                  </a:lnTo>
                  <a:lnTo>
                    <a:pt x="41" y="5166"/>
                  </a:lnTo>
                  <a:lnTo>
                    <a:pt x="163" y="5451"/>
                  </a:lnTo>
                  <a:lnTo>
                    <a:pt x="326" y="5695"/>
                  </a:lnTo>
                  <a:lnTo>
                    <a:pt x="488" y="5939"/>
                  </a:lnTo>
                  <a:lnTo>
                    <a:pt x="692" y="6102"/>
                  </a:lnTo>
                  <a:lnTo>
                    <a:pt x="936" y="6224"/>
                  </a:lnTo>
                  <a:lnTo>
                    <a:pt x="1180" y="6346"/>
                  </a:lnTo>
                  <a:lnTo>
                    <a:pt x="1465" y="6427"/>
                  </a:lnTo>
                  <a:lnTo>
                    <a:pt x="1749" y="6509"/>
                  </a:lnTo>
                  <a:lnTo>
                    <a:pt x="2360" y="6590"/>
                  </a:lnTo>
                  <a:lnTo>
                    <a:pt x="2970" y="6590"/>
                  </a:lnTo>
                  <a:lnTo>
                    <a:pt x="4149" y="6549"/>
                  </a:lnTo>
                  <a:lnTo>
                    <a:pt x="6102" y="6468"/>
                  </a:lnTo>
                  <a:lnTo>
                    <a:pt x="8095" y="6305"/>
                  </a:lnTo>
                  <a:lnTo>
                    <a:pt x="8176" y="6305"/>
                  </a:lnTo>
                  <a:lnTo>
                    <a:pt x="8186" y="6295"/>
                  </a:lnTo>
                  <a:lnTo>
                    <a:pt x="8186" y="6295"/>
                  </a:lnTo>
                  <a:lnTo>
                    <a:pt x="8461" y="6265"/>
                  </a:lnTo>
                  <a:lnTo>
                    <a:pt x="8827" y="6183"/>
                  </a:lnTo>
                  <a:lnTo>
                    <a:pt x="9234" y="6061"/>
                  </a:lnTo>
                  <a:lnTo>
                    <a:pt x="9559" y="5939"/>
                  </a:lnTo>
                  <a:lnTo>
                    <a:pt x="9885" y="5736"/>
                  </a:lnTo>
                  <a:lnTo>
                    <a:pt x="10007" y="5614"/>
                  </a:lnTo>
                  <a:lnTo>
                    <a:pt x="10129" y="5451"/>
                  </a:lnTo>
                  <a:lnTo>
                    <a:pt x="10251" y="5288"/>
                  </a:lnTo>
                  <a:lnTo>
                    <a:pt x="10291" y="5126"/>
                  </a:lnTo>
                  <a:lnTo>
                    <a:pt x="10373" y="4922"/>
                  </a:lnTo>
                  <a:lnTo>
                    <a:pt x="10373" y="4719"/>
                  </a:lnTo>
                  <a:lnTo>
                    <a:pt x="10373" y="4516"/>
                  </a:lnTo>
                  <a:lnTo>
                    <a:pt x="10291" y="4353"/>
                  </a:lnTo>
                  <a:lnTo>
                    <a:pt x="10251" y="4149"/>
                  </a:lnTo>
                  <a:lnTo>
                    <a:pt x="10129" y="3987"/>
                  </a:lnTo>
                  <a:lnTo>
                    <a:pt x="10007" y="3824"/>
                  </a:lnTo>
                  <a:lnTo>
                    <a:pt x="9844" y="3661"/>
                  </a:lnTo>
                  <a:lnTo>
                    <a:pt x="9681" y="3539"/>
                  </a:lnTo>
                  <a:lnTo>
                    <a:pt x="9519" y="3458"/>
                  </a:lnTo>
                  <a:lnTo>
                    <a:pt x="9315" y="3377"/>
                  </a:lnTo>
                  <a:lnTo>
                    <a:pt x="9071" y="3336"/>
                  </a:lnTo>
                  <a:lnTo>
                    <a:pt x="8868" y="3295"/>
                  </a:lnTo>
                  <a:lnTo>
                    <a:pt x="8624" y="3336"/>
                  </a:lnTo>
                  <a:lnTo>
                    <a:pt x="8380" y="3377"/>
                  </a:lnTo>
                  <a:lnTo>
                    <a:pt x="8176" y="3417"/>
                  </a:lnTo>
                  <a:lnTo>
                    <a:pt x="8176" y="3377"/>
                  </a:lnTo>
                  <a:lnTo>
                    <a:pt x="8176" y="3173"/>
                  </a:lnTo>
                  <a:lnTo>
                    <a:pt x="8176" y="3011"/>
                  </a:lnTo>
                  <a:lnTo>
                    <a:pt x="8095" y="2848"/>
                  </a:lnTo>
                  <a:lnTo>
                    <a:pt x="8014" y="2685"/>
                  </a:lnTo>
                  <a:lnTo>
                    <a:pt x="7891" y="2522"/>
                  </a:lnTo>
                  <a:lnTo>
                    <a:pt x="7769" y="2400"/>
                  </a:lnTo>
                  <a:lnTo>
                    <a:pt x="7647" y="2278"/>
                  </a:lnTo>
                  <a:lnTo>
                    <a:pt x="7485" y="2238"/>
                  </a:lnTo>
                  <a:lnTo>
                    <a:pt x="7281" y="2156"/>
                  </a:lnTo>
                  <a:lnTo>
                    <a:pt x="6940" y="2156"/>
                  </a:lnTo>
                  <a:lnTo>
                    <a:pt x="6956" y="2075"/>
                  </a:lnTo>
                  <a:lnTo>
                    <a:pt x="6956" y="1831"/>
                  </a:lnTo>
                  <a:lnTo>
                    <a:pt x="6956" y="1587"/>
                  </a:lnTo>
                  <a:lnTo>
                    <a:pt x="6915" y="1384"/>
                  </a:lnTo>
                  <a:lnTo>
                    <a:pt x="6834" y="1139"/>
                  </a:lnTo>
                  <a:lnTo>
                    <a:pt x="6712" y="936"/>
                  </a:lnTo>
                  <a:lnTo>
                    <a:pt x="6590" y="733"/>
                  </a:lnTo>
                  <a:lnTo>
                    <a:pt x="6427" y="529"/>
                  </a:lnTo>
                  <a:lnTo>
                    <a:pt x="6224" y="367"/>
                  </a:lnTo>
                  <a:lnTo>
                    <a:pt x="6061" y="245"/>
                  </a:lnTo>
                  <a:lnTo>
                    <a:pt x="5817" y="163"/>
                  </a:lnTo>
                  <a:lnTo>
                    <a:pt x="5614" y="82"/>
                  </a:lnTo>
                  <a:lnTo>
                    <a:pt x="5370" y="41"/>
                  </a:lnTo>
                  <a:lnTo>
                    <a:pt x="51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9"/>
          <p:cNvGrpSpPr/>
          <p:nvPr/>
        </p:nvGrpSpPr>
        <p:grpSpPr>
          <a:xfrm flipH="1">
            <a:off x="4295452" y="4470667"/>
            <a:ext cx="474643" cy="299712"/>
            <a:chOff x="7729218" y="1694205"/>
            <a:chExt cx="474643" cy="299712"/>
          </a:xfrm>
        </p:grpSpPr>
        <p:sp>
          <p:nvSpPr>
            <p:cNvPr id="310" name="Google Shape;310;p9"/>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9"/>
          <p:cNvSpPr/>
          <p:nvPr/>
        </p:nvSpPr>
        <p:spPr>
          <a:xfrm flipH="1">
            <a:off x="741543" y="5871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flipH="1">
            <a:off x="497936" y="16291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9"/>
          <p:cNvGrpSpPr/>
          <p:nvPr/>
        </p:nvGrpSpPr>
        <p:grpSpPr>
          <a:xfrm rot="5400000" flipH="1">
            <a:off x="7605726" y="-1041792"/>
            <a:ext cx="1915490" cy="2459786"/>
            <a:chOff x="2659350" y="1746500"/>
            <a:chExt cx="379350" cy="487125"/>
          </a:xfrm>
        </p:grpSpPr>
        <p:sp>
          <p:nvSpPr>
            <p:cNvPr id="315" name="Google Shape;315;p9"/>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9"/>
          <p:cNvSpPr/>
          <p:nvPr/>
        </p:nvSpPr>
        <p:spPr>
          <a:xfrm flipH="1">
            <a:off x="8231373" y="17836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9"/>
          <p:cNvGrpSpPr/>
          <p:nvPr/>
        </p:nvGrpSpPr>
        <p:grpSpPr>
          <a:xfrm flipH="1">
            <a:off x="-1340959" y="3558109"/>
            <a:ext cx="2408503" cy="2408503"/>
            <a:chOff x="7349044" y="3624409"/>
            <a:chExt cx="2408503" cy="2408503"/>
          </a:xfrm>
        </p:grpSpPr>
        <p:sp>
          <p:nvSpPr>
            <p:cNvPr id="320" name="Google Shape;320;p9"/>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9"/>
          <p:cNvSpPr/>
          <p:nvPr/>
        </p:nvSpPr>
        <p:spPr>
          <a:xfrm>
            <a:off x="2548754" y="35676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6077516" y="447066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9"/>
          <p:cNvGrpSpPr/>
          <p:nvPr/>
        </p:nvGrpSpPr>
        <p:grpSpPr>
          <a:xfrm>
            <a:off x="6412456" y="442427"/>
            <a:ext cx="307124" cy="305294"/>
            <a:chOff x="1026043" y="1162815"/>
            <a:chExt cx="307124" cy="305294"/>
          </a:xfrm>
        </p:grpSpPr>
        <p:sp>
          <p:nvSpPr>
            <p:cNvPr id="327" name="Google Shape;327;p9"/>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9"/>
          <p:cNvGrpSpPr/>
          <p:nvPr/>
        </p:nvGrpSpPr>
        <p:grpSpPr>
          <a:xfrm>
            <a:off x="3712948" y="1762875"/>
            <a:ext cx="309000" cy="305294"/>
            <a:chOff x="8360310" y="1124637"/>
            <a:chExt cx="309000" cy="305294"/>
          </a:xfrm>
        </p:grpSpPr>
        <p:sp>
          <p:nvSpPr>
            <p:cNvPr id="336" name="Google Shape;336;p9"/>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 name="Google Shape;344;p9"/>
          <p:cNvSpPr/>
          <p:nvPr/>
        </p:nvSpPr>
        <p:spPr>
          <a:xfrm>
            <a:off x="8120573" y="402546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18460" y="273144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Ref idx="1001">
        <a:schemeClr val="bg2"/>
      </p:bgRef>
    </p:bg>
    <p:spTree>
      <p:nvGrpSpPr>
        <p:cNvPr id="1" name="Shape 348"/>
        <p:cNvGrpSpPr/>
        <p:nvPr/>
      </p:nvGrpSpPr>
      <p:grpSpPr>
        <a:xfrm>
          <a:off x="0" y="0"/>
          <a:ext cx="0" cy="0"/>
          <a:chOff x="0" y="0"/>
          <a:chExt cx="0" cy="0"/>
        </a:xfrm>
      </p:grpSpPr>
      <p:sp>
        <p:nvSpPr>
          <p:cNvPr id="349" name="Google Shape;349;p11"/>
          <p:cNvSpPr txBox="1">
            <a:spLocks noGrp="1"/>
          </p:cNvSpPr>
          <p:nvPr>
            <p:ph type="title" hasCustomPrompt="1"/>
          </p:nvPr>
        </p:nvSpPr>
        <p:spPr>
          <a:xfrm>
            <a:off x="1284000" y="1082500"/>
            <a:ext cx="65760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3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50" name="Google Shape;350;p11"/>
          <p:cNvSpPr txBox="1">
            <a:spLocks noGrp="1"/>
          </p:cNvSpPr>
          <p:nvPr>
            <p:ph type="subTitle" idx="1"/>
          </p:nvPr>
        </p:nvSpPr>
        <p:spPr>
          <a:xfrm>
            <a:off x="1284000" y="34876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351" name="Google Shape;351;p11"/>
          <p:cNvSpPr/>
          <p:nvPr/>
        </p:nvSpPr>
        <p:spPr>
          <a:xfrm>
            <a:off x="-2217921" y="-1766113"/>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a:off x="6652416" y="3473499"/>
            <a:ext cx="5171118" cy="2972279"/>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a:off x="2005792" y="55644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a:off x="8423989" y="224811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a:off x="291289" y="4666101"/>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1"/>
          <p:cNvGrpSpPr/>
          <p:nvPr/>
        </p:nvGrpSpPr>
        <p:grpSpPr>
          <a:xfrm rot="-5400000">
            <a:off x="-1004624" y="-1403142"/>
            <a:ext cx="1915490" cy="2459786"/>
            <a:chOff x="2659350" y="1746500"/>
            <a:chExt cx="379350" cy="487125"/>
          </a:xfrm>
        </p:grpSpPr>
        <p:sp>
          <p:nvSpPr>
            <p:cNvPr id="357" name="Google Shape;357;p11"/>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11"/>
          <p:cNvSpPr/>
          <p:nvPr/>
        </p:nvSpPr>
        <p:spPr>
          <a:xfrm>
            <a:off x="3733196" y="44278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1"/>
          <p:cNvGrpSpPr/>
          <p:nvPr/>
        </p:nvGrpSpPr>
        <p:grpSpPr>
          <a:xfrm>
            <a:off x="7693887" y="3395809"/>
            <a:ext cx="2408503" cy="2408503"/>
            <a:chOff x="7349044" y="3624409"/>
            <a:chExt cx="2408503" cy="2408503"/>
          </a:xfrm>
        </p:grpSpPr>
        <p:sp>
          <p:nvSpPr>
            <p:cNvPr id="362" name="Google Shape;362;p11"/>
            <p:cNvSpPr/>
            <p:nvPr/>
          </p:nvSpPr>
          <p:spPr>
            <a:xfrm rot="8100000" flipH="1">
              <a:off x="7661995" y="4016892"/>
              <a:ext cx="1782600" cy="1623537"/>
            </a:xfrm>
            <a:custGeom>
              <a:avLst/>
              <a:gdLst/>
              <a:ahLst/>
              <a:cxnLst/>
              <a:rect l="l" t="t" r="r" b="b"/>
              <a:pathLst>
                <a:path w="19160" h="17451" extrusionOk="0">
                  <a:moveTo>
                    <a:pt x="9682" y="0"/>
                  </a:moveTo>
                  <a:lnTo>
                    <a:pt x="9600" y="41"/>
                  </a:lnTo>
                  <a:lnTo>
                    <a:pt x="9560" y="82"/>
                  </a:lnTo>
                  <a:lnTo>
                    <a:pt x="7892" y="1668"/>
                  </a:lnTo>
                  <a:lnTo>
                    <a:pt x="6306" y="3295"/>
                  </a:lnTo>
                  <a:lnTo>
                    <a:pt x="5533" y="4109"/>
                  </a:lnTo>
                  <a:lnTo>
                    <a:pt x="4760" y="4963"/>
                  </a:lnTo>
                  <a:lnTo>
                    <a:pt x="4028" y="5858"/>
                  </a:lnTo>
                  <a:lnTo>
                    <a:pt x="3336" y="6753"/>
                  </a:lnTo>
                  <a:lnTo>
                    <a:pt x="2686" y="7688"/>
                  </a:lnTo>
                  <a:lnTo>
                    <a:pt x="2075" y="8624"/>
                  </a:lnTo>
                  <a:lnTo>
                    <a:pt x="1506" y="9600"/>
                  </a:lnTo>
                  <a:lnTo>
                    <a:pt x="1018" y="10617"/>
                  </a:lnTo>
                  <a:lnTo>
                    <a:pt x="611" y="11552"/>
                  </a:lnTo>
                  <a:lnTo>
                    <a:pt x="448" y="12000"/>
                  </a:lnTo>
                  <a:lnTo>
                    <a:pt x="286" y="12488"/>
                  </a:lnTo>
                  <a:lnTo>
                    <a:pt x="164" y="12976"/>
                  </a:lnTo>
                  <a:lnTo>
                    <a:pt x="42" y="13464"/>
                  </a:lnTo>
                  <a:lnTo>
                    <a:pt x="1" y="13993"/>
                  </a:lnTo>
                  <a:lnTo>
                    <a:pt x="1" y="14481"/>
                  </a:lnTo>
                  <a:lnTo>
                    <a:pt x="42" y="14969"/>
                  </a:lnTo>
                  <a:lnTo>
                    <a:pt x="123" y="15417"/>
                  </a:lnTo>
                  <a:lnTo>
                    <a:pt x="286" y="15823"/>
                  </a:lnTo>
                  <a:lnTo>
                    <a:pt x="489" y="16230"/>
                  </a:lnTo>
                  <a:lnTo>
                    <a:pt x="733" y="16556"/>
                  </a:lnTo>
                  <a:lnTo>
                    <a:pt x="1059" y="16881"/>
                  </a:lnTo>
                  <a:lnTo>
                    <a:pt x="1465" y="17125"/>
                  </a:lnTo>
                  <a:lnTo>
                    <a:pt x="1913" y="17288"/>
                  </a:lnTo>
                  <a:lnTo>
                    <a:pt x="2441" y="17410"/>
                  </a:lnTo>
                  <a:lnTo>
                    <a:pt x="2930" y="17450"/>
                  </a:lnTo>
                  <a:lnTo>
                    <a:pt x="3458" y="17369"/>
                  </a:lnTo>
                  <a:lnTo>
                    <a:pt x="3987" y="17288"/>
                  </a:lnTo>
                  <a:lnTo>
                    <a:pt x="4516" y="17125"/>
                  </a:lnTo>
                  <a:lnTo>
                    <a:pt x="5004" y="16922"/>
                  </a:lnTo>
                  <a:lnTo>
                    <a:pt x="5492" y="16678"/>
                  </a:lnTo>
                  <a:lnTo>
                    <a:pt x="5940" y="16434"/>
                  </a:lnTo>
                  <a:lnTo>
                    <a:pt x="7038" y="15783"/>
                  </a:lnTo>
                  <a:lnTo>
                    <a:pt x="7567" y="15498"/>
                  </a:lnTo>
                  <a:lnTo>
                    <a:pt x="8136" y="15213"/>
                  </a:lnTo>
                  <a:lnTo>
                    <a:pt x="8665" y="15051"/>
                  </a:lnTo>
                  <a:lnTo>
                    <a:pt x="9194" y="14888"/>
                  </a:lnTo>
                  <a:lnTo>
                    <a:pt x="10251" y="14644"/>
                  </a:lnTo>
                  <a:lnTo>
                    <a:pt x="11350" y="14481"/>
                  </a:lnTo>
                  <a:lnTo>
                    <a:pt x="12448" y="14278"/>
                  </a:lnTo>
                  <a:lnTo>
                    <a:pt x="13017" y="14156"/>
                  </a:lnTo>
                  <a:lnTo>
                    <a:pt x="13546" y="13993"/>
                  </a:lnTo>
                  <a:lnTo>
                    <a:pt x="14075" y="13830"/>
                  </a:lnTo>
                  <a:lnTo>
                    <a:pt x="14563" y="13627"/>
                  </a:lnTo>
                  <a:lnTo>
                    <a:pt x="15092" y="13342"/>
                  </a:lnTo>
                  <a:lnTo>
                    <a:pt x="15580" y="13017"/>
                  </a:lnTo>
                  <a:lnTo>
                    <a:pt x="16027" y="12651"/>
                  </a:lnTo>
                  <a:lnTo>
                    <a:pt x="16434" y="12244"/>
                  </a:lnTo>
                  <a:lnTo>
                    <a:pt x="16800" y="11837"/>
                  </a:lnTo>
                  <a:lnTo>
                    <a:pt x="17126" y="11390"/>
                  </a:lnTo>
                  <a:lnTo>
                    <a:pt x="17410" y="10902"/>
                  </a:lnTo>
                  <a:lnTo>
                    <a:pt x="17695" y="10413"/>
                  </a:lnTo>
                  <a:lnTo>
                    <a:pt x="17939" y="9885"/>
                  </a:lnTo>
                  <a:lnTo>
                    <a:pt x="18142" y="9356"/>
                  </a:lnTo>
                  <a:lnTo>
                    <a:pt x="18305" y="8786"/>
                  </a:lnTo>
                  <a:lnTo>
                    <a:pt x="18509" y="8258"/>
                  </a:lnTo>
                  <a:lnTo>
                    <a:pt x="18753" y="7119"/>
                  </a:lnTo>
                  <a:lnTo>
                    <a:pt x="18956" y="6020"/>
                  </a:lnTo>
                  <a:lnTo>
                    <a:pt x="19159" y="4759"/>
                  </a:lnTo>
                  <a:lnTo>
                    <a:pt x="19159" y="4678"/>
                  </a:lnTo>
                  <a:lnTo>
                    <a:pt x="19119" y="4637"/>
                  </a:lnTo>
                  <a:lnTo>
                    <a:pt x="18997" y="4556"/>
                  </a:lnTo>
                  <a:lnTo>
                    <a:pt x="18875" y="4556"/>
                  </a:lnTo>
                  <a:lnTo>
                    <a:pt x="18834" y="4597"/>
                  </a:lnTo>
                  <a:lnTo>
                    <a:pt x="18793" y="4678"/>
                  </a:lnTo>
                  <a:lnTo>
                    <a:pt x="18631" y="5776"/>
                  </a:lnTo>
                  <a:lnTo>
                    <a:pt x="18427" y="6915"/>
                  </a:lnTo>
                  <a:lnTo>
                    <a:pt x="18183" y="8014"/>
                  </a:lnTo>
                  <a:lnTo>
                    <a:pt x="18020" y="8583"/>
                  </a:lnTo>
                  <a:lnTo>
                    <a:pt x="17858" y="9112"/>
                  </a:lnTo>
                  <a:lnTo>
                    <a:pt x="17654" y="9641"/>
                  </a:lnTo>
                  <a:lnTo>
                    <a:pt x="17410" y="10129"/>
                  </a:lnTo>
                  <a:lnTo>
                    <a:pt x="17166" y="10658"/>
                  </a:lnTo>
                  <a:lnTo>
                    <a:pt x="16882" y="11105"/>
                  </a:lnTo>
                  <a:lnTo>
                    <a:pt x="16556" y="11552"/>
                  </a:lnTo>
                  <a:lnTo>
                    <a:pt x="16190" y="12000"/>
                  </a:lnTo>
                  <a:lnTo>
                    <a:pt x="15743" y="12407"/>
                  </a:lnTo>
                  <a:lnTo>
                    <a:pt x="15295" y="12732"/>
                  </a:lnTo>
                  <a:lnTo>
                    <a:pt x="14848" y="13057"/>
                  </a:lnTo>
                  <a:lnTo>
                    <a:pt x="14400" y="13301"/>
                  </a:lnTo>
                  <a:lnTo>
                    <a:pt x="13912" y="13505"/>
                  </a:lnTo>
                  <a:lnTo>
                    <a:pt x="13383" y="13668"/>
                  </a:lnTo>
                  <a:lnTo>
                    <a:pt x="12895" y="13790"/>
                  </a:lnTo>
                  <a:lnTo>
                    <a:pt x="12366" y="13912"/>
                  </a:lnTo>
                  <a:lnTo>
                    <a:pt x="11309" y="14115"/>
                  </a:lnTo>
                  <a:lnTo>
                    <a:pt x="10251" y="14278"/>
                  </a:lnTo>
                  <a:lnTo>
                    <a:pt x="9194" y="14522"/>
                  </a:lnTo>
                  <a:lnTo>
                    <a:pt x="8665" y="14644"/>
                  </a:lnTo>
                  <a:lnTo>
                    <a:pt x="8177" y="14847"/>
                  </a:lnTo>
                  <a:lnTo>
                    <a:pt x="7689" y="15051"/>
                  </a:lnTo>
                  <a:lnTo>
                    <a:pt x="7201" y="15254"/>
                  </a:lnTo>
                  <a:lnTo>
                    <a:pt x="6224" y="15823"/>
                  </a:lnTo>
                  <a:lnTo>
                    <a:pt x="5248" y="16393"/>
                  </a:lnTo>
                  <a:lnTo>
                    <a:pt x="4760" y="16637"/>
                  </a:lnTo>
                  <a:lnTo>
                    <a:pt x="4231" y="16840"/>
                  </a:lnTo>
                  <a:lnTo>
                    <a:pt x="3702" y="16962"/>
                  </a:lnTo>
                  <a:lnTo>
                    <a:pt x="3133" y="17044"/>
                  </a:lnTo>
                  <a:lnTo>
                    <a:pt x="2645" y="17044"/>
                  </a:lnTo>
                  <a:lnTo>
                    <a:pt x="2157" y="16962"/>
                  </a:lnTo>
                  <a:lnTo>
                    <a:pt x="1913" y="16922"/>
                  </a:lnTo>
                  <a:lnTo>
                    <a:pt x="1709" y="16800"/>
                  </a:lnTo>
                  <a:lnTo>
                    <a:pt x="1465" y="16718"/>
                  </a:lnTo>
                  <a:lnTo>
                    <a:pt x="1262" y="16556"/>
                  </a:lnTo>
                  <a:lnTo>
                    <a:pt x="977" y="16271"/>
                  </a:lnTo>
                  <a:lnTo>
                    <a:pt x="692" y="15905"/>
                  </a:lnTo>
                  <a:lnTo>
                    <a:pt x="530" y="15498"/>
                  </a:lnTo>
                  <a:lnTo>
                    <a:pt x="408" y="15051"/>
                  </a:lnTo>
                  <a:lnTo>
                    <a:pt x="367" y="14603"/>
                  </a:lnTo>
                  <a:lnTo>
                    <a:pt x="367" y="14115"/>
                  </a:lnTo>
                  <a:lnTo>
                    <a:pt x="408" y="13668"/>
                  </a:lnTo>
                  <a:lnTo>
                    <a:pt x="489" y="13179"/>
                  </a:lnTo>
                  <a:lnTo>
                    <a:pt x="611" y="12732"/>
                  </a:lnTo>
                  <a:lnTo>
                    <a:pt x="733" y="12285"/>
                  </a:lnTo>
                  <a:lnTo>
                    <a:pt x="1059" y="11390"/>
                  </a:lnTo>
                  <a:lnTo>
                    <a:pt x="1506" y="10413"/>
                  </a:lnTo>
                  <a:lnTo>
                    <a:pt x="2035" y="9437"/>
                  </a:lnTo>
                  <a:lnTo>
                    <a:pt x="2604" y="8502"/>
                  </a:lnTo>
                  <a:lnTo>
                    <a:pt x="3174" y="7607"/>
                  </a:lnTo>
                  <a:lnTo>
                    <a:pt x="3824" y="6712"/>
                  </a:lnTo>
                  <a:lnTo>
                    <a:pt x="4516" y="5858"/>
                  </a:lnTo>
                  <a:lnTo>
                    <a:pt x="5207" y="5004"/>
                  </a:lnTo>
                  <a:lnTo>
                    <a:pt x="5940" y="4190"/>
                  </a:lnTo>
                  <a:lnTo>
                    <a:pt x="7485" y="2604"/>
                  </a:lnTo>
                  <a:lnTo>
                    <a:pt x="9031" y="1099"/>
                  </a:lnTo>
                  <a:lnTo>
                    <a:pt x="9804" y="326"/>
                  </a:lnTo>
                  <a:lnTo>
                    <a:pt x="9845" y="244"/>
                  </a:lnTo>
                  <a:lnTo>
                    <a:pt x="9845" y="204"/>
                  </a:lnTo>
                  <a:lnTo>
                    <a:pt x="9845" y="122"/>
                  </a:lnTo>
                  <a:lnTo>
                    <a:pt x="9804" y="82"/>
                  </a:lnTo>
                  <a:lnTo>
                    <a:pt x="9763" y="41"/>
                  </a:lnTo>
                  <a:lnTo>
                    <a:pt x="9682"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rot="8100000" flipH="1">
              <a:off x="7872293" y="4243499"/>
              <a:ext cx="1634949" cy="1309454"/>
            </a:xfrm>
            <a:custGeom>
              <a:avLst/>
              <a:gdLst/>
              <a:ahLst/>
              <a:cxnLst/>
              <a:rect l="l" t="t" r="r" b="b"/>
              <a:pathLst>
                <a:path w="17573" h="14075" extrusionOk="0">
                  <a:moveTo>
                    <a:pt x="14481" y="0"/>
                  </a:moveTo>
                  <a:lnTo>
                    <a:pt x="14400" y="41"/>
                  </a:lnTo>
                  <a:lnTo>
                    <a:pt x="12447" y="1099"/>
                  </a:lnTo>
                  <a:lnTo>
                    <a:pt x="10576" y="2238"/>
                  </a:lnTo>
                  <a:lnTo>
                    <a:pt x="8705" y="3458"/>
                  </a:lnTo>
                  <a:lnTo>
                    <a:pt x="6916" y="4760"/>
                  </a:lnTo>
                  <a:lnTo>
                    <a:pt x="5207" y="6142"/>
                  </a:lnTo>
                  <a:lnTo>
                    <a:pt x="3539" y="7566"/>
                  </a:lnTo>
                  <a:lnTo>
                    <a:pt x="1872" y="9112"/>
                  </a:lnTo>
                  <a:lnTo>
                    <a:pt x="1139" y="9844"/>
                  </a:lnTo>
                  <a:lnTo>
                    <a:pt x="814" y="10251"/>
                  </a:lnTo>
                  <a:lnTo>
                    <a:pt x="489" y="10658"/>
                  </a:lnTo>
                  <a:lnTo>
                    <a:pt x="285" y="11024"/>
                  </a:lnTo>
                  <a:lnTo>
                    <a:pt x="123" y="11471"/>
                  </a:lnTo>
                  <a:lnTo>
                    <a:pt x="41" y="11919"/>
                  </a:lnTo>
                  <a:lnTo>
                    <a:pt x="1" y="12325"/>
                  </a:lnTo>
                  <a:lnTo>
                    <a:pt x="82" y="12773"/>
                  </a:lnTo>
                  <a:lnTo>
                    <a:pt x="123" y="12976"/>
                  </a:lnTo>
                  <a:lnTo>
                    <a:pt x="204" y="13179"/>
                  </a:lnTo>
                  <a:lnTo>
                    <a:pt x="326" y="13342"/>
                  </a:lnTo>
                  <a:lnTo>
                    <a:pt x="448" y="13505"/>
                  </a:lnTo>
                  <a:lnTo>
                    <a:pt x="611" y="13668"/>
                  </a:lnTo>
                  <a:lnTo>
                    <a:pt x="814" y="13830"/>
                  </a:lnTo>
                  <a:lnTo>
                    <a:pt x="1017" y="13912"/>
                  </a:lnTo>
                  <a:lnTo>
                    <a:pt x="1262" y="13993"/>
                  </a:lnTo>
                  <a:lnTo>
                    <a:pt x="1465" y="14034"/>
                  </a:lnTo>
                  <a:lnTo>
                    <a:pt x="1709" y="14074"/>
                  </a:lnTo>
                  <a:lnTo>
                    <a:pt x="2156" y="14034"/>
                  </a:lnTo>
                  <a:lnTo>
                    <a:pt x="2645" y="13952"/>
                  </a:lnTo>
                  <a:lnTo>
                    <a:pt x="3092" y="13790"/>
                  </a:lnTo>
                  <a:lnTo>
                    <a:pt x="3539" y="13627"/>
                  </a:lnTo>
                  <a:lnTo>
                    <a:pt x="4353" y="13220"/>
                  </a:lnTo>
                  <a:lnTo>
                    <a:pt x="6183" y="12407"/>
                  </a:lnTo>
                  <a:lnTo>
                    <a:pt x="7973" y="11512"/>
                  </a:lnTo>
                  <a:lnTo>
                    <a:pt x="9722" y="10576"/>
                  </a:lnTo>
                  <a:lnTo>
                    <a:pt x="10576" y="10088"/>
                  </a:lnTo>
                  <a:lnTo>
                    <a:pt x="11431" y="9559"/>
                  </a:lnTo>
                  <a:lnTo>
                    <a:pt x="12203" y="9031"/>
                  </a:lnTo>
                  <a:lnTo>
                    <a:pt x="12976" y="8461"/>
                  </a:lnTo>
                  <a:lnTo>
                    <a:pt x="13749" y="7851"/>
                  </a:lnTo>
                  <a:lnTo>
                    <a:pt x="14481" y="7241"/>
                  </a:lnTo>
                  <a:lnTo>
                    <a:pt x="15173" y="6549"/>
                  </a:lnTo>
                  <a:lnTo>
                    <a:pt x="15824" y="5858"/>
                  </a:lnTo>
                  <a:lnTo>
                    <a:pt x="16434" y="5126"/>
                  </a:lnTo>
                  <a:lnTo>
                    <a:pt x="17003" y="4353"/>
                  </a:lnTo>
                  <a:lnTo>
                    <a:pt x="17532" y="3539"/>
                  </a:lnTo>
                  <a:lnTo>
                    <a:pt x="17573" y="3458"/>
                  </a:lnTo>
                  <a:lnTo>
                    <a:pt x="17573" y="3417"/>
                  </a:lnTo>
                  <a:lnTo>
                    <a:pt x="17532" y="3336"/>
                  </a:lnTo>
                  <a:lnTo>
                    <a:pt x="17491" y="3295"/>
                  </a:lnTo>
                  <a:lnTo>
                    <a:pt x="17288" y="3295"/>
                  </a:lnTo>
                  <a:lnTo>
                    <a:pt x="17207" y="3377"/>
                  </a:lnTo>
                  <a:lnTo>
                    <a:pt x="16718" y="4149"/>
                  </a:lnTo>
                  <a:lnTo>
                    <a:pt x="16190" y="4882"/>
                  </a:lnTo>
                  <a:lnTo>
                    <a:pt x="15580" y="5573"/>
                  </a:lnTo>
                  <a:lnTo>
                    <a:pt x="14929" y="6265"/>
                  </a:lnTo>
                  <a:lnTo>
                    <a:pt x="14278" y="6915"/>
                  </a:lnTo>
                  <a:lnTo>
                    <a:pt x="13586" y="7525"/>
                  </a:lnTo>
                  <a:lnTo>
                    <a:pt x="12854" y="8095"/>
                  </a:lnTo>
                  <a:lnTo>
                    <a:pt x="12122" y="8624"/>
                  </a:lnTo>
                  <a:lnTo>
                    <a:pt x="11349" y="9153"/>
                  </a:lnTo>
                  <a:lnTo>
                    <a:pt x="10536" y="9641"/>
                  </a:lnTo>
                  <a:lnTo>
                    <a:pt x="9763" y="10129"/>
                  </a:lnTo>
                  <a:lnTo>
                    <a:pt x="8909" y="10617"/>
                  </a:lnTo>
                  <a:lnTo>
                    <a:pt x="7241" y="11471"/>
                  </a:lnTo>
                  <a:lnTo>
                    <a:pt x="5573" y="12285"/>
                  </a:lnTo>
                  <a:lnTo>
                    <a:pt x="3865" y="13057"/>
                  </a:lnTo>
                  <a:lnTo>
                    <a:pt x="2970" y="13464"/>
                  </a:lnTo>
                  <a:lnTo>
                    <a:pt x="2522" y="13586"/>
                  </a:lnTo>
                  <a:lnTo>
                    <a:pt x="2034" y="13668"/>
                  </a:lnTo>
                  <a:lnTo>
                    <a:pt x="1790" y="13708"/>
                  </a:lnTo>
                  <a:lnTo>
                    <a:pt x="1587" y="13668"/>
                  </a:lnTo>
                  <a:lnTo>
                    <a:pt x="1384" y="13627"/>
                  </a:lnTo>
                  <a:lnTo>
                    <a:pt x="1180" y="13546"/>
                  </a:lnTo>
                  <a:lnTo>
                    <a:pt x="977" y="13464"/>
                  </a:lnTo>
                  <a:lnTo>
                    <a:pt x="814" y="13342"/>
                  </a:lnTo>
                  <a:lnTo>
                    <a:pt x="651" y="13179"/>
                  </a:lnTo>
                  <a:lnTo>
                    <a:pt x="529" y="12976"/>
                  </a:lnTo>
                  <a:lnTo>
                    <a:pt x="448" y="12773"/>
                  </a:lnTo>
                  <a:lnTo>
                    <a:pt x="407" y="12529"/>
                  </a:lnTo>
                  <a:lnTo>
                    <a:pt x="367" y="12325"/>
                  </a:lnTo>
                  <a:lnTo>
                    <a:pt x="367" y="12122"/>
                  </a:lnTo>
                  <a:lnTo>
                    <a:pt x="448" y="11674"/>
                  </a:lnTo>
                  <a:lnTo>
                    <a:pt x="570" y="11268"/>
                  </a:lnTo>
                  <a:lnTo>
                    <a:pt x="855" y="10820"/>
                  </a:lnTo>
                  <a:lnTo>
                    <a:pt x="1139" y="10413"/>
                  </a:lnTo>
                  <a:lnTo>
                    <a:pt x="1506" y="10007"/>
                  </a:lnTo>
                  <a:lnTo>
                    <a:pt x="1872" y="9641"/>
                  </a:lnTo>
                  <a:lnTo>
                    <a:pt x="3377" y="8217"/>
                  </a:lnTo>
                  <a:lnTo>
                    <a:pt x="4963" y="6834"/>
                  </a:lnTo>
                  <a:lnTo>
                    <a:pt x="6590" y="5492"/>
                  </a:lnTo>
                  <a:lnTo>
                    <a:pt x="8298" y="4231"/>
                  </a:lnTo>
                  <a:lnTo>
                    <a:pt x="10048" y="3010"/>
                  </a:lnTo>
                  <a:lnTo>
                    <a:pt x="11837" y="1912"/>
                  </a:lnTo>
                  <a:lnTo>
                    <a:pt x="13668" y="855"/>
                  </a:lnTo>
                  <a:lnTo>
                    <a:pt x="14603" y="366"/>
                  </a:lnTo>
                  <a:lnTo>
                    <a:pt x="14644" y="285"/>
                  </a:lnTo>
                  <a:lnTo>
                    <a:pt x="14685" y="244"/>
                  </a:lnTo>
                  <a:lnTo>
                    <a:pt x="14685" y="163"/>
                  </a:lnTo>
                  <a:lnTo>
                    <a:pt x="14644" y="122"/>
                  </a:lnTo>
                  <a:lnTo>
                    <a:pt x="14603" y="41"/>
                  </a:lnTo>
                  <a:lnTo>
                    <a:pt x="1456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rot="8100000" flipH="1">
              <a:off x="8893413" y="4510443"/>
              <a:ext cx="673778" cy="582858"/>
            </a:xfrm>
            <a:custGeom>
              <a:avLst/>
              <a:gdLst/>
              <a:ahLst/>
              <a:cxnLst/>
              <a:rect l="l" t="t" r="r" b="b"/>
              <a:pathLst>
                <a:path w="7242" h="6265" extrusionOk="0">
                  <a:moveTo>
                    <a:pt x="6224" y="0"/>
                  </a:moveTo>
                  <a:lnTo>
                    <a:pt x="6143" y="41"/>
                  </a:lnTo>
                  <a:lnTo>
                    <a:pt x="3092" y="2319"/>
                  </a:lnTo>
                  <a:lnTo>
                    <a:pt x="1547" y="3498"/>
                  </a:lnTo>
                  <a:lnTo>
                    <a:pt x="896" y="3986"/>
                  </a:lnTo>
                  <a:lnTo>
                    <a:pt x="570" y="4271"/>
                  </a:lnTo>
                  <a:lnTo>
                    <a:pt x="326" y="4556"/>
                  </a:lnTo>
                  <a:lnTo>
                    <a:pt x="164" y="4800"/>
                  </a:lnTo>
                  <a:lnTo>
                    <a:pt x="42" y="5085"/>
                  </a:lnTo>
                  <a:lnTo>
                    <a:pt x="1" y="5410"/>
                  </a:lnTo>
                  <a:lnTo>
                    <a:pt x="82" y="5695"/>
                  </a:lnTo>
                  <a:lnTo>
                    <a:pt x="204" y="5980"/>
                  </a:lnTo>
                  <a:lnTo>
                    <a:pt x="326" y="6061"/>
                  </a:lnTo>
                  <a:lnTo>
                    <a:pt x="448" y="6142"/>
                  </a:lnTo>
                  <a:lnTo>
                    <a:pt x="570" y="6224"/>
                  </a:lnTo>
                  <a:lnTo>
                    <a:pt x="692" y="6264"/>
                  </a:lnTo>
                  <a:lnTo>
                    <a:pt x="977" y="6264"/>
                  </a:lnTo>
                  <a:lnTo>
                    <a:pt x="1181" y="6183"/>
                  </a:lnTo>
                  <a:lnTo>
                    <a:pt x="1343" y="6102"/>
                  </a:lnTo>
                  <a:lnTo>
                    <a:pt x="1709" y="5898"/>
                  </a:lnTo>
                  <a:lnTo>
                    <a:pt x="2482" y="5329"/>
                  </a:lnTo>
                  <a:lnTo>
                    <a:pt x="3987" y="4271"/>
                  </a:lnTo>
                  <a:lnTo>
                    <a:pt x="5614" y="2970"/>
                  </a:lnTo>
                  <a:lnTo>
                    <a:pt x="7160" y="1668"/>
                  </a:lnTo>
                  <a:lnTo>
                    <a:pt x="7241" y="1587"/>
                  </a:lnTo>
                  <a:lnTo>
                    <a:pt x="7241" y="1546"/>
                  </a:lnTo>
                  <a:lnTo>
                    <a:pt x="7201" y="1465"/>
                  </a:lnTo>
                  <a:lnTo>
                    <a:pt x="7160" y="1424"/>
                  </a:lnTo>
                  <a:lnTo>
                    <a:pt x="7038" y="1343"/>
                  </a:lnTo>
                  <a:lnTo>
                    <a:pt x="6997" y="1343"/>
                  </a:lnTo>
                  <a:lnTo>
                    <a:pt x="6916" y="1383"/>
                  </a:lnTo>
                  <a:lnTo>
                    <a:pt x="5655" y="2441"/>
                  </a:lnTo>
                  <a:lnTo>
                    <a:pt x="4394" y="3458"/>
                  </a:lnTo>
                  <a:lnTo>
                    <a:pt x="3092" y="4434"/>
                  </a:lnTo>
                  <a:lnTo>
                    <a:pt x="1750" y="5410"/>
                  </a:lnTo>
                  <a:lnTo>
                    <a:pt x="1465" y="5613"/>
                  </a:lnTo>
                  <a:lnTo>
                    <a:pt x="1140" y="5817"/>
                  </a:lnTo>
                  <a:lnTo>
                    <a:pt x="936" y="5858"/>
                  </a:lnTo>
                  <a:lnTo>
                    <a:pt x="774" y="5898"/>
                  </a:lnTo>
                  <a:lnTo>
                    <a:pt x="611" y="5858"/>
                  </a:lnTo>
                  <a:lnTo>
                    <a:pt x="489" y="5695"/>
                  </a:lnTo>
                  <a:lnTo>
                    <a:pt x="408" y="5573"/>
                  </a:lnTo>
                  <a:lnTo>
                    <a:pt x="367" y="5451"/>
                  </a:lnTo>
                  <a:lnTo>
                    <a:pt x="367" y="5288"/>
                  </a:lnTo>
                  <a:lnTo>
                    <a:pt x="408" y="5166"/>
                  </a:lnTo>
                  <a:lnTo>
                    <a:pt x="530" y="4881"/>
                  </a:lnTo>
                  <a:lnTo>
                    <a:pt x="733" y="4637"/>
                  </a:lnTo>
                  <a:lnTo>
                    <a:pt x="1018" y="4393"/>
                  </a:lnTo>
                  <a:lnTo>
                    <a:pt x="1303" y="4149"/>
                  </a:lnTo>
                  <a:lnTo>
                    <a:pt x="1913" y="3661"/>
                  </a:lnTo>
                  <a:lnTo>
                    <a:pt x="3255" y="2644"/>
                  </a:lnTo>
                  <a:lnTo>
                    <a:pt x="6346" y="366"/>
                  </a:lnTo>
                  <a:lnTo>
                    <a:pt x="6387" y="326"/>
                  </a:lnTo>
                  <a:lnTo>
                    <a:pt x="6428" y="244"/>
                  </a:lnTo>
                  <a:lnTo>
                    <a:pt x="6387" y="122"/>
                  </a:lnTo>
                  <a:lnTo>
                    <a:pt x="6346" y="41"/>
                  </a:lnTo>
                  <a:lnTo>
                    <a:pt x="6265" y="41"/>
                  </a:lnTo>
                  <a:lnTo>
                    <a:pt x="622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rot="8100000" flipH="1">
              <a:off x="7985425" y="4705653"/>
              <a:ext cx="688850" cy="510943"/>
            </a:xfrm>
            <a:custGeom>
              <a:avLst/>
              <a:gdLst/>
              <a:ahLst/>
              <a:cxnLst/>
              <a:rect l="l" t="t" r="r" b="b"/>
              <a:pathLst>
                <a:path w="7404" h="5492" extrusionOk="0">
                  <a:moveTo>
                    <a:pt x="6712" y="366"/>
                  </a:moveTo>
                  <a:lnTo>
                    <a:pt x="6875" y="407"/>
                  </a:lnTo>
                  <a:lnTo>
                    <a:pt x="6956" y="488"/>
                  </a:lnTo>
                  <a:lnTo>
                    <a:pt x="6997" y="610"/>
                  </a:lnTo>
                  <a:lnTo>
                    <a:pt x="6997" y="773"/>
                  </a:lnTo>
                  <a:lnTo>
                    <a:pt x="6956" y="895"/>
                  </a:lnTo>
                  <a:lnTo>
                    <a:pt x="6875" y="1058"/>
                  </a:lnTo>
                  <a:lnTo>
                    <a:pt x="6712" y="1302"/>
                  </a:lnTo>
                  <a:lnTo>
                    <a:pt x="6509" y="1505"/>
                  </a:lnTo>
                  <a:lnTo>
                    <a:pt x="6305" y="1668"/>
                  </a:lnTo>
                  <a:lnTo>
                    <a:pt x="5817" y="1953"/>
                  </a:lnTo>
                  <a:lnTo>
                    <a:pt x="4760" y="2685"/>
                  </a:lnTo>
                  <a:lnTo>
                    <a:pt x="3458" y="3580"/>
                  </a:lnTo>
                  <a:lnTo>
                    <a:pt x="2116" y="4475"/>
                  </a:lnTo>
                  <a:lnTo>
                    <a:pt x="1546" y="4800"/>
                  </a:lnTo>
                  <a:lnTo>
                    <a:pt x="1262" y="4963"/>
                  </a:lnTo>
                  <a:lnTo>
                    <a:pt x="936" y="5044"/>
                  </a:lnTo>
                  <a:lnTo>
                    <a:pt x="733" y="5125"/>
                  </a:lnTo>
                  <a:lnTo>
                    <a:pt x="489" y="5125"/>
                  </a:lnTo>
                  <a:lnTo>
                    <a:pt x="407" y="5085"/>
                  </a:lnTo>
                  <a:lnTo>
                    <a:pt x="367" y="5003"/>
                  </a:lnTo>
                  <a:lnTo>
                    <a:pt x="367" y="4881"/>
                  </a:lnTo>
                  <a:lnTo>
                    <a:pt x="407" y="4759"/>
                  </a:lnTo>
                  <a:lnTo>
                    <a:pt x="489" y="4637"/>
                  </a:lnTo>
                  <a:lnTo>
                    <a:pt x="733" y="4434"/>
                  </a:lnTo>
                  <a:lnTo>
                    <a:pt x="1140" y="4027"/>
                  </a:lnTo>
                  <a:lnTo>
                    <a:pt x="1994" y="3254"/>
                  </a:lnTo>
                  <a:lnTo>
                    <a:pt x="2889" y="2482"/>
                  </a:lnTo>
                  <a:lnTo>
                    <a:pt x="3824" y="1790"/>
                  </a:lnTo>
                  <a:lnTo>
                    <a:pt x="4719" y="1180"/>
                  </a:lnTo>
                  <a:lnTo>
                    <a:pt x="5167" y="854"/>
                  </a:lnTo>
                  <a:lnTo>
                    <a:pt x="5655" y="610"/>
                  </a:lnTo>
                  <a:lnTo>
                    <a:pt x="5899" y="488"/>
                  </a:lnTo>
                  <a:lnTo>
                    <a:pt x="6183" y="407"/>
                  </a:lnTo>
                  <a:lnTo>
                    <a:pt x="6427" y="366"/>
                  </a:lnTo>
                  <a:close/>
                  <a:moveTo>
                    <a:pt x="6265" y="0"/>
                  </a:moveTo>
                  <a:lnTo>
                    <a:pt x="5980" y="82"/>
                  </a:lnTo>
                  <a:lnTo>
                    <a:pt x="5533" y="244"/>
                  </a:lnTo>
                  <a:lnTo>
                    <a:pt x="5126" y="488"/>
                  </a:lnTo>
                  <a:lnTo>
                    <a:pt x="4312" y="1017"/>
                  </a:lnTo>
                  <a:lnTo>
                    <a:pt x="3092" y="1871"/>
                  </a:lnTo>
                  <a:lnTo>
                    <a:pt x="1912" y="2807"/>
                  </a:lnTo>
                  <a:lnTo>
                    <a:pt x="814" y="3824"/>
                  </a:lnTo>
                  <a:lnTo>
                    <a:pt x="570" y="4027"/>
                  </a:lnTo>
                  <a:lnTo>
                    <a:pt x="285" y="4312"/>
                  </a:lnTo>
                  <a:lnTo>
                    <a:pt x="82" y="4597"/>
                  </a:lnTo>
                  <a:lnTo>
                    <a:pt x="1" y="4719"/>
                  </a:lnTo>
                  <a:lnTo>
                    <a:pt x="1" y="4881"/>
                  </a:lnTo>
                  <a:lnTo>
                    <a:pt x="1" y="5085"/>
                  </a:lnTo>
                  <a:lnTo>
                    <a:pt x="41" y="5207"/>
                  </a:lnTo>
                  <a:lnTo>
                    <a:pt x="123" y="5329"/>
                  </a:lnTo>
                  <a:lnTo>
                    <a:pt x="204" y="5410"/>
                  </a:lnTo>
                  <a:lnTo>
                    <a:pt x="285" y="5451"/>
                  </a:lnTo>
                  <a:lnTo>
                    <a:pt x="407" y="5492"/>
                  </a:lnTo>
                  <a:lnTo>
                    <a:pt x="692" y="5492"/>
                  </a:lnTo>
                  <a:lnTo>
                    <a:pt x="1018" y="5410"/>
                  </a:lnTo>
                  <a:lnTo>
                    <a:pt x="1302" y="5329"/>
                  </a:lnTo>
                  <a:lnTo>
                    <a:pt x="1790" y="5085"/>
                  </a:lnTo>
                  <a:lnTo>
                    <a:pt x="2523" y="4678"/>
                  </a:lnTo>
                  <a:lnTo>
                    <a:pt x="3214" y="4190"/>
                  </a:lnTo>
                  <a:lnTo>
                    <a:pt x="4597" y="3254"/>
                  </a:lnTo>
                  <a:lnTo>
                    <a:pt x="5858" y="2400"/>
                  </a:lnTo>
                  <a:lnTo>
                    <a:pt x="6387" y="2034"/>
                  </a:lnTo>
                  <a:lnTo>
                    <a:pt x="6672" y="1831"/>
                  </a:lnTo>
                  <a:lnTo>
                    <a:pt x="6916" y="1627"/>
                  </a:lnTo>
                  <a:lnTo>
                    <a:pt x="7038" y="1505"/>
                  </a:lnTo>
                  <a:lnTo>
                    <a:pt x="7160" y="1343"/>
                  </a:lnTo>
                  <a:lnTo>
                    <a:pt x="7282" y="1139"/>
                  </a:lnTo>
                  <a:lnTo>
                    <a:pt x="7363" y="936"/>
                  </a:lnTo>
                  <a:lnTo>
                    <a:pt x="7404" y="732"/>
                  </a:lnTo>
                  <a:lnTo>
                    <a:pt x="7404" y="529"/>
                  </a:lnTo>
                  <a:lnTo>
                    <a:pt x="7322" y="366"/>
                  </a:lnTo>
                  <a:lnTo>
                    <a:pt x="7200" y="204"/>
                  </a:lnTo>
                  <a:lnTo>
                    <a:pt x="7078" y="82"/>
                  </a:lnTo>
                  <a:lnTo>
                    <a:pt x="6956" y="41"/>
                  </a:lnTo>
                  <a:lnTo>
                    <a:pt x="6794"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11"/>
          <p:cNvGrpSpPr/>
          <p:nvPr/>
        </p:nvGrpSpPr>
        <p:grpSpPr>
          <a:xfrm>
            <a:off x="7441561" y="724677"/>
            <a:ext cx="307124" cy="305294"/>
            <a:chOff x="1026043" y="1162815"/>
            <a:chExt cx="307124" cy="305294"/>
          </a:xfrm>
        </p:grpSpPr>
        <p:sp>
          <p:nvSpPr>
            <p:cNvPr id="367" name="Google Shape;367;p11"/>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11"/>
          <p:cNvGrpSpPr/>
          <p:nvPr/>
        </p:nvGrpSpPr>
        <p:grpSpPr>
          <a:xfrm>
            <a:off x="974991" y="3806300"/>
            <a:ext cx="309000" cy="305294"/>
            <a:chOff x="8360310" y="1124637"/>
            <a:chExt cx="309000" cy="305294"/>
          </a:xfrm>
        </p:grpSpPr>
        <p:sp>
          <p:nvSpPr>
            <p:cNvPr id="376" name="Google Shape;376;p11"/>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11"/>
          <p:cNvSpPr/>
          <p:nvPr/>
        </p:nvSpPr>
        <p:spPr>
          <a:xfrm>
            <a:off x="4490941" y="477360"/>
            <a:ext cx="303418" cy="305294"/>
          </a:xfrm>
          <a:custGeom>
            <a:avLst/>
            <a:gdLst/>
            <a:ahLst/>
            <a:cxnLst/>
            <a:rect l="l" t="t" r="r" b="b"/>
            <a:pathLst>
              <a:path w="6631" h="6672" extrusionOk="0">
                <a:moveTo>
                  <a:pt x="3742" y="0"/>
                </a:moveTo>
                <a:lnTo>
                  <a:pt x="2766" y="41"/>
                </a:lnTo>
                <a:lnTo>
                  <a:pt x="2685" y="41"/>
                </a:lnTo>
                <a:lnTo>
                  <a:pt x="2603" y="82"/>
                </a:lnTo>
                <a:lnTo>
                  <a:pt x="2563" y="163"/>
                </a:lnTo>
                <a:lnTo>
                  <a:pt x="2563" y="244"/>
                </a:lnTo>
                <a:lnTo>
                  <a:pt x="2603" y="2644"/>
                </a:lnTo>
                <a:lnTo>
                  <a:pt x="203" y="2685"/>
                </a:lnTo>
                <a:lnTo>
                  <a:pt x="122" y="2685"/>
                </a:lnTo>
                <a:lnTo>
                  <a:pt x="41" y="2726"/>
                </a:lnTo>
                <a:lnTo>
                  <a:pt x="0" y="2807"/>
                </a:lnTo>
                <a:lnTo>
                  <a:pt x="0" y="2848"/>
                </a:lnTo>
                <a:lnTo>
                  <a:pt x="0" y="3905"/>
                </a:lnTo>
                <a:lnTo>
                  <a:pt x="41" y="3987"/>
                </a:lnTo>
                <a:lnTo>
                  <a:pt x="81" y="4068"/>
                </a:lnTo>
                <a:lnTo>
                  <a:pt x="325" y="4068"/>
                </a:lnTo>
                <a:lnTo>
                  <a:pt x="366" y="4027"/>
                </a:lnTo>
                <a:lnTo>
                  <a:pt x="529" y="4027"/>
                </a:lnTo>
                <a:lnTo>
                  <a:pt x="1139" y="3987"/>
                </a:lnTo>
                <a:lnTo>
                  <a:pt x="2603" y="3987"/>
                </a:lnTo>
                <a:lnTo>
                  <a:pt x="2644" y="6468"/>
                </a:lnTo>
                <a:lnTo>
                  <a:pt x="2644" y="6549"/>
                </a:lnTo>
                <a:lnTo>
                  <a:pt x="2685" y="6590"/>
                </a:lnTo>
                <a:lnTo>
                  <a:pt x="2766" y="6630"/>
                </a:lnTo>
                <a:lnTo>
                  <a:pt x="2847" y="6671"/>
                </a:lnTo>
                <a:lnTo>
                  <a:pt x="3864" y="6671"/>
                </a:lnTo>
                <a:lnTo>
                  <a:pt x="3946" y="6630"/>
                </a:lnTo>
                <a:lnTo>
                  <a:pt x="3986" y="6590"/>
                </a:lnTo>
                <a:lnTo>
                  <a:pt x="4068" y="6508"/>
                </a:lnTo>
                <a:lnTo>
                  <a:pt x="4027" y="6346"/>
                </a:lnTo>
                <a:lnTo>
                  <a:pt x="3986" y="6305"/>
                </a:lnTo>
                <a:lnTo>
                  <a:pt x="3905" y="6264"/>
                </a:lnTo>
                <a:lnTo>
                  <a:pt x="4027" y="6305"/>
                </a:lnTo>
                <a:lnTo>
                  <a:pt x="4027" y="6264"/>
                </a:lnTo>
                <a:lnTo>
                  <a:pt x="3986" y="6102"/>
                </a:lnTo>
                <a:lnTo>
                  <a:pt x="3986" y="5492"/>
                </a:lnTo>
                <a:lnTo>
                  <a:pt x="3946" y="3987"/>
                </a:lnTo>
                <a:lnTo>
                  <a:pt x="6508" y="3987"/>
                </a:lnTo>
                <a:lnTo>
                  <a:pt x="6549" y="3946"/>
                </a:lnTo>
                <a:lnTo>
                  <a:pt x="6630" y="3864"/>
                </a:lnTo>
                <a:lnTo>
                  <a:pt x="6630" y="3783"/>
                </a:lnTo>
                <a:lnTo>
                  <a:pt x="6630" y="2766"/>
                </a:lnTo>
                <a:lnTo>
                  <a:pt x="6590" y="2726"/>
                </a:lnTo>
                <a:lnTo>
                  <a:pt x="6549" y="2644"/>
                </a:lnTo>
                <a:lnTo>
                  <a:pt x="6508" y="2604"/>
                </a:lnTo>
                <a:lnTo>
                  <a:pt x="3946" y="2604"/>
                </a:lnTo>
                <a:lnTo>
                  <a:pt x="3946" y="204"/>
                </a:lnTo>
                <a:lnTo>
                  <a:pt x="3946" y="122"/>
                </a:lnTo>
                <a:lnTo>
                  <a:pt x="3905" y="82"/>
                </a:lnTo>
                <a:lnTo>
                  <a:pt x="3824" y="41"/>
                </a:lnTo>
                <a:lnTo>
                  <a:pt x="37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5563790" y="4210084"/>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215042" y="2282543"/>
            <a:ext cx="85658" cy="85658"/>
          </a:xfrm>
          <a:custGeom>
            <a:avLst/>
            <a:gdLst/>
            <a:ahLst/>
            <a:cxnLst/>
            <a:rect l="l" t="t" r="r" b="b"/>
            <a:pathLst>
              <a:path w="1872" h="1872" extrusionOk="0">
                <a:moveTo>
                  <a:pt x="733" y="1"/>
                </a:moveTo>
                <a:lnTo>
                  <a:pt x="489" y="82"/>
                </a:lnTo>
                <a:lnTo>
                  <a:pt x="286" y="245"/>
                </a:lnTo>
                <a:lnTo>
                  <a:pt x="123" y="448"/>
                </a:lnTo>
                <a:lnTo>
                  <a:pt x="1" y="692"/>
                </a:lnTo>
                <a:lnTo>
                  <a:pt x="1" y="936"/>
                </a:lnTo>
                <a:lnTo>
                  <a:pt x="41" y="1221"/>
                </a:lnTo>
                <a:lnTo>
                  <a:pt x="164" y="1424"/>
                </a:lnTo>
                <a:lnTo>
                  <a:pt x="245" y="1587"/>
                </a:lnTo>
                <a:lnTo>
                  <a:pt x="367" y="1668"/>
                </a:lnTo>
                <a:lnTo>
                  <a:pt x="489" y="1750"/>
                </a:lnTo>
                <a:lnTo>
                  <a:pt x="652" y="1831"/>
                </a:lnTo>
                <a:lnTo>
                  <a:pt x="774" y="1872"/>
                </a:lnTo>
                <a:lnTo>
                  <a:pt x="1099" y="1872"/>
                </a:lnTo>
                <a:lnTo>
                  <a:pt x="1262" y="1831"/>
                </a:lnTo>
                <a:lnTo>
                  <a:pt x="1384" y="1790"/>
                </a:lnTo>
                <a:lnTo>
                  <a:pt x="1546" y="1709"/>
                </a:lnTo>
                <a:lnTo>
                  <a:pt x="1628" y="1587"/>
                </a:lnTo>
                <a:lnTo>
                  <a:pt x="1750" y="1465"/>
                </a:lnTo>
                <a:lnTo>
                  <a:pt x="1831" y="1302"/>
                </a:lnTo>
                <a:lnTo>
                  <a:pt x="1872" y="1140"/>
                </a:lnTo>
                <a:lnTo>
                  <a:pt x="1872" y="977"/>
                </a:lnTo>
                <a:lnTo>
                  <a:pt x="1872" y="773"/>
                </a:lnTo>
                <a:lnTo>
                  <a:pt x="1831" y="651"/>
                </a:lnTo>
                <a:lnTo>
                  <a:pt x="1750" y="489"/>
                </a:lnTo>
                <a:lnTo>
                  <a:pt x="1669" y="367"/>
                </a:lnTo>
                <a:lnTo>
                  <a:pt x="1546" y="245"/>
                </a:lnTo>
                <a:lnTo>
                  <a:pt x="130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88"/>
        <p:cNvGrpSpPr/>
        <p:nvPr/>
      </p:nvGrpSpPr>
      <p:grpSpPr>
        <a:xfrm>
          <a:off x="0" y="0"/>
          <a:ext cx="0" cy="0"/>
          <a:chOff x="0" y="0"/>
          <a:chExt cx="0" cy="0"/>
        </a:xfrm>
      </p:grpSpPr>
      <p:sp>
        <p:nvSpPr>
          <p:cNvPr id="389" name="Google Shape;389;p13"/>
          <p:cNvSpPr txBox="1">
            <a:spLocks noGrp="1"/>
          </p:cNvSpPr>
          <p:nvPr>
            <p:ph type="title"/>
          </p:nvPr>
        </p:nvSpPr>
        <p:spPr>
          <a:xfrm>
            <a:off x="1927125" y="1442375"/>
            <a:ext cx="2297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0" name="Google Shape;390;p13"/>
          <p:cNvSpPr txBox="1">
            <a:spLocks noGrp="1"/>
          </p:cNvSpPr>
          <p:nvPr>
            <p:ph type="subTitle" idx="1"/>
          </p:nvPr>
        </p:nvSpPr>
        <p:spPr>
          <a:xfrm>
            <a:off x="1927125" y="1970069"/>
            <a:ext cx="2297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1" name="Google Shape;391;p13"/>
          <p:cNvSpPr txBox="1">
            <a:spLocks noGrp="1"/>
          </p:cNvSpPr>
          <p:nvPr>
            <p:ph type="title" idx="2"/>
          </p:nvPr>
        </p:nvSpPr>
        <p:spPr>
          <a:xfrm>
            <a:off x="5780475" y="1442375"/>
            <a:ext cx="2297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2" name="Google Shape;392;p13"/>
          <p:cNvSpPr txBox="1">
            <a:spLocks noGrp="1"/>
          </p:cNvSpPr>
          <p:nvPr>
            <p:ph type="subTitle" idx="3"/>
          </p:nvPr>
        </p:nvSpPr>
        <p:spPr>
          <a:xfrm>
            <a:off x="5780477" y="1970069"/>
            <a:ext cx="2297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3" name="Google Shape;393;p13"/>
          <p:cNvSpPr txBox="1">
            <a:spLocks noGrp="1"/>
          </p:cNvSpPr>
          <p:nvPr>
            <p:ph type="title" idx="4"/>
          </p:nvPr>
        </p:nvSpPr>
        <p:spPr>
          <a:xfrm>
            <a:off x="1927125" y="3074271"/>
            <a:ext cx="2297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4" name="Google Shape;394;p13"/>
          <p:cNvSpPr txBox="1">
            <a:spLocks noGrp="1"/>
          </p:cNvSpPr>
          <p:nvPr>
            <p:ph type="subTitle" idx="5"/>
          </p:nvPr>
        </p:nvSpPr>
        <p:spPr>
          <a:xfrm>
            <a:off x="1927125" y="3601976"/>
            <a:ext cx="2297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5" name="Google Shape;395;p13"/>
          <p:cNvSpPr txBox="1">
            <a:spLocks noGrp="1"/>
          </p:cNvSpPr>
          <p:nvPr>
            <p:ph type="title" idx="6"/>
          </p:nvPr>
        </p:nvSpPr>
        <p:spPr>
          <a:xfrm>
            <a:off x="5780475" y="3074271"/>
            <a:ext cx="2297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6" name="Google Shape;396;p13"/>
          <p:cNvSpPr txBox="1">
            <a:spLocks noGrp="1"/>
          </p:cNvSpPr>
          <p:nvPr>
            <p:ph type="subTitle" idx="7"/>
          </p:nvPr>
        </p:nvSpPr>
        <p:spPr>
          <a:xfrm>
            <a:off x="5780477" y="3601976"/>
            <a:ext cx="2297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7" name="Google Shape;397;p13"/>
          <p:cNvSpPr txBox="1">
            <a:spLocks noGrp="1"/>
          </p:cNvSpPr>
          <p:nvPr>
            <p:ph type="title" idx="8" hasCustomPrompt="1"/>
          </p:nvPr>
        </p:nvSpPr>
        <p:spPr>
          <a:xfrm>
            <a:off x="878925" y="1521275"/>
            <a:ext cx="1048200" cy="10482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47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8" name="Google Shape;398;p13"/>
          <p:cNvSpPr txBox="1">
            <a:spLocks noGrp="1"/>
          </p:cNvSpPr>
          <p:nvPr>
            <p:ph type="title" idx="9" hasCustomPrompt="1"/>
          </p:nvPr>
        </p:nvSpPr>
        <p:spPr>
          <a:xfrm>
            <a:off x="878925" y="3153175"/>
            <a:ext cx="1048200" cy="10482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47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9" name="Google Shape;399;p13"/>
          <p:cNvSpPr txBox="1">
            <a:spLocks noGrp="1"/>
          </p:cNvSpPr>
          <p:nvPr>
            <p:ph type="title" idx="13" hasCustomPrompt="1"/>
          </p:nvPr>
        </p:nvSpPr>
        <p:spPr>
          <a:xfrm>
            <a:off x="4732275" y="1521275"/>
            <a:ext cx="1048200" cy="10482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47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0" name="Google Shape;400;p13"/>
          <p:cNvSpPr txBox="1">
            <a:spLocks noGrp="1"/>
          </p:cNvSpPr>
          <p:nvPr>
            <p:ph type="title" idx="14" hasCustomPrompt="1"/>
          </p:nvPr>
        </p:nvSpPr>
        <p:spPr>
          <a:xfrm>
            <a:off x="4732275" y="3153175"/>
            <a:ext cx="1048200" cy="10482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47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1" name="Google Shape;401;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02" name="Google Shape;402;p13"/>
          <p:cNvSpPr/>
          <p:nvPr/>
        </p:nvSpPr>
        <p:spPr>
          <a:xfrm>
            <a:off x="8649796" y="2155763"/>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13"/>
          <p:cNvGrpSpPr/>
          <p:nvPr/>
        </p:nvGrpSpPr>
        <p:grpSpPr>
          <a:xfrm>
            <a:off x="353535" y="4510712"/>
            <a:ext cx="309000" cy="305294"/>
            <a:chOff x="8360310" y="1124637"/>
            <a:chExt cx="309000" cy="305294"/>
          </a:xfrm>
        </p:grpSpPr>
        <p:sp>
          <p:nvSpPr>
            <p:cNvPr id="404" name="Google Shape;404;p13"/>
            <p:cNvSpPr/>
            <p:nvPr/>
          </p:nvSpPr>
          <p:spPr>
            <a:xfrm>
              <a:off x="8360310" y="1124637"/>
              <a:ext cx="309000" cy="305294"/>
            </a:xfrm>
            <a:custGeom>
              <a:avLst/>
              <a:gdLst/>
              <a:ahLst/>
              <a:cxnLst/>
              <a:rect l="l" t="t" r="r" b="b"/>
              <a:pathLst>
                <a:path w="6753" h="6672" extrusionOk="0">
                  <a:moveTo>
                    <a:pt x="2767" y="1"/>
                  </a:moveTo>
                  <a:lnTo>
                    <a:pt x="2645" y="42"/>
                  </a:lnTo>
                  <a:lnTo>
                    <a:pt x="2563" y="82"/>
                  </a:lnTo>
                  <a:lnTo>
                    <a:pt x="2441" y="164"/>
                  </a:lnTo>
                  <a:lnTo>
                    <a:pt x="2360" y="245"/>
                  </a:lnTo>
                  <a:lnTo>
                    <a:pt x="2319" y="367"/>
                  </a:lnTo>
                  <a:lnTo>
                    <a:pt x="2238" y="652"/>
                  </a:lnTo>
                  <a:lnTo>
                    <a:pt x="2197" y="937"/>
                  </a:lnTo>
                  <a:lnTo>
                    <a:pt x="2197" y="1221"/>
                  </a:lnTo>
                  <a:lnTo>
                    <a:pt x="2238" y="1506"/>
                  </a:lnTo>
                  <a:lnTo>
                    <a:pt x="2075" y="1343"/>
                  </a:lnTo>
                  <a:lnTo>
                    <a:pt x="1872" y="1221"/>
                  </a:lnTo>
                  <a:lnTo>
                    <a:pt x="1546" y="1099"/>
                  </a:lnTo>
                  <a:lnTo>
                    <a:pt x="1262" y="1099"/>
                  </a:lnTo>
                  <a:lnTo>
                    <a:pt x="1140" y="1140"/>
                  </a:lnTo>
                  <a:lnTo>
                    <a:pt x="1018" y="1221"/>
                  </a:lnTo>
                  <a:lnTo>
                    <a:pt x="895" y="1343"/>
                  </a:lnTo>
                  <a:lnTo>
                    <a:pt x="855" y="1506"/>
                  </a:lnTo>
                  <a:lnTo>
                    <a:pt x="773" y="1791"/>
                  </a:lnTo>
                  <a:lnTo>
                    <a:pt x="814" y="2075"/>
                  </a:lnTo>
                  <a:lnTo>
                    <a:pt x="855" y="2360"/>
                  </a:lnTo>
                  <a:lnTo>
                    <a:pt x="1018" y="2604"/>
                  </a:lnTo>
                  <a:lnTo>
                    <a:pt x="1180" y="2808"/>
                  </a:lnTo>
                  <a:lnTo>
                    <a:pt x="1384" y="2970"/>
                  </a:lnTo>
                  <a:lnTo>
                    <a:pt x="1018" y="2970"/>
                  </a:lnTo>
                  <a:lnTo>
                    <a:pt x="814" y="3011"/>
                  </a:lnTo>
                  <a:lnTo>
                    <a:pt x="651" y="3052"/>
                  </a:lnTo>
                  <a:lnTo>
                    <a:pt x="407" y="3174"/>
                  </a:lnTo>
                  <a:lnTo>
                    <a:pt x="204" y="3377"/>
                  </a:lnTo>
                  <a:lnTo>
                    <a:pt x="82" y="3621"/>
                  </a:lnTo>
                  <a:lnTo>
                    <a:pt x="1" y="3865"/>
                  </a:lnTo>
                  <a:lnTo>
                    <a:pt x="1" y="4109"/>
                  </a:lnTo>
                  <a:lnTo>
                    <a:pt x="82" y="4353"/>
                  </a:lnTo>
                  <a:lnTo>
                    <a:pt x="245" y="4516"/>
                  </a:lnTo>
                  <a:lnTo>
                    <a:pt x="489" y="4638"/>
                  </a:lnTo>
                  <a:lnTo>
                    <a:pt x="692" y="4719"/>
                  </a:lnTo>
                  <a:lnTo>
                    <a:pt x="936" y="4719"/>
                  </a:lnTo>
                  <a:lnTo>
                    <a:pt x="1424" y="4679"/>
                  </a:lnTo>
                  <a:lnTo>
                    <a:pt x="1424" y="4679"/>
                  </a:lnTo>
                  <a:lnTo>
                    <a:pt x="1180" y="5004"/>
                  </a:lnTo>
                  <a:lnTo>
                    <a:pt x="1099" y="5167"/>
                  </a:lnTo>
                  <a:lnTo>
                    <a:pt x="1058" y="5370"/>
                  </a:lnTo>
                  <a:lnTo>
                    <a:pt x="1018" y="5655"/>
                  </a:lnTo>
                  <a:lnTo>
                    <a:pt x="1099" y="5899"/>
                  </a:lnTo>
                  <a:lnTo>
                    <a:pt x="1140" y="6021"/>
                  </a:lnTo>
                  <a:lnTo>
                    <a:pt x="1221" y="6143"/>
                  </a:lnTo>
                  <a:lnTo>
                    <a:pt x="1343" y="6224"/>
                  </a:lnTo>
                  <a:lnTo>
                    <a:pt x="1465" y="6306"/>
                  </a:lnTo>
                  <a:lnTo>
                    <a:pt x="1709" y="6387"/>
                  </a:lnTo>
                  <a:lnTo>
                    <a:pt x="1994" y="6387"/>
                  </a:lnTo>
                  <a:lnTo>
                    <a:pt x="2238" y="6346"/>
                  </a:lnTo>
                  <a:lnTo>
                    <a:pt x="2482" y="6224"/>
                  </a:lnTo>
                  <a:lnTo>
                    <a:pt x="2726" y="6021"/>
                  </a:lnTo>
                  <a:lnTo>
                    <a:pt x="2889" y="5777"/>
                  </a:lnTo>
                  <a:lnTo>
                    <a:pt x="3011" y="6102"/>
                  </a:lnTo>
                  <a:lnTo>
                    <a:pt x="3092" y="6265"/>
                  </a:lnTo>
                  <a:lnTo>
                    <a:pt x="3173" y="6387"/>
                  </a:lnTo>
                  <a:lnTo>
                    <a:pt x="3295" y="6509"/>
                  </a:lnTo>
                  <a:lnTo>
                    <a:pt x="3417" y="6590"/>
                  </a:lnTo>
                  <a:lnTo>
                    <a:pt x="3580" y="6631"/>
                  </a:lnTo>
                  <a:lnTo>
                    <a:pt x="3743" y="6672"/>
                  </a:lnTo>
                  <a:lnTo>
                    <a:pt x="3906" y="6672"/>
                  </a:lnTo>
                  <a:lnTo>
                    <a:pt x="4109" y="6590"/>
                  </a:lnTo>
                  <a:lnTo>
                    <a:pt x="4312" y="6468"/>
                  </a:lnTo>
                  <a:lnTo>
                    <a:pt x="4475" y="6306"/>
                  </a:lnTo>
                  <a:lnTo>
                    <a:pt x="4597" y="6102"/>
                  </a:lnTo>
                  <a:lnTo>
                    <a:pt x="4678" y="5777"/>
                  </a:lnTo>
                  <a:lnTo>
                    <a:pt x="4678" y="5452"/>
                  </a:lnTo>
                  <a:lnTo>
                    <a:pt x="4841" y="5533"/>
                  </a:lnTo>
                  <a:lnTo>
                    <a:pt x="5004" y="5574"/>
                  </a:lnTo>
                  <a:lnTo>
                    <a:pt x="5329" y="5574"/>
                  </a:lnTo>
                  <a:lnTo>
                    <a:pt x="5492" y="5533"/>
                  </a:lnTo>
                  <a:lnTo>
                    <a:pt x="5655" y="5492"/>
                  </a:lnTo>
                  <a:lnTo>
                    <a:pt x="5817" y="5370"/>
                  </a:lnTo>
                  <a:lnTo>
                    <a:pt x="5939" y="5248"/>
                  </a:lnTo>
                  <a:lnTo>
                    <a:pt x="6061" y="5085"/>
                  </a:lnTo>
                  <a:lnTo>
                    <a:pt x="6143" y="4923"/>
                  </a:lnTo>
                  <a:lnTo>
                    <a:pt x="6183" y="4760"/>
                  </a:lnTo>
                  <a:lnTo>
                    <a:pt x="6224" y="4597"/>
                  </a:lnTo>
                  <a:lnTo>
                    <a:pt x="6224" y="4394"/>
                  </a:lnTo>
                  <a:lnTo>
                    <a:pt x="6183" y="4231"/>
                  </a:lnTo>
                  <a:lnTo>
                    <a:pt x="6102" y="4069"/>
                  </a:lnTo>
                  <a:lnTo>
                    <a:pt x="6021" y="3947"/>
                  </a:lnTo>
                  <a:lnTo>
                    <a:pt x="6183" y="3865"/>
                  </a:lnTo>
                  <a:lnTo>
                    <a:pt x="6346" y="3784"/>
                  </a:lnTo>
                  <a:lnTo>
                    <a:pt x="6468" y="3662"/>
                  </a:lnTo>
                  <a:lnTo>
                    <a:pt x="6590" y="3540"/>
                  </a:lnTo>
                  <a:lnTo>
                    <a:pt x="6672" y="3418"/>
                  </a:lnTo>
                  <a:lnTo>
                    <a:pt x="6712" y="3255"/>
                  </a:lnTo>
                  <a:lnTo>
                    <a:pt x="6753" y="3052"/>
                  </a:lnTo>
                  <a:lnTo>
                    <a:pt x="6712" y="2848"/>
                  </a:lnTo>
                  <a:lnTo>
                    <a:pt x="6672" y="2686"/>
                  </a:lnTo>
                  <a:lnTo>
                    <a:pt x="6590" y="2523"/>
                  </a:lnTo>
                  <a:lnTo>
                    <a:pt x="6468" y="2360"/>
                  </a:lnTo>
                  <a:lnTo>
                    <a:pt x="6346" y="2238"/>
                  </a:lnTo>
                  <a:lnTo>
                    <a:pt x="6183" y="2157"/>
                  </a:lnTo>
                  <a:lnTo>
                    <a:pt x="6021" y="2116"/>
                  </a:lnTo>
                  <a:lnTo>
                    <a:pt x="5858" y="2075"/>
                  </a:lnTo>
                  <a:lnTo>
                    <a:pt x="5695" y="2075"/>
                  </a:lnTo>
                  <a:lnTo>
                    <a:pt x="5817" y="1750"/>
                  </a:lnTo>
                  <a:lnTo>
                    <a:pt x="5817" y="1547"/>
                  </a:lnTo>
                  <a:lnTo>
                    <a:pt x="5817" y="1384"/>
                  </a:lnTo>
                  <a:lnTo>
                    <a:pt x="5777" y="1099"/>
                  </a:lnTo>
                  <a:lnTo>
                    <a:pt x="5655" y="855"/>
                  </a:lnTo>
                  <a:lnTo>
                    <a:pt x="5492" y="652"/>
                  </a:lnTo>
                  <a:lnTo>
                    <a:pt x="5370" y="570"/>
                  </a:lnTo>
                  <a:lnTo>
                    <a:pt x="5248" y="489"/>
                  </a:lnTo>
                  <a:lnTo>
                    <a:pt x="4963" y="448"/>
                  </a:lnTo>
                  <a:lnTo>
                    <a:pt x="4678" y="489"/>
                  </a:lnTo>
                  <a:lnTo>
                    <a:pt x="4434" y="570"/>
                  </a:lnTo>
                  <a:lnTo>
                    <a:pt x="4190" y="733"/>
                  </a:lnTo>
                  <a:lnTo>
                    <a:pt x="3946" y="977"/>
                  </a:lnTo>
                  <a:lnTo>
                    <a:pt x="3784" y="1262"/>
                  </a:lnTo>
                  <a:lnTo>
                    <a:pt x="3661" y="896"/>
                  </a:lnTo>
                  <a:lnTo>
                    <a:pt x="3458" y="448"/>
                  </a:lnTo>
                  <a:lnTo>
                    <a:pt x="3336" y="245"/>
                  </a:lnTo>
                  <a:lnTo>
                    <a:pt x="3133" y="82"/>
                  </a:lnTo>
                  <a:lnTo>
                    <a:pt x="3011" y="42"/>
                  </a:lnTo>
                  <a:lnTo>
                    <a:pt x="28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8444093" y="1206543"/>
              <a:ext cx="169394" cy="160105"/>
            </a:xfrm>
            <a:custGeom>
              <a:avLst/>
              <a:gdLst/>
              <a:ahLst/>
              <a:cxnLst/>
              <a:rect l="l" t="t" r="r" b="b"/>
              <a:pathLst>
                <a:path w="3702" h="3499" extrusionOk="0">
                  <a:moveTo>
                    <a:pt x="2197" y="1"/>
                  </a:moveTo>
                  <a:lnTo>
                    <a:pt x="1912" y="41"/>
                  </a:lnTo>
                  <a:lnTo>
                    <a:pt x="1668" y="41"/>
                  </a:lnTo>
                  <a:lnTo>
                    <a:pt x="1424" y="123"/>
                  </a:lnTo>
                  <a:lnTo>
                    <a:pt x="1180" y="204"/>
                  </a:lnTo>
                  <a:lnTo>
                    <a:pt x="936" y="326"/>
                  </a:lnTo>
                  <a:lnTo>
                    <a:pt x="692" y="489"/>
                  </a:lnTo>
                  <a:lnTo>
                    <a:pt x="488" y="692"/>
                  </a:lnTo>
                  <a:lnTo>
                    <a:pt x="285" y="936"/>
                  </a:lnTo>
                  <a:lnTo>
                    <a:pt x="163" y="1180"/>
                  </a:lnTo>
                  <a:lnTo>
                    <a:pt x="41" y="1465"/>
                  </a:lnTo>
                  <a:lnTo>
                    <a:pt x="0" y="1750"/>
                  </a:lnTo>
                  <a:lnTo>
                    <a:pt x="41" y="2035"/>
                  </a:lnTo>
                  <a:lnTo>
                    <a:pt x="81" y="2360"/>
                  </a:lnTo>
                  <a:lnTo>
                    <a:pt x="203" y="2645"/>
                  </a:lnTo>
                  <a:lnTo>
                    <a:pt x="366" y="2889"/>
                  </a:lnTo>
                  <a:lnTo>
                    <a:pt x="570" y="3092"/>
                  </a:lnTo>
                  <a:lnTo>
                    <a:pt x="814" y="3255"/>
                  </a:lnTo>
                  <a:lnTo>
                    <a:pt x="1058" y="3377"/>
                  </a:lnTo>
                  <a:lnTo>
                    <a:pt x="1342" y="3458"/>
                  </a:lnTo>
                  <a:lnTo>
                    <a:pt x="1627" y="3499"/>
                  </a:lnTo>
                  <a:lnTo>
                    <a:pt x="1912" y="3499"/>
                  </a:lnTo>
                  <a:lnTo>
                    <a:pt x="2197" y="3417"/>
                  </a:lnTo>
                  <a:lnTo>
                    <a:pt x="2481" y="3295"/>
                  </a:lnTo>
                  <a:lnTo>
                    <a:pt x="2725" y="3133"/>
                  </a:lnTo>
                  <a:lnTo>
                    <a:pt x="2969" y="2929"/>
                  </a:lnTo>
                  <a:lnTo>
                    <a:pt x="3173" y="2726"/>
                  </a:lnTo>
                  <a:lnTo>
                    <a:pt x="3376" y="2441"/>
                  </a:lnTo>
                  <a:lnTo>
                    <a:pt x="3539" y="2157"/>
                  </a:lnTo>
                  <a:lnTo>
                    <a:pt x="3620" y="1872"/>
                  </a:lnTo>
                  <a:lnTo>
                    <a:pt x="3702" y="1587"/>
                  </a:lnTo>
                  <a:lnTo>
                    <a:pt x="3702" y="1343"/>
                  </a:lnTo>
                  <a:lnTo>
                    <a:pt x="3661" y="1099"/>
                  </a:lnTo>
                  <a:lnTo>
                    <a:pt x="3580" y="855"/>
                  </a:lnTo>
                  <a:lnTo>
                    <a:pt x="3498" y="652"/>
                  </a:lnTo>
                  <a:lnTo>
                    <a:pt x="3335" y="489"/>
                  </a:lnTo>
                  <a:lnTo>
                    <a:pt x="3173" y="326"/>
                  </a:lnTo>
                  <a:lnTo>
                    <a:pt x="2969" y="204"/>
                  </a:lnTo>
                  <a:lnTo>
                    <a:pt x="2725" y="123"/>
                  </a:lnTo>
                  <a:lnTo>
                    <a:pt x="2441" y="41"/>
                  </a:lnTo>
                  <a:lnTo>
                    <a:pt x="2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8535287" y="1236332"/>
              <a:ext cx="18623" cy="18669"/>
            </a:xfrm>
            <a:custGeom>
              <a:avLst/>
              <a:gdLst/>
              <a:ahLst/>
              <a:cxnLst/>
              <a:rect l="l" t="t" r="r" b="b"/>
              <a:pathLst>
                <a:path w="407" h="408" extrusionOk="0">
                  <a:moveTo>
                    <a:pt x="122" y="1"/>
                  </a:moveTo>
                  <a:lnTo>
                    <a:pt x="82" y="41"/>
                  </a:lnTo>
                  <a:lnTo>
                    <a:pt x="41" y="123"/>
                  </a:lnTo>
                  <a:lnTo>
                    <a:pt x="0" y="204"/>
                  </a:lnTo>
                  <a:lnTo>
                    <a:pt x="41" y="285"/>
                  </a:lnTo>
                  <a:lnTo>
                    <a:pt x="82" y="326"/>
                  </a:lnTo>
                  <a:lnTo>
                    <a:pt x="122" y="367"/>
                  </a:lnTo>
                  <a:lnTo>
                    <a:pt x="204" y="407"/>
                  </a:lnTo>
                  <a:lnTo>
                    <a:pt x="285" y="367"/>
                  </a:lnTo>
                  <a:lnTo>
                    <a:pt x="366" y="326"/>
                  </a:lnTo>
                  <a:lnTo>
                    <a:pt x="407" y="285"/>
                  </a:lnTo>
                  <a:lnTo>
                    <a:pt x="407" y="204"/>
                  </a:lnTo>
                  <a:lnTo>
                    <a:pt x="407" y="123"/>
                  </a:lnTo>
                  <a:lnTo>
                    <a:pt x="366" y="41"/>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8492458" y="1241914"/>
              <a:ext cx="18669" cy="18669"/>
            </a:xfrm>
            <a:custGeom>
              <a:avLst/>
              <a:gdLst/>
              <a:ahLst/>
              <a:cxnLst/>
              <a:rect l="l" t="t" r="r" b="b"/>
              <a:pathLst>
                <a:path w="408" h="408" extrusionOk="0">
                  <a:moveTo>
                    <a:pt x="204" y="1"/>
                  </a:moveTo>
                  <a:lnTo>
                    <a:pt x="123" y="41"/>
                  </a:lnTo>
                  <a:lnTo>
                    <a:pt x="41" y="82"/>
                  </a:lnTo>
                  <a:lnTo>
                    <a:pt x="1" y="123"/>
                  </a:lnTo>
                  <a:lnTo>
                    <a:pt x="1" y="204"/>
                  </a:lnTo>
                  <a:lnTo>
                    <a:pt x="1" y="285"/>
                  </a:lnTo>
                  <a:lnTo>
                    <a:pt x="41" y="367"/>
                  </a:lnTo>
                  <a:lnTo>
                    <a:pt x="82" y="407"/>
                  </a:lnTo>
                  <a:lnTo>
                    <a:pt x="285" y="407"/>
                  </a:lnTo>
                  <a:lnTo>
                    <a:pt x="367" y="367"/>
                  </a:lnTo>
                  <a:lnTo>
                    <a:pt x="407" y="285"/>
                  </a:lnTo>
                  <a:lnTo>
                    <a:pt x="407" y="204"/>
                  </a:lnTo>
                  <a:lnTo>
                    <a:pt x="407" y="163"/>
                  </a:lnTo>
                  <a:lnTo>
                    <a:pt x="367" y="82"/>
                  </a:lnTo>
                  <a:lnTo>
                    <a:pt x="326" y="41"/>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8477587" y="1290326"/>
              <a:ext cx="16793" cy="18623"/>
            </a:xfrm>
            <a:custGeom>
              <a:avLst/>
              <a:gdLst/>
              <a:ahLst/>
              <a:cxnLst/>
              <a:rect l="l" t="t" r="r" b="b"/>
              <a:pathLst>
                <a:path w="367" h="407" extrusionOk="0">
                  <a:moveTo>
                    <a:pt x="122" y="0"/>
                  </a:moveTo>
                  <a:lnTo>
                    <a:pt x="41" y="41"/>
                  </a:lnTo>
                  <a:lnTo>
                    <a:pt x="0" y="122"/>
                  </a:lnTo>
                  <a:lnTo>
                    <a:pt x="0" y="204"/>
                  </a:lnTo>
                  <a:lnTo>
                    <a:pt x="0" y="285"/>
                  </a:lnTo>
                  <a:lnTo>
                    <a:pt x="41" y="326"/>
                  </a:lnTo>
                  <a:lnTo>
                    <a:pt x="122" y="366"/>
                  </a:lnTo>
                  <a:lnTo>
                    <a:pt x="204" y="407"/>
                  </a:lnTo>
                  <a:lnTo>
                    <a:pt x="285" y="366"/>
                  </a:lnTo>
                  <a:lnTo>
                    <a:pt x="326" y="326"/>
                  </a:lnTo>
                  <a:lnTo>
                    <a:pt x="366" y="285"/>
                  </a:lnTo>
                  <a:lnTo>
                    <a:pt x="366" y="204"/>
                  </a:lnTo>
                  <a:lnTo>
                    <a:pt x="366"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8516664" y="1318238"/>
              <a:ext cx="16793" cy="18669"/>
            </a:xfrm>
            <a:custGeom>
              <a:avLst/>
              <a:gdLst/>
              <a:ahLst/>
              <a:cxnLst/>
              <a:rect l="l" t="t" r="r" b="b"/>
              <a:pathLst>
                <a:path w="367" h="408" extrusionOk="0">
                  <a:moveTo>
                    <a:pt x="122" y="0"/>
                  </a:moveTo>
                  <a:lnTo>
                    <a:pt x="41" y="41"/>
                  </a:lnTo>
                  <a:lnTo>
                    <a:pt x="0" y="122"/>
                  </a:lnTo>
                  <a:lnTo>
                    <a:pt x="0" y="204"/>
                  </a:lnTo>
                  <a:lnTo>
                    <a:pt x="0" y="244"/>
                  </a:lnTo>
                  <a:lnTo>
                    <a:pt x="41" y="326"/>
                  </a:lnTo>
                  <a:lnTo>
                    <a:pt x="122" y="366"/>
                  </a:lnTo>
                  <a:lnTo>
                    <a:pt x="204" y="407"/>
                  </a:lnTo>
                  <a:lnTo>
                    <a:pt x="285" y="366"/>
                  </a:lnTo>
                  <a:lnTo>
                    <a:pt x="326" y="326"/>
                  </a:lnTo>
                  <a:lnTo>
                    <a:pt x="367" y="244"/>
                  </a:lnTo>
                  <a:lnTo>
                    <a:pt x="367" y="204"/>
                  </a:lnTo>
                  <a:lnTo>
                    <a:pt x="367" y="122"/>
                  </a:lnTo>
                  <a:lnTo>
                    <a:pt x="326"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8561324" y="1280991"/>
              <a:ext cx="16793" cy="16793"/>
            </a:xfrm>
            <a:custGeom>
              <a:avLst/>
              <a:gdLst/>
              <a:ahLst/>
              <a:cxnLst/>
              <a:rect l="l" t="t" r="r" b="b"/>
              <a:pathLst>
                <a:path w="367" h="367" extrusionOk="0">
                  <a:moveTo>
                    <a:pt x="82" y="1"/>
                  </a:moveTo>
                  <a:lnTo>
                    <a:pt x="41" y="41"/>
                  </a:lnTo>
                  <a:lnTo>
                    <a:pt x="1" y="123"/>
                  </a:lnTo>
                  <a:lnTo>
                    <a:pt x="1" y="163"/>
                  </a:lnTo>
                  <a:lnTo>
                    <a:pt x="1" y="245"/>
                  </a:lnTo>
                  <a:lnTo>
                    <a:pt x="41" y="326"/>
                  </a:lnTo>
                  <a:lnTo>
                    <a:pt x="82" y="367"/>
                  </a:lnTo>
                  <a:lnTo>
                    <a:pt x="245" y="367"/>
                  </a:lnTo>
                  <a:lnTo>
                    <a:pt x="326" y="326"/>
                  </a:lnTo>
                  <a:lnTo>
                    <a:pt x="367" y="245"/>
                  </a:lnTo>
                  <a:lnTo>
                    <a:pt x="367" y="163"/>
                  </a:lnTo>
                  <a:lnTo>
                    <a:pt x="367" y="123"/>
                  </a:lnTo>
                  <a:lnTo>
                    <a:pt x="326" y="41"/>
                  </a:lnTo>
                  <a:lnTo>
                    <a:pt x="2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8522247" y="1271702"/>
              <a:ext cx="16793" cy="18669"/>
            </a:xfrm>
            <a:custGeom>
              <a:avLst/>
              <a:gdLst/>
              <a:ahLst/>
              <a:cxnLst/>
              <a:rect l="l" t="t" r="r" b="b"/>
              <a:pathLst>
                <a:path w="367" h="408" extrusionOk="0">
                  <a:moveTo>
                    <a:pt x="163" y="0"/>
                  </a:moveTo>
                  <a:lnTo>
                    <a:pt x="82" y="41"/>
                  </a:lnTo>
                  <a:lnTo>
                    <a:pt x="41" y="82"/>
                  </a:lnTo>
                  <a:lnTo>
                    <a:pt x="0" y="122"/>
                  </a:lnTo>
                  <a:lnTo>
                    <a:pt x="0" y="204"/>
                  </a:lnTo>
                  <a:lnTo>
                    <a:pt x="0" y="285"/>
                  </a:lnTo>
                  <a:lnTo>
                    <a:pt x="41" y="326"/>
                  </a:lnTo>
                  <a:lnTo>
                    <a:pt x="82" y="407"/>
                  </a:lnTo>
                  <a:lnTo>
                    <a:pt x="245" y="407"/>
                  </a:lnTo>
                  <a:lnTo>
                    <a:pt x="326" y="326"/>
                  </a:lnTo>
                  <a:lnTo>
                    <a:pt x="367" y="285"/>
                  </a:lnTo>
                  <a:lnTo>
                    <a:pt x="367" y="204"/>
                  </a:lnTo>
                  <a:lnTo>
                    <a:pt x="367" y="122"/>
                  </a:lnTo>
                  <a:lnTo>
                    <a:pt x="326" y="82"/>
                  </a:lnTo>
                  <a:lnTo>
                    <a:pt x="245" y="41"/>
                  </a:lnTo>
                  <a:lnTo>
                    <a:pt x="1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13"/>
          <p:cNvGrpSpPr/>
          <p:nvPr/>
        </p:nvGrpSpPr>
        <p:grpSpPr>
          <a:xfrm>
            <a:off x="8341181" y="4513505"/>
            <a:ext cx="474643" cy="299712"/>
            <a:chOff x="7729218" y="1694205"/>
            <a:chExt cx="474643" cy="299712"/>
          </a:xfrm>
        </p:grpSpPr>
        <p:sp>
          <p:nvSpPr>
            <p:cNvPr id="416" name="Google Shape;416;p13"/>
            <p:cNvSpPr/>
            <p:nvPr/>
          </p:nvSpPr>
          <p:spPr>
            <a:xfrm>
              <a:off x="7738507" y="1703494"/>
              <a:ext cx="456065" cy="281088"/>
            </a:xfrm>
            <a:custGeom>
              <a:avLst/>
              <a:gdLst/>
              <a:ahLst/>
              <a:cxnLst/>
              <a:rect l="l" t="t" r="r" b="b"/>
              <a:pathLst>
                <a:path w="9967" h="6143" extrusionOk="0">
                  <a:moveTo>
                    <a:pt x="4963" y="1"/>
                  </a:moveTo>
                  <a:lnTo>
                    <a:pt x="4638" y="41"/>
                  </a:lnTo>
                  <a:lnTo>
                    <a:pt x="4353" y="123"/>
                  </a:lnTo>
                  <a:lnTo>
                    <a:pt x="4068" y="286"/>
                  </a:lnTo>
                  <a:lnTo>
                    <a:pt x="3865" y="489"/>
                  </a:lnTo>
                  <a:lnTo>
                    <a:pt x="3661" y="733"/>
                  </a:lnTo>
                  <a:lnTo>
                    <a:pt x="3499" y="1018"/>
                  </a:lnTo>
                  <a:lnTo>
                    <a:pt x="3417" y="1302"/>
                  </a:lnTo>
                  <a:lnTo>
                    <a:pt x="3377" y="1587"/>
                  </a:lnTo>
                  <a:lnTo>
                    <a:pt x="3417" y="1913"/>
                  </a:lnTo>
                  <a:lnTo>
                    <a:pt x="3499" y="2197"/>
                  </a:lnTo>
                  <a:lnTo>
                    <a:pt x="3377" y="2157"/>
                  </a:lnTo>
                  <a:lnTo>
                    <a:pt x="3214" y="2116"/>
                  </a:lnTo>
                  <a:lnTo>
                    <a:pt x="2929" y="2157"/>
                  </a:lnTo>
                  <a:lnTo>
                    <a:pt x="2645" y="2238"/>
                  </a:lnTo>
                  <a:lnTo>
                    <a:pt x="2482" y="2319"/>
                  </a:lnTo>
                  <a:lnTo>
                    <a:pt x="2400" y="2441"/>
                  </a:lnTo>
                  <a:lnTo>
                    <a:pt x="2319" y="2563"/>
                  </a:lnTo>
                  <a:lnTo>
                    <a:pt x="2238" y="2685"/>
                  </a:lnTo>
                  <a:lnTo>
                    <a:pt x="2156" y="3011"/>
                  </a:lnTo>
                  <a:lnTo>
                    <a:pt x="2197" y="3296"/>
                  </a:lnTo>
                  <a:lnTo>
                    <a:pt x="2238" y="3458"/>
                  </a:lnTo>
                  <a:lnTo>
                    <a:pt x="2278" y="3580"/>
                  </a:lnTo>
                  <a:lnTo>
                    <a:pt x="1912" y="3377"/>
                  </a:lnTo>
                  <a:lnTo>
                    <a:pt x="1546" y="3296"/>
                  </a:lnTo>
                  <a:lnTo>
                    <a:pt x="1140" y="3296"/>
                  </a:lnTo>
                  <a:lnTo>
                    <a:pt x="936" y="3336"/>
                  </a:lnTo>
                  <a:lnTo>
                    <a:pt x="733" y="3418"/>
                  </a:lnTo>
                  <a:lnTo>
                    <a:pt x="570" y="3499"/>
                  </a:lnTo>
                  <a:lnTo>
                    <a:pt x="407" y="3621"/>
                  </a:lnTo>
                  <a:lnTo>
                    <a:pt x="245" y="3784"/>
                  </a:lnTo>
                  <a:lnTo>
                    <a:pt x="123" y="3946"/>
                  </a:lnTo>
                  <a:lnTo>
                    <a:pt x="41" y="4109"/>
                  </a:lnTo>
                  <a:lnTo>
                    <a:pt x="1" y="4312"/>
                  </a:lnTo>
                  <a:lnTo>
                    <a:pt x="1" y="4516"/>
                  </a:lnTo>
                  <a:lnTo>
                    <a:pt x="1" y="4719"/>
                  </a:lnTo>
                  <a:lnTo>
                    <a:pt x="123" y="5004"/>
                  </a:lnTo>
                  <a:lnTo>
                    <a:pt x="285" y="5248"/>
                  </a:lnTo>
                  <a:lnTo>
                    <a:pt x="529" y="5451"/>
                  </a:lnTo>
                  <a:lnTo>
                    <a:pt x="773" y="5573"/>
                  </a:lnTo>
                  <a:lnTo>
                    <a:pt x="1099" y="5695"/>
                  </a:lnTo>
                  <a:lnTo>
                    <a:pt x="1424" y="5777"/>
                  </a:lnTo>
                  <a:lnTo>
                    <a:pt x="2075" y="5899"/>
                  </a:lnTo>
                  <a:lnTo>
                    <a:pt x="3133" y="5980"/>
                  </a:lnTo>
                  <a:lnTo>
                    <a:pt x="4231" y="6062"/>
                  </a:lnTo>
                  <a:lnTo>
                    <a:pt x="5288" y="6102"/>
                  </a:lnTo>
                  <a:lnTo>
                    <a:pt x="6387" y="6143"/>
                  </a:lnTo>
                  <a:lnTo>
                    <a:pt x="7973" y="6143"/>
                  </a:lnTo>
                  <a:lnTo>
                    <a:pt x="8380" y="6062"/>
                  </a:lnTo>
                  <a:lnTo>
                    <a:pt x="8787" y="5980"/>
                  </a:lnTo>
                  <a:lnTo>
                    <a:pt x="9112" y="5858"/>
                  </a:lnTo>
                  <a:lnTo>
                    <a:pt x="9437" y="5655"/>
                  </a:lnTo>
                  <a:lnTo>
                    <a:pt x="9559" y="5533"/>
                  </a:lnTo>
                  <a:lnTo>
                    <a:pt x="9682" y="5370"/>
                  </a:lnTo>
                  <a:lnTo>
                    <a:pt x="9844" y="5004"/>
                  </a:lnTo>
                  <a:lnTo>
                    <a:pt x="9966" y="4638"/>
                  </a:lnTo>
                  <a:lnTo>
                    <a:pt x="9966" y="4272"/>
                  </a:lnTo>
                  <a:lnTo>
                    <a:pt x="9885" y="3865"/>
                  </a:lnTo>
                  <a:lnTo>
                    <a:pt x="9763" y="3540"/>
                  </a:lnTo>
                  <a:lnTo>
                    <a:pt x="9519" y="3214"/>
                  </a:lnTo>
                  <a:lnTo>
                    <a:pt x="9397" y="3092"/>
                  </a:lnTo>
                  <a:lnTo>
                    <a:pt x="9234" y="2970"/>
                  </a:lnTo>
                  <a:lnTo>
                    <a:pt x="9031" y="2807"/>
                  </a:lnTo>
                  <a:lnTo>
                    <a:pt x="8787" y="2726"/>
                  </a:lnTo>
                  <a:lnTo>
                    <a:pt x="8502" y="2685"/>
                  </a:lnTo>
                  <a:lnTo>
                    <a:pt x="8014" y="2685"/>
                  </a:lnTo>
                  <a:lnTo>
                    <a:pt x="7729" y="2726"/>
                  </a:lnTo>
                  <a:lnTo>
                    <a:pt x="7485" y="2848"/>
                  </a:lnTo>
                  <a:lnTo>
                    <a:pt x="7282" y="2970"/>
                  </a:lnTo>
                  <a:lnTo>
                    <a:pt x="7322" y="2685"/>
                  </a:lnTo>
                  <a:lnTo>
                    <a:pt x="7322" y="2360"/>
                  </a:lnTo>
                  <a:lnTo>
                    <a:pt x="7282" y="2035"/>
                  </a:lnTo>
                  <a:lnTo>
                    <a:pt x="7200" y="1750"/>
                  </a:lnTo>
                  <a:lnTo>
                    <a:pt x="7119" y="1424"/>
                  </a:lnTo>
                  <a:lnTo>
                    <a:pt x="6997" y="1180"/>
                  </a:lnTo>
                  <a:lnTo>
                    <a:pt x="6834" y="896"/>
                  </a:lnTo>
                  <a:lnTo>
                    <a:pt x="6631" y="652"/>
                  </a:lnTo>
                  <a:lnTo>
                    <a:pt x="6387" y="448"/>
                  </a:lnTo>
                  <a:lnTo>
                    <a:pt x="6143" y="286"/>
                  </a:lnTo>
                  <a:lnTo>
                    <a:pt x="5858" y="123"/>
                  </a:lnTo>
                  <a:lnTo>
                    <a:pt x="5573" y="41"/>
                  </a:lnTo>
                  <a:lnTo>
                    <a:pt x="52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7729218" y="1694205"/>
              <a:ext cx="474643" cy="299712"/>
            </a:xfrm>
            <a:custGeom>
              <a:avLst/>
              <a:gdLst/>
              <a:ahLst/>
              <a:cxnLst/>
              <a:rect l="l" t="t" r="r" b="b"/>
              <a:pathLst>
                <a:path w="10373" h="6550" extrusionOk="0">
                  <a:moveTo>
                    <a:pt x="5451" y="366"/>
                  </a:moveTo>
                  <a:lnTo>
                    <a:pt x="5654" y="407"/>
                  </a:lnTo>
                  <a:lnTo>
                    <a:pt x="5858" y="489"/>
                  </a:lnTo>
                  <a:lnTo>
                    <a:pt x="6102" y="570"/>
                  </a:lnTo>
                  <a:lnTo>
                    <a:pt x="6264" y="651"/>
                  </a:lnTo>
                  <a:lnTo>
                    <a:pt x="6468" y="814"/>
                  </a:lnTo>
                  <a:lnTo>
                    <a:pt x="6752" y="1099"/>
                  </a:lnTo>
                  <a:lnTo>
                    <a:pt x="6996" y="1465"/>
                  </a:lnTo>
                  <a:lnTo>
                    <a:pt x="7159" y="1871"/>
                  </a:lnTo>
                  <a:lnTo>
                    <a:pt x="7281" y="2278"/>
                  </a:lnTo>
                  <a:lnTo>
                    <a:pt x="7322" y="2726"/>
                  </a:lnTo>
                  <a:lnTo>
                    <a:pt x="7281" y="3173"/>
                  </a:lnTo>
                  <a:lnTo>
                    <a:pt x="7322" y="3295"/>
                  </a:lnTo>
                  <a:lnTo>
                    <a:pt x="7363" y="3336"/>
                  </a:lnTo>
                  <a:lnTo>
                    <a:pt x="7485" y="3377"/>
                  </a:lnTo>
                  <a:lnTo>
                    <a:pt x="7566" y="3336"/>
                  </a:lnTo>
                  <a:lnTo>
                    <a:pt x="7851" y="3214"/>
                  </a:lnTo>
                  <a:lnTo>
                    <a:pt x="8095" y="3132"/>
                  </a:lnTo>
                  <a:lnTo>
                    <a:pt x="8379" y="3092"/>
                  </a:lnTo>
                  <a:lnTo>
                    <a:pt x="8664" y="3092"/>
                  </a:lnTo>
                  <a:lnTo>
                    <a:pt x="8949" y="3132"/>
                  </a:lnTo>
                  <a:lnTo>
                    <a:pt x="9193" y="3254"/>
                  </a:lnTo>
                  <a:lnTo>
                    <a:pt x="9437" y="3417"/>
                  </a:lnTo>
                  <a:lnTo>
                    <a:pt x="9640" y="3621"/>
                  </a:lnTo>
                  <a:lnTo>
                    <a:pt x="9762" y="3824"/>
                  </a:lnTo>
                  <a:lnTo>
                    <a:pt x="9885" y="4027"/>
                  </a:lnTo>
                  <a:lnTo>
                    <a:pt x="9925" y="4271"/>
                  </a:lnTo>
                  <a:lnTo>
                    <a:pt x="9966" y="4515"/>
                  </a:lnTo>
                  <a:lnTo>
                    <a:pt x="9966" y="4759"/>
                  </a:lnTo>
                  <a:lnTo>
                    <a:pt x="9925" y="5004"/>
                  </a:lnTo>
                  <a:lnTo>
                    <a:pt x="9844" y="5207"/>
                  </a:lnTo>
                  <a:lnTo>
                    <a:pt x="9762" y="5410"/>
                  </a:lnTo>
                  <a:lnTo>
                    <a:pt x="9600" y="5614"/>
                  </a:lnTo>
                  <a:lnTo>
                    <a:pt x="9396" y="5776"/>
                  </a:lnTo>
                  <a:lnTo>
                    <a:pt x="9193" y="5898"/>
                  </a:lnTo>
                  <a:lnTo>
                    <a:pt x="8949" y="5980"/>
                  </a:lnTo>
                  <a:lnTo>
                    <a:pt x="8461" y="6102"/>
                  </a:lnTo>
                  <a:lnTo>
                    <a:pt x="7932" y="6142"/>
                  </a:lnTo>
                  <a:lnTo>
                    <a:pt x="5654" y="6142"/>
                  </a:lnTo>
                  <a:lnTo>
                    <a:pt x="3946" y="6061"/>
                  </a:lnTo>
                  <a:lnTo>
                    <a:pt x="2278" y="5898"/>
                  </a:lnTo>
                  <a:lnTo>
                    <a:pt x="1709" y="5817"/>
                  </a:lnTo>
                  <a:lnTo>
                    <a:pt x="1424" y="5736"/>
                  </a:lnTo>
                  <a:lnTo>
                    <a:pt x="1139" y="5654"/>
                  </a:lnTo>
                  <a:lnTo>
                    <a:pt x="895" y="5532"/>
                  </a:lnTo>
                  <a:lnTo>
                    <a:pt x="651" y="5370"/>
                  </a:lnTo>
                  <a:lnTo>
                    <a:pt x="488" y="5126"/>
                  </a:lnTo>
                  <a:lnTo>
                    <a:pt x="407" y="4882"/>
                  </a:lnTo>
                  <a:lnTo>
                    <a:pt x="407" y="4719"/>
                  </a:lnTo>
                  <a:lnTo>
                    <a:pt x="407" y="4556"/>
                  </a:lnTo>
                  <a:lnTo>
                    <a:pt x="448" y="4393"/>
                  </a:lnTo>
                  <a:lnTo>
                    <a:pt x="529" y="4231"/>
                  </a:lnTo>
                  <a:lnTo>
                    <a:pt x="732" y="3987"/>
                  </a:lnTo>
                  <a:lnTo>
                    <a:pt x="976" y="3824"/>
                  </a:lnTo>
                  <a:lnTo>
                    <a:pt x="1139" y="3743"/>
                  </a:lnTo>
                  <a:lnTo>
                    <a:pt x="1343" y="3702"/>
                  </a:lnTo>
                  <a:lnTo>
                    <a:pt x="1709" y="3702"/>
                  </a:lnTo>
                  <a:lnTo>
                    <a:pt x="2075" y="3783"/>
                  </a:lnTo>
                  <a:lnTo>
                    <a:pt x="2400" y="3946"/>
                  </a:lnTo>
                  <a:lnTo>
                    <a:pt x="2481" y="3987"/>
                  </a:lnTo>
                  <a:lnTo>
                    <a:pt x="2522" y="3987"/>
                  </a:lnTo>
                  <a:lnTo>
                    <a:pt x="2644" y="3905"/>
                  </a:lnTo>
                  <a:lnTo>
                    <a:pt x="2685" y="3824"/>
                  </a:lnTo>
                  <a:lnTo>
                    <a:pt x="2685" y="3743"/>
                  </a:lnTo>
                  <a:lnTo>
                    <a:pt x="2685" y="3661"/>
                  </a:lnTo>
                  <a:lnTo>
                    <a:pt x="2563" y="3417"/>
                  </a:lnTo>
                  <a:lnTo>
                    <a:pt x="2563" y="3173"/>
                  </a:lnTo>
                  <a:lnTo>
                    <a:pt x="2644" y="2970"/>
                  </a:lnTo>
                  <a:lnTo>
                    <a:pt x="2766" y="2766"/>
                  </a:lnTo>
                  <a:lnTo>
                    <a:pt x="2929" y="2644"/>
                  </a:lnTo>
                  <a:lnTo>
                    <a:pt x="3173" y="2563"/>
                  </a:lnTo>
                  <a:lnTo>
                    <a:pt x="3417" y="2522"/>
                  </a:lnTo>
                  <a:lnTo>
                    <a:pt x="3661" y="2604"/>
                  </a:lnTo>
                  <a:lnTo>
                    <a:pt x="3783" y="2604"/>
                  </a:lnTo>
                  <a:lnTo>
                    <a:pt x="3864" y="2522"/>
                  </a:lnTo>
                  <a:lnTo>
                    <a:pt x="3905" y="2400"/>
                  </a:lnTo>
                  <a:lnTo>
                    <a:pt x="3864" y="2278"/>
                  </a:lnTo>
                  <a:lnTo>
                    <a:pt x="3824" y="2116"/>
                  </a:lnTo>
                  <a:lnTo>
                    <a:pt x="3783" y="1912"/>
                  </a:lnTo>
                  <a:lnTo>
                    <a:pt x="3783" y="1749"/>
                  </a:lnTo>
                  <a:lnTo>
                    <a:pt x="3824" y="1546"/>
                  </a:lnTo>
                  <a:lnTo>
                    <a:pt x="3864" y="1383"/>
                  </a:lnTo>
                  <a:lnTo>
                    <a:pt x="3946" y="1180"/>
                  </a:lnTo>
                  <a:lnTo>
                    <a:pt x="4149" y="895"/>
                  </a:lnTo>
                  <a:lnTo>
                    <a:pt x="4312" y="733"/>
                  </a:lnTo>
                  <a:lnTo>
                    <a:pt x="4475" y="611"/>
                  </a:lnTo>
                  <a:lnTo>
                    <a:pt x="4637" y="529"/>
                  </a:lnTo>
                  <a:lnTo>
                    <a:pt x="4841" y="448"/>
                  </a:lnTo>
                  <a:lnTo>
                    <a:pt x="5044" y="407"/>
                  </a:lnTo>
                  <a:lnTo>
                    <a:pt x="5247" y="366"/>
                  </a:lnTo>
                  <a:close/>
                  <a:moveTo>
                    <a:pt x="5003" y="0"/>
                  </a:moveTo>
                  <a:lnTo>
                    <a:pt x="4759" y="41"/>
                  </a:lnTo>
                  <a:lnTo>
                    <a:pt x="4515" y="122"/>
                  </a:lnTo>
                  <a:lnTo>
                    <a:pt x="4312" y="244"/>
                  </a:lnTo>
                  <a:lnTo>
                    <a:pt x="4108" y="366"/>
                  </a:lnTo>
                  <a:lnTo>
                    <a:pt x="3946" y="529"/>
                  </a:lnTo>
                  <a:lnTo>
                    <a:pt x="3783" y="692"/>
                  </a:lnTo>
                  <a:lnTo>
                    <a:pt x="3661" y="895"/>
                  </a:lnTo>
                  <a:lnTo>
                    <a:pt x="3539" y="1139"/>
                  </a:lnTo>
                  <a:lnTo>
                    <a:pt x="3458" y="1343"/>
                  </a:lnTo>
                  <a:lnTo>
                    <a:pt x="3417" y="1587"/>
                  </a:lnTo>
                  <a:lnTo>
                    <a:pt x="3417" y="1790"/>
                  </a:lnTo>
                  <a:lnTo>
                    <a:pt x="3417" y="2034"/>
                  </a:lnTo>
                  <a:lnTo>
                    <a:pt x="3431" y="2119"/>
                  </a:lnTo>
                  <a:lnTo>
                    <a:pt x="3431" y="2119"/>
                  </a:lnTo>
                  <a:lnTo>
                    <a:pt x="3417" y="2116"/>
                  </a:lnTo>
                  <a:lnTo>
                    <a:pt x="3254" y="2116"/>
                  </a:lnTo>
                  <a:lnTo>
                    <a:pt x="3051" y="2156"/>
                  </a:lnTo>
                  <a:lnTo>
                    <a:pt x="2888" y="2197"/>
                  </a:lnTo>
                  <a:lnTo>
                    <a:pt x="2725" y="2278"/>
                  </a:lnTo>
                  <a:lnTo>
                    <a:pt x="2603" y="2360"/>
                  </a:lnTo>
                  <a:lnTo>
                    <a:pt x="2441" y="2482"/>
                  </a:lnTo>
                  <a:lnTo>
                    <a:pt x="2359" y="2644"/>
                  </a:lnTo>
                  <a:lnTo>
                    <a:pt x="2237" y="2807"/>
                  </a:lnTo>
                  <a:lnTo>
                    <a:pt x="2197" y="2970"/>
                  </a:lnTo>
                  <a:lnTo>
                    <a:pt x="2156" y="3173"/>
                  </a:lnTo>
                  <a:lnTo>
                    <a:pt x="2156" y="3336"/>
                  </a:lnTo>
                  <a:lnTo>
                    <a:pt x="2170" y="3407"/>
                  </a:lnTo>
                  <a:lnTo>
                    <a:pt x="1993" y="3336"/>
                  </a:lnTo>
                  <a:lnTo>
                    <a:pt x="1749" y="3295"/>
                  </a:lnTo>
                  <a:lnTo>
                    <a:pt x="1302" y="3295"/>
                  </a:lnTo>
                  <a:lnTo>
                    <a:pt x="1098" y="3336"/>
                  </a:lnTo>
                  <a:lnTo>
                    <a:pt x="854" y="3417"/>
                  </a:lnTo>
                  <a:lnTo>
                    <a:pt x="692" y="3499"/>
                  </a:lnTo>
                  <a:lnTo>
                    <a:pt x="529" y="3621"/>
                  </a:lnTo>
                  <a:lnTo>
                    <a:pt x="366" y="3783"/>
                  </a:lnTo>
                  <a:lnTo>
                    <a:pt x="244" y="3946"/>
                  </a:lnTo>
                  <a:lnTo>
                    <a:pt x="122" y="4109"/>
                  </a:lnTo>
                  <a:lnTo>
                    <a:pt x="41" y="4312"/>
                  </a:lnTo>
                  <a:lnTo>
                    <a:pt x="0" y="4515"/>
                  </a:lnTo>
                  <a:lnTo>
                    <a:pt x="0" y="4719"/>
                  </a:lnTo>
                  <a:lnTo>
                    <a:pt x="0" y="4922"/>
                  </a:lnTo>
                  <a:lnTo>
                    <a:pt x="41" y="5126"/>
                  </a:lnTo>
                  <a:lnTo>
                    <a:pt x="122" y="5288"/>
                  </a:lnTo>
                  <a:lnTo>
                    <a:pt x="204" y="5451"/>
                  </a:lnTo>
                  <a:lnTo>
                    <a:pt x="488" y="5695"/>
                  </a:lnTo>
                  <a:lnTo>
                    <a:pt x="773" y="5898"/>
                  </a:lnTo>
                  <a:lnTo>
                    <a:pt x="1139" y="6061"/>
                  </a:lnTo>
                  <a:lnTo>
                    <a:pt x="1505" y="6183"/>
                  </a:lnTo>
                  <a:lnTo>
                    <a:pt x="1912" y="6265"/>
                  </a:lnTo>
                  <a:lnTo>
                    <a:pt x="2278" y="6305"/>
                  </a:lnTo>
                  <a:lnTo>
                    <a:pt x="4027" y="6427"/>
                  </a:lnTo>
                  <a:lnTo>
                    <a:pt x="5776" y="6509"/>
                  </a:lnTo>
                  <a:lnTo>
                    <a:pt x="7119" y="6549"/>
                  </a:lnTo>
                  <a:lnTo>
                    <a:pt x="7769" y="6549"/>
                  </a:lnTo>
                  <a:lnTo>
                    <a:pt x="8420" y="6509"/>
                  </a:lnTo>
                  <a:lnTo>
                    <a:pt x="8990" y="6387"/>
                  </a:lnTo>
                  <a:lnTo>
                    <a:pt x="9234" y="6305"/>
                  </a:lnTo>
                  <a:lnTo>
                    <a:pt x="9478" y="6183"/>
                  </a:lnTo>
                  <a:lnTo>
                    <a:pt x="9722" y="6020"/>
                  </a:lnTo>
                  <a:lnTo>
                    <a:pt x="9925" y="5858"/>
                  </a:lnTo>
                  <a:lnTo>
                    <a:pt x="10088" y="5654"/>
                  </a:lnTo>
                  <a:lnTo>
                    <a:pt x="10210" y="5370"/>
                  </a:lnTo>
                  <a:lnTo>
                    <a:pt x="10291" y="5126"/>
                  </a:lnTo>
                  <a:lnTo>
                    <a:pt x="10373" y="4882"/>
                  </a:lnTo>
                  <a:lnTo>
                    <a:pt x="10373" y="4597"/>
                  </a:lnTo>
                  <a:lnTo>
                    <a:pt x="10332" y="4312"/>
                  </a:lnTo>
                  <a:lnTo>
                    <a:pt x="10291" y="4068"/>
                  </a:lnTo>
                  <a:lnTo>
                    <a:pt x="10210" y="3783"/>
                  </a:lnTo>
                  <a:lnTo>
                    <a:pt x="10088" y="3539"/>
                  </a:lnTo>
                  <a:lnTo>
                    <a:pt x="9925" y="3336"/>
                  </a:lnTo>
                  <a:lnTo>
                    <a:pt x="9681" y="3092"/>
                  </a:lnTo>
                  <a:lnTo>
                    <a:pt x="9396" y="2888"/>
                  </a:lnTo>
                  <a:lnTo>
                    <a:pt x="9071" y="2766"/>
                  </a:lnTo>
                  <a:lnTo>
                    <a:pt x="8705" y="2685"/>
                  </a:lnTo>
                  <a:lnTo>
                    <a:pt x="8379" y="2685"/>
                  </a:lnTo>
                  <a:lnTo>
                    <a:pt x="8013" y="2726"/>
                  </a:lnTo>
                  <a:lnTo>
                    <a:pt x="7688" y="2848"/>
                  </a:lnTo>
                  <a:lnTo>
                    <a:pt x="7688" y="2644"/>
                  </a:lnTo>
                  <a:lnTo>
                    <a:pt x="7647" y="2075"/>
                  </a:lnTo>
                  <a:lnTo>
                    <a:pt x="7485" y="1587"/>
                  </a:lnTo>
                  <a:lnTo>
                    <a:pt x="7363" y="1343"/>
                  </a:lnTo>
                  <a:lnTo>
                    <a:pt x="7241" y="1099"/>
                  </a:lnTo>
                  <a:lnTo>
                    <a:pt x="7078" y="895"/>
                  </a:lnTo>
                  <a:lnTo>
                    <a:pt x="6915" y="692"/>
                  </a:lnTo>
                  <a:lnTo>
                    <a:pt x="6712" y="489"/>
                  </a:lnTo>
                  <a:lnTo>
                    <a:pt x="6508" y="366"/>
                  </a:lnTo>
                  <a:lnTo>
                    <a:pt x="6264" y="204"/>
                  </a:lnTo>
                  <a:lnTo>
                    <a:pt x="6020" y="122"/>
                  </a:lnTo>
                  <a:lnTo>
                    <a:pt x="5776" y="41"/>
                  </a:lnTo>
                  <a:lnTo>
                    <a:pt x="5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13"/>
          <p:cNvSpPr/>
          <p:nvPr/>
        </p:nvSpPr>
        <p:spPr>
          <a:xfrm>
            <a:off x="7493953" y="544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421852" y="-181433"/>
            <a:ext cx="1985536" cy="1455081"/>
            <a:chOff x="238125" y="896375"/>
            <a:chExt cx="635575" cy="465775"/>
          </a:xfrm>
        </p:grpSpPr>
        <p:sp>
          <p:nvSpPr>
            <p:cNvPr id="420" name="Google Shape;420;p13"/>
            <p:cNvSpPr/>
            <p:nvPr/>
          </p:nvSpPr>
          <p:spPr>
            <a:xfrm>
              <a:off x="258450" y="937050"/>
              <a:ext cx="615250" cy="425100"/>
            </a:xfrm>
            <a:custGeom>
              <a:avLst/>
              <a:gdLst/>
              <a:ahLst/>
              <a:cxnLst/>
              <a:rect l="l" t="t" r="r" b="b"/>
              <a:pathLst>
                <a:path w="24610" h="17004" extrusionOk="0">
                  <a:moveTo>
                    <a:pt x="24366" y="1"/>
                  </a:moveTo>
                  <a:lnTo>
                    <a:pt x="24325" y="41"/>
                  </a:lnTo>
                  <a:lnTo>
                    <a:pt x="19891" y="4394"/>
                  </a:lnTo>
                  <a:lnTo>
                    <a:pt x="15457" y="8705"/>
                  </a:lnTo>
                  <a:lnTo>
                    <a:pt x="14441" y="9682"/>
                  </a:lnTo>
                  <a:lnTo>
                    <a:pt x="13383" y="10658"/>
                  </a:lnTo>
                  <a:lnTo>
                    <a:pt x="12325" y="11593"/>
                  </a:lnTo>
                  <a:lnTo>
                    <a:pt x="11227" y="12488"/>
                  </a:lnTo>
                  <a:lnTo>
                    <a:pt x="10048" y="13342"/>
                  </a:lnTo>
                  <a:lnTo>
                    <a:pt x="8868" y="14115"/>
                  </a:lnTo>
                  <a:lnTo>
                    <a:pt x="8258" y="14481"/>
                  </a:lnTo>
                  <a:lnTo>
                    <a:pt x="7648" y="14807"/>
                  </a:lnTo>
                  <a:lnTo>
                    <a:pt x="6997" y="15132"/>
                  </a:lnTo>
                  <a:lnTo>
                    <a:pt x="6346" y="15417"/>
                  </a:lnTo>
                  <a:lnTo>
                    <a:pt x="5614" y="15702"/>
                  </a:lnTo>
                  <a:lnTo>
                    <a:pt x="4841" y="15986"/>
                  </a:lnTo>
                  <a:lnTo>
                    <a:pt x="4109" y="16190"/>
                  </a:lnTo>
                  <a:lnTo>
                    <a:pt x="3336" y="16352"/>
                  </a:lnTo>
                  <a:lnTo>
                    <a:pt x="2563" y="16515"/>
                  </a:lnTo>
                  <a:lnTo>
                    <a:pt x="1750" y="16597"/>
                  </a:lnTo>
                  <a:lnTo>
                    <a:pt x="977" y="16637"/>
                  </a:lnTo>
                  <a:lnTo>
                    <a:pt x="204" y="16597"/>
                  </a:lnTo>
                  <a:lnTo>
                    <a:pt x="123" y="16637"/>
                  </a:lnTo>
                  <a:lnTo>
                    <a:pt x="41" y="16678"/>
                  </a:lnTo>
                  <a:lnTo>
                    <a:pt x="1" y="16719"/>
                  </a:lnTo>
                  <a:lnTo>
                    <a:pt x="1" y="16800"/>
                  </a:lnTo>
                  <a:lnTo>
                    <a:pt x="1" y="16841"/>
                  </a:lnTo>
                  <a:lnTo>
                    <a:pt x="41" y="16922"/>
                  </a:lnTo>
                  <a:lnTo>
                    <a:pt x="123" y="16963"/>
                  </a:lnTo>
                  <a:lnTo>
                    <a:pt x="204" y="17003"/>
                  </a:lnTo>
                  <a:lnTo>
                    <a:pt x="895" y="17003"/>
                  </a:lnTo>
                  <a:lnTo>
                    <a:pt x="1587" y="16963"/>
                  </a:lnTo>
                  <a:lnTo>
                    <a:pt x="2319" y="16922"/>
                  </a:lnTo>
                  <a:lnTo>
                    <a:pt x="3011" y="16800"/>
                  </a:lnTo>
                  <a:lnTo>
                    <a:pt x="3661" y="16678"/>
                  </a:lnTo>
                  <a:lnTo>
                    <a:pt x="4353" y="16515"/>
                  </a:lnTo>
                  <a:lnTo>
                    <a:pt x="5044" y="16312"/>
                  </a:lnTo>
                  <a:lnTo>
                    <a:pt x="5695" y="16068"/>
                  </a:lnTo>
                  <a:lnTo>
                    <a:pt x="6346" y="15824"/>
                  </a:lnTo>
                  <a:lnTo>
                    <a:pt x="6997" y="15539"/>
                  </a:lnTo>
                  <a:lnTo>
                    <a:pt x="7648" y="15214"/>
                  </a:lnTo>
                  <a:lnTo>
                    <a:pt x="8258" y="14888"/>
                  </a:lnTo>
                  <a:lnTo>
                    <a:pt x="9478" y="14156"/>
                  </a:lnTo>
                  <a:lnTo>
                    <a:pt x="10617" y="13383"/>
                  </a:lnTo>
                  <a:lnTo>
                    <a:pt x="11797" y="12488"/>
                  </a:lnTo>
                  <a:lnTo>
                    <a:pt x="12895" y="11593"/>
                  </a:lnTo>
                  <a:lnTo>
                    <a:pt x="13993" y="10617"/>
                  </a:lnTo>
                  <a:lnTo>
                    <a:pt x="15051" y="9641"/>
                  </a:lnTo>
                  <a:lnTo>
                    <a:pt x="17247" y="7485"/>
                  </a:lnTo>
                  <a:lnTo>
                    <a:pt x="19444" y="5370"/>
                  </a:lnTo>
                  <a:lnTo>
                    <a:pt x="24569" y="326"/>
                  </a:lnTo>
                  <a:lnTo>
                    <a:pt x="24610" y="245"/>
                  </a:lnTo>
                  <a:lnTo>
                    <a:pt x="24610" y="163"/>
                  </a:lnTo>
                  <a:lnTo>
                    <a:pt x="24610" y="123"/>
                  </a:lnTo>
                  <a:lnTo>
                    <a:pt x="24569" y="82"/>
                  </a:lnTo>
                  <a:lnTo>
                    <a:pt x="24528" y="41"/>
                  </a:lnTo>
                  <a:lnTo>
                    <a:pt x="244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25" y="918750"/>
              <a:ext cx="596925" cy="409850"/>
            </a:xfrm>
            <a:custGeom>
              <a:avLst/>
              <a:gdLst/>
              <a:ahLst/>
              <a:cxnLst/>
              <a:rect l="l" t="t" r="r" b="b"/>
              <a:pathLst>
                <a:path w="23877" h="16394" extrusionOk="0">
                  <a:moveTo>
                    <a:pt x="23714" y="1"/>
                  </a:moveTo>
                  <a:lnTo>
                    <a:pt x="23633" y="41"/>
                  </a:lnTo>
                  <a:lnTo>
                    <a:pt x="23592" y="82"/>
                  </a:lnTo>
                  <a:lnTo>
                    <a:pt x="22697" y="1139"/>
                  </a:lnTo>
                  <a:lnTo>
                    <a:pt x="21762" y="2197"/>
                  </a:lnTo>
                  <a:lnTo>
                    <a:pt x="20786" y="3214"/>
                  </a:lnTo>
                  <a:lnTo>
                    <a:pt x="19809" y="4231"/>
                  </a:lnTo>
                  <a:lnTo>
                    <a:pt x="18792" y="5166"/>
                  </a:lnTo>
                  <a:lnTo>
                    <a:pt x="17775" y="6143"/>
                  </a:lnTo>
                  <a:lnTo>
                    <a:pt x="16718" y="7038"/>
                  </a:lnTo>
                  <a:lnTo>
                    <a:pt x="15620" y="7892"/>
                  </a:lnTo>
                  <a:lnTo>
                    <a:pt x="14481" y="8746"/>
                  </a:lnTo>
                  <a:lnTo>
                    <a:pt x="13342" y="9559"/>
                  </a:lnTo>
                  <a:lnTo>
                    <a:pt x="12162" y="10332"/>
                  </a:lnTo>
                  <a:lnTo>
                    <a:pt x="10983" y="11105"/>
                  </a:lnTo>
                  <a:lnTo>
                    <a:pt x="9762" y="11797"/>
                  </a:lnTo>
                  <a:lnTo>
                    <a:pt x="8542" y="12488"/>
                  </a:lnTo>
                  <a:lnTo>
                    <a:pt x="7322" y="13139"/>
                  </a:lnTo>
                  <a:lnTo>
                    <a:pt x="6061" y="13749"/>
                  </a:lnTo>
                  <a:lnTo>
                    <a:pt x="4596" y="14400"/>
                  </a:lnTo>
                  <a:lnTo>
                    <a:pt x="3132" y="14969"/>
                  </a:lnTo>
                  <a:lnTo>
                    <a:pt x="1627" y="15539"/>
                  </a:lnTo>
                  <a:lnTo>
                    <a:pt x="122" y="16027"/>
                  </a:lnTo>
                  <a:lnTo>
                    <a:pt x="81" y="16068"/>
                  </a:lnTo>
                  <a:lnTo>
                    <a:pt x="0" y="16108"/>
                  </a:lnTo>
                  <a:lnTo>
                    <a:pt x="0" y="16190"/>
                  </a:lnTo>
                  <a:lnTo>
                    <a:pt x="0" y="16271"/>
                  </a:lnTo>
                  <a:lnTo>
                    <a:pt x="41" y="16312"/>
                  </a:lnTo>
                  <a:lnTo>
                    <a:pt x="81" y="16393"/>
                  </a:lnTo>
                  <a:lnTo>
                    <a:pt x="244" y="16393"/>
                  </a:lnTo>
                  <a:lnTo>
                    <a:pt x="1586" y="15946"/>
                  </a:lnTo>
                  <a:lnTo>
                    <a:pt x="2888" y="15457"/>
                  </a:lnTo>
                  <a:lnTo>
                    <a:pt x="4230" y="14929"/>
                  </a:lnTo>
                  <a:lnTo>
                    <a:pt x="5532" y="14400"/>
                  </a:lnTo>
                  <a:lnTo>
                    <a:pt x="6793" y="13790"/>
                  </a:lnTo>
                  <a:lnTo>
                    <a:pt x="8095" y="13180"/>
                  </a:lnTo>
                  <a:lnTo>
                    <a:pt x="9315" y="12488"/>
                  </a:lnTo>
                  <a:lnTo>
                    <a:pt x="10535" y="11797"/>
                  </a:lnTo>
                  <a:lnTo>
                    <a:pt x="11755" y="11064"/>
                  </a:lnTo>
                  <a:lnTo>
                    <a:pt x="12935" y="10292"/>
                  </a:lnTo>
                  <a:lnTo>
                    <a:pt x="14074" y="9478"/>
                  </a:lnTo>
                  <a:lnTo>
                    <a:pt x="15213" y="8665"/>
                  </a:lnTo>
                  <a:lnTo>
                    <a:pt x="16352" y="7810"/>
                  </a:lnTo>
                  <a:lnTo>
                    <a:pt x="17409" y="6915"/>
                  </a:lnTo>
                  <a:lnTo>
                    <a:pt x="18467" y="5980"/>
                  </a:lnTo>
                  <a:lnTo>
                    <a:pt x="19525" y="5044"/>
                  </a:lnTo>
                  <a:lnTo>
                    <a:pt x="20663" y="3905"/>
                  </a:lnTo>
                  <a:lnTo>
                    <a:pt x="21762" y="2767"/>
                  </a:lnTo>
                  <a:lnTo>
                    <a:pt x="22819" y="1546"/>
                  </a:lnTo>
                  <a:lnTo>
                    <a:pt x="23836" y="326"/>
                  </a:lnTo>
                  <a:lnTo>
                    <a:pt x="23877" y="285"/>
                  </a:lnTo>
                  <a:lnTo>
                    <a:pt x="23877" y="204"/>
                  </a:lnTo>
                  <a:lnTo>
                    <a:pt x="23836" y="82"/>
                  </a:lnTo>
                  <a:lnTo>
                    <a:pt x="23755" y="41"/>
                  </a:lnTo>
                  <a:lnTo>
                    <a:pt x="237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61500" y="916725"/>
              <a:ext cx="477975" cy="336600"/>
            </a:xfrm>
            <a:custGeom>
              <a:avLst/>
              <a:gdLst/>
              <a:ahLst/>
              <a:cxnLst/>
              <a:rect l="l" t="t" r="r" b="b"/>
              <a:pathLst>
                <a:path w="19119" h="13464" extrusionOk="0">
                  <a:moveTo>
                    <a:pt x="18915" y="0"/>
                  </a:moveTo>
                  <a:lnTo>
                    <a:pt x="18834" y="41"/>
                  </a:lnTo>
                  <a:lnTo>
                    <a:pt x="18793" y="82"/>
                  </a:lnTo>
                  <a:lnTo>
                    <a:pt x="18101" y="1017"/>
                  </a:lnTo>
                  <a:lnTo>
                    <a:pt x="17410" y="1912"/>
                  </a:lnTo>
                  <a:lnTo>
                    <a:pt x="16678" y="2766"/>
                  </a:lnTo>
                  <a:lnTo>
                    <a:pt x="15946" y="3620"/>
                  </a:lnTo>
                  <a:lnTo>
                    <a:pt x="15132" y="4434"/>
                  </a:lnTo>
                  <a:lnTo>
                    <a:pt x="14319" y="5247"/>
                  </a:lnTo>
                  <a:lnTo>
                    <a:pt x="13505" y="5980"/>
                  </a:lnTo>
                  <a:lnTo>
                    <a:pt x="12610" y="6712"/>
                  </a:lnTo>
                  <a:lnTo>
                    <a:pt x="11756" y="7403"/>
                  </a:lnTo>
                  <a:lnTo>
                    <a:pt x="10820" y="8095"/>
                  </a:lnTo>
                  <a:lnTo>
                    <a:pt x="9885" y="8746"/>
                  </a:lnTo>
                  <a:lnTo>
                    <a:pt x="8949" y="9315"/>
                  </a:lnTo>
                  <a:lnTo>
                    <a:pt x="7973" y="9925"/>
                  </a:lnTo>
                  <a:lnTo>
                    <a:pt x="6997" y="10454"/>
                  </a:lnTo>
                  <a:lnTo>
                    <a:pt x="5980" y="10942"/>
                  </a:lnTo>
                  <a:lnTo>
                    <a:pt x="4963" y="11430"/>
                  </a:lnTo>
                  <a:lnTo>
                    <a:pt x="3783" y="11918"/>
                  </a:lnTo>
                  <a:lnTo>
                    <a:pt x="2563" y="12366"/>
                  </a:lnTo>
                  <a:lnTo>
                    <a:pt x="1343" y="12772"/>
                  </a:lnTo>
                  <a:lnTo>
                    <a:pt x="123" y="13098"/>
                  </a:lnTo>
                  <a:lnTo>
                    <a:pt x="41" y="13139"/>
                  </a:lnTo>
                  <a:lnTo>
                    <a:pt x="1" y="13220"/>
                  </a:lnTo>
                  <a:lnTo>
                    <a:pt x="1" y="13261"/>
                  </a:lnTo>
                  <a:lnTo>
                    <a:pt x="1" y="13342"/>
                  </a:lnTo>
                  <a:lnTo>
                    <a:pt x="41" y="13383"/>
                  </a:lnTo>
                  <a:lnTo>
                    <a:pt x="82" y="13464"/>
                  </a:lnTo>
                  <a:lnTo>
                    <a:pt x="245" y="13464"/>
                  </a:lnTo>
                  <a:lnTo>
                    <a:pt x="1343" y="13179"/>
                  </a:lnTo>
                  <a:lnTo>
                    <a:pt x="2400" y="12813"/>
                  </a:lnTo>
                  <a:lnTo>
                    <a:pt x="3499" y="12406"/>
                  </a:lnTo>
                  <a:lnTo>
                    <a:pt x="4556" y="12000"/>
                  </a:lnTo>
                  <a:lnTo>
                    <a:pt x="5614" y="11552"/>
                  </a:lnTo>
                  <a:lnTo>
                    <a:pt x="6631" y="11023"/>
                  </a:lnTo>
                  <a:lnTo>
                    <a:pt x="7648" y="10495"/>
                  </a:lnTo>
                  <a:lnTo>
                    <a:pt x="8665" y="9925"/>
                  </a:lnTo>
                  <a:lnTo>
                    <a:pt x="9641" y="9356"/>
                  </a:lnTo>
                  <a:lnTo>
                    <a:pt x="10576" y="8705"/>
                  </a:lnTo>
                  <a:lnTo>
                    <a:pt x="11512" y="8054"/>
                  </a:lnTo>
                  <a:lnTo>
                    <a:pt x="12447" y="7363"/>
                  </a:lnTo>
                  <a:lnTo>
                    <a:pt x="13342" y="6630"/>
                  </a:lnTo>
                  <a:lnTo>
                    <a:pt x="14197" y="5858"/>
                  </a:lnTo>
                  <a:lnTo>
                    <a:pt x="15010" y="5085"/>
                  </a:lnTo>
                  <a:lnTo>
                    <a:pt x="15824" y="4271"/>
                  </a:lnTo>
                  <a:lnTo>
                    <a:pt x="16718" y="3295"/>
                  </a:lnTo>
                  <a:lnTo>
                    <a:pt x="17532" y="2319"/>
                  </a:lnTo>
                  <a:lnTo>
                    <a:pt x="18345" y="1302"/>
                  </a:lnTo>
                  <a:lnTo>
                    <a:pt x="19078" y="285"/>
                  </a:lnTo>
                  <a:lnTo>
                    <a:pt x="19118" y="204"/>
                  </a:lnTo>
                  <a:lnTo>
                    <a:pt x="19118" y="122"/>
                  </a:lnTo>
                  <a:lnTo>
                    <a:pt x="19078" y="82"/>
                  </a:lnTo>
                  <a:lnTo>
                    <a:pt x="19037" y="41"/>
                  </a:lnTo>
                  <a:lnTo>
                    <a:pt x="189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77775" y="921800"/>
              <a:ext cx="404750" cy="281700"/>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329625" y="896375"/>
              <a:ext cx="264425" cy="187150"/>
            </a:xfrm>
            <a:custGeom>
              <a:avLst/>
              <a:gdLst/>
              <a:ahLst/>
              <a:cxnLst/>
              <a:rect l="l" t="t" r="r" b="b"/>
              <a:pathLst>
                <a:path w="10577" h="7486" extrusionOk="0">
                  <a:moveTo>
                    <a:pt x="7038" y="1"/>
                  </a:moveTo>
                  <a:lnTo>
                    <a:pt x="6956" y="41"/>
                  </a:lnTo>
                  <a:lnTo>
                    <a:pt x="5940" y="651"/>
                  </a:lnTo>
                  <a:lnTo>
                    <a:pt x="4963" y="1262"/>
                  </a:lnTo>
                  <a:lnTo>
                    <a:pt x="4028" y="1953"/>
                  </a:lnTo>
                  <a:lnTo>
                    <a:pt x="3133" y="2645"/>
                  </a:lnTo>
                  <a:lnTo>
                    <a:pt x="2197" y="3417"/>
                  </a:lnTo>
                  <a:lnTo>
                    <a:pt x="1343" y="4231"/>
                  </a:lnTo>
                  <a:lnTo>
                    <a:pt x="936" y="4597"/>
                  </a:lnTo>
                  <a:lnTo>
                    <a:pt x="570" y="5004"/>
                  </a:lnTo>
                  <a:lnTo>
                    <a:pt x="408" y="5207"/>
                  </a:lnTo>
                  <a:lnTo>
                    <a:pt x="286" y="5451"/>
                  </a:lnTo>
                  <a:lnTo>
                    <a:pt x="164" y="5655"/>
                  </a:lnTo>
                  <a:lnTo>
                    <a:pt x="82" y="5899"/>
                  </a:lnTo>
                  <a:lnTo>
                    <a:pt x="42" y="6143"/>
                  </a:lnTo>
                  <a:lnTo>
                    <a:pt x="1" y="6346"/>
                  </a:lnTo>
                  <a:lnTo>
                    <a:pt x="42" y="6550"/>
                  </a:lnTo>
                  <a:lnTo>
                    <a:pt x="82" y="6753"/>
                  </a:lnTo>
                  <a:lnTo>
                    <a:pt x="164" y="6956"/>
                  </a:lnTo>
                  <a:lnTo>
                    <a:pt x="286" y="7119"/>
                  </a:lnTo>
                  <a:lnTo>
                    <a:pt x="448" y="7282"/>
                  </a:lnTo>
                  <a:lnTo>
                    <a:pt x="652" y="7404"/>
                  </a:lnTo>
                  <a:lnTo>
                    <a:pt x="896" y="7485"/>
                  </a:lnTo>
                  <a:lnTo>
                    <a:pt x="1140" y="7485"/>
                  </a:lnTo>
                  <a:lnTo>
                    <a:pt x="1384" y="7444"/>
                  </a:lnTo>
                  <a:lnTo>
                    <a:pt x="1669" y="7404"/>
                  </a:lnTo>
                  <a:lnTo>
                    <a:pt x="2157" y="7160"/>
                  </a:lnTo>
                  <a:lnTo>
                    <a:pt x="2604" y="6916"/>
                  </a:lnTo>
                  <a:lnTo>
                    <a:pt x="3621" y="6346"/>
                  </a:lnTo>
                  <a:lnTo>
                    <a:pt x="4638" y="5777"/>
                  </a:lnTo>
                  <a:lnTo>
                    <a:pt x="5614" y="5126"/>
                  </a:lnTo>
                  <a:lnTo>
                    <a:pt x="6550" y="4475"/>
                  </a:lnTo>
                  <a:lnTo>
                    <a:pt x="7607" y="3662"/>
                  </a:lnTo>
                  <a:lnTo>
                    <a:pt x="8584" y="2848"/>
                  </a:lnTo>
                  <a:lnTo>
                    <a:pt x="9600" y="1953"/>
                  </a:lnTo>
                  <a:lnTo>
                    <a:pt x="10536" y="1058"/>
                  </a:lnTo>
                  <a:lnTo>
                    <a:pt x="10577" y="977"/>
                  </a:lnTo>
                  <a:lnTo>
                    <a:pt x="10577" y="936"/>
                  </a:lnTo>
                  <a:lnTo>
                    <a:pt x="10577" y="855"/>
                  </a:lnTo>
                  <a:lnTo>
                    <a:pt x="10536" y="814"/>
                  </a:lnTo>
                  <a:lnTo>
                    <a:pt x="10455" y="774"/>
                  </a:lnTo>
                  <a:lnTo>
                    <a:pt x="10414" y="733"/>
                  </a:lnTo>
                  <a:lnTo>
                    <a:pt x="10333" y="774"/>
                  </a:lnTo>
                  <a:lnTo>
                    <a:pt x="10251" y="814"/>
                  </a:lnTo>
                  <a:lnTo>
                    <a:pt x="9478" y="1546"/>
                  </a:lnTo>
                  <a:lnTo>
                    <a:pt x="8706" y="2238"/>
                  </a:lnTo>
                  <a:lnTo>
                    <a:pt x="7892" y="2929"/>
                  </a:lnTo>
                  <a:lnTo>
                    <a:pt x="7079" y="3621"/>
                  </a:lnTo>
                  <a:lnTo>
                    <a:pt x="6224" y="4231"/>
                  </a:lnTo>
                  <a:lnTo>
                    <a:pt x="5329" y="4841"/>
                  </a:lnTo>
                  <a:lnTo>
                    <a:pt x="4435" y="5451"/>
                  </a:lnTo>
                  <a:lnTo>
                    <a:pt x="3540" y="5980"/>
                  </a:lnTo>
                  <a:lnTo>
                    <a:pt x="2604" y="6550"/>
                  </a:lnTo>
                  <a:lnTo>
                    <a:pt x="2116" y="6794"/>
                  </a:lnTo>
                  <a:lnTo>
                    <a:pt x="1628" y="6997"/>
                  </a:lnTo>
                  <a:lnTo>
                    <a:pt x="1384" y="7078"/>
                  </a:lnTo>
                  <a:lnTo>
                    <a:pt x="1140" y="7119"/>
                  </a:lnTo>
                  <a:lnTo>
                    <a:pt x="855" y="7078"/>
                  </a:lnTo>
                  <a:lnTo>
                    <a:pt x="733" y="7038"/>
                  </a:lnTo>
                  <a:lnTo>
                    <a:pt x="652" y="6956"/>
                  </a:lnTo>
                  <a:lnTo>
                    <a:pt x="489" y="6794"/>
                  </a:lnTo>
                  <a:lnTo>
                    <a:pt x="408" y="6590"/>
                  </a:lnTo>
                  <a:lnTo>
                    <a:pt x="408" y="6387"/>
                  </a:lnTo>
                  <a:lnTo>
                    <a:pt x="408" y="6183"/>
                  </a:lnTo>
                  <a:lnTo>
                    <a:pt x="448" y="5939"/>
                  </a:lnTo>
                  <a:lnTo>
                    <a:pt x="530" y="5695"/>
                  </a:lnTo>
                  <a:lnTo>
                    <a:pt x="652" y="5492"/>
                  </a:lnTo>
                  <a:lnTo>
                    <a:pt x="814" y="5289"/>
                  </a:lnTo>
                  <a:lnTo>
                    <a:pt x="1180" y="4882"/>
                  </a:lnTo>
                  <a:lnTo>
                    <a:pt x="1547" y="4556"/>
                  </a:lnTo>
                  <a:lnTo>
                    <a:pt x="2319" y="3824"/>
                  </a:lnTo>
                  <a:lnTo>
                    <a:pt x="3133" y="3133"/>
                  </a:lnTo>
                  <a:lnTo>
                    <a:pt x="4068" y="2360"/>
                  </a:lnTo>
                  <a:lnTo>
                    <a:pt x="5085" y="1668"/>
                  </a:lnTo>
                  <a:lnTo>
                    <a:pt x="6102" y="977"/>
                  </a:lnTo>
                  <a:lnTo>
                    <a:pt x="7160" y="367"/>
                  </a:lnTo>
                  <a:lnTo>
                    <a:pt x="7201" y="326"/>
                  </a:lnTo>
                  <a:lnTo>
                    <a:pt x="7241" y="245"/>
                  </a:lnTo>
                  <a:lnTo>
                    <a:pt x="7241" y="163"/>
                  </a:lnTo>
                  <a:lnTo>
                    <a:pt x="7201" y="123"/>
                  </a:lnTo>
                  <a:lnTo>
                    <a:pt x="7160" y="82"/>
                  </a:lnTo>
                  <a:lnTo>
                    <a:pt x="7119" y="41"/>
                  </a:lnTo>
                  <a:lnTo>
                    <a:pt x="70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3"/>
          <p:cNvGrpSpPr/>
          <p:nvPr/>
        </p:nvGrpSpPr>
        <p:grpSpPr>
          <a:xfrm>
            <a:off x="8151930" y="-741100"/>
            <a:ext cx="1340699" cy="1721646"/>
            <a:chOff x="2659350" y="1746500"/>
            <a:chExt cx="379350" cy="487125"/>
          </a:xfrm>
        </p:grpSpPr>
        <p:sp>
          <p:nvSpPr>
            <p:cNvPr id="426" name="Google Shape;426;p13"/>
            <p:cNvSpPr/>
            <p:nvPr/>
          </p:nvSpPr>
          <p:spPr>
            <a:xfrm>
              <a:off x="2659350" y="1746500"/>
              <a:ext cx="379350" cy="487125"/>
            </a:xfrm>
            <a:custGeom>
              <a:avLst/>
              <a:gdLst/>
              <a:ahLst/>
              <a:cxnLst/>
              <a:rect l="l" t="t" r="r" b="b"/>
              <a:pathLst>
                <a:path w="15174" h="19485" extrusionOk="0">
                  <a:moveTo>
                    <a:pt x="14116" y="1"/>
                  </a:moveTo>
                  <a:lnTo>
                    <a:pt x="14034" y="42"/>
                  </a:lnTo>
                  <a:lnTo>
                    <a:pt x="13261" y="774"/>
                  </a:lnTo>
                  <a:lnTo>
                    <a:pt x="12448" y="1465"/>
                  </a:lnTo>
                  <a:lnTo>
                    <a:pt x="11634" y="2116"/>
                  </a:lnTo>
                  <a:lnTo>
                    <a:pt x="10821" y="2767"/>
                  </a:lnTo>
                  <a:lnTo>
                    <a:pt x="9112" y="4028"/>
                  </a:lnTo>
                  <a:lnTo>
                    <a:pt x="7404" y="5248"/>
                  </a:lnTo>
                  <a:lnTo>
                    <a:pt x="5899" y="6428"/>
                  </a:lnTo>
                  <a:lnTo>
                    <a:pt x="5167" y="7079"/>
                  </a:lnTo>
                  <a:lnTo>
                    <a:pt x="4435" y="7729"/>
                  </a:lnTo>
                  <a:lnTo>
                    <a:pt x="3743" y="8380"/>
                  </a:lnTo>
                  <a:lnTo>
                    <a:pt x="3133" y="9072"/>
                  </a:lnTo>
                  <a:lnTo>
                    <a:pt x="2482" y="9844"/>
                  </a:lnTo>
                  <a:lnTo>
                    <a:pt x="1953" y="10617"/>
                  </a:lnTo>
                  <a:lnTo>
                    <a:pt x="1425" y="11390"/>
                  </a:lnTo>
                  <a:lnTo>
                    <a:pt x="1018" y="12204"/>
                  </a:lnTo>
                  <a:lnTo>
                    <a:pt x="652" y="13058"/>
                  </a:lnTo>
                  <a:lnTo>
                    <a:pt x="326" y="13912"/>
                  </a:lnTo>
                  <a:lnTo>
                    <a:pt x="123" y="14766"/>
                  </a:lnTo>
                  <a:lnTo>
                    <a:pt x="82" y="15173"/>
                  </a:lnTo>
                  <a:lnTo>
                    <a:pt x="42" y="15620"/>
                  </a:lnTo>
                  <a:lnTo>
                    <a:pt x="1" y="16068"/>
                  </a:lnTo>
                  <a:lnTo>
                    <a:pt x="42" y="16475"/>
                  </a:lnTo>
                  <a:lnTo>
                    <a:pt x="82" y="16922"/>
                  </a:lnTo>
                  <a:lnTo>
                    <a:pt x="164" y="17329"/>
                  </a:lnTo>
                  <a:lnTo>
                    <a:pt x="326" y="17736"/>
                  </a:lnTo>
                  <a:lnTo>
                    <a:pt x="489" y="18102"/>
                  </a:lnTo>
                  <a:lnTo>
                    <a:pt x="733" y="18468"/>
                  </a:lnTo>
                  <a:lnTo>
                    <a:pt x="977" y="18753"/>
                  </a:lnTo>
                  <a:lnTo>
                    <a:pt x="1303" y="18997"/>
                  </a:lnTo>
                  <a:lnTo>
                    <a:pt x="1669" y="19200"/>
                  </a:lnTo>
                  <a:lnTo>
                    <a:pt x="2035" y="19363"/>
                  </a:lnTo>
                  <a:lnTo>
                    <a:pt x="2442" y="19444"/>
                  </a:lnTo>
                  <a:lnTo>
                    <a:pt x="2930" y="19485"/>
                  </a:lnTo>
                  <a:lnTo>
                    <a:pt x="3418" y="19485"/>
                  </a:lnTo>
                  <a:lnTo>
                    <a:pt x="3906" y="19444"/>
                  </a:lnTo>
                  <a:lnTo>
                    <a:pt x="4394" y="19363"/>
                  </a:lnTo>
                  <a:lnTo>
                    <a:pt x="5370" y="19159"/>
                  </a:lnTo>
                  <a:lnTo>
                    <a:pt x="6306" y="18915"/>
                  </a:lnTo>
                  <a:lnTo>
                    <a:pt x="7323" y="18631"/>
                  </a:lnTo>
                  <a:lnTo>
                    <a:pt x="8340" y="18305"/>
                  </a:lnTo>
                  <a:lnTo>
                    <a:pt x="9356" y="17980"/>
                  </a:lnTo>
                  <a:lnTo>
                    <a:pt x="10333" y="17614"/>
                  </a:lnTo>
                  <a:lnTo>
                    <a:pt x="11309" y="17166"/>
                  </a:lnTo>
                  <a:lnTo>
                    <a:pt x="12285" y="16719"/>
                  </a:lnTo>
                  <a:lnTo>
                    <a:pt x="13221" y="16271"/>
                  </a:lnTo>
                  <a:lnTo>
                    <a:pt x="14156" y="15743"/>
                  </a:lnTo>
                  <a:lnTo>
                    <a:pt x="15051" y="15214"/>
                  </a:lnTo>
                  <a:lnTo>
                    <a:pt x="15132" y="15173"/>
                  </a:lnTo>
                  <a:lnTo>
                    <a:pt x="15173" y="15092"/>
                  </a:lnTo>
                  <a:lnTo>
                    <a:pt x="15173" y="15051"/>
                  </a:lnTo>
                  <a:lnTo>
                    <a:pt x="15132" y="14970"/>
                  </a:lnTo>
                  <a:lnTo>
                    <a:pt x="15092" y="14929"/>
                  </a:lnTo>
                  <a:lnTo>
                    <a:pt x="15010" y="14888"/>
                  </a:lnTo>
                  <a:lnTo>
                    <a:pt x="14888" y="14888"/>
                  </a:lnTo>
                  <a:lnTo>
                    <a:pt x="13994" y="15417"/>
                  </a:lnTo>
                  <a:lnTo>
                    <a:pt x="13099" y="15905"/>
                  </a:lnTo>
                  <a:lnTo>
                    <a:pt x="12163" y="16393"/>
                  </a:lnTo>
                  <a:lnTo>
                    <a:pt x="11228" y="16800"/>
                  </a:lnTo>
                  <a:lnTo>
                    <a:pt x="10292" y="17207"/>
                  </a:lnTo>
                  <a:lnTo>
                    <a:pt x="9316" y="17573"/>
                  </a:lnTo>
                  <a:lnTo>
                    <a:pt x="8340" y="17939"/>
                  </a:lnTo>
                  <a:lnTo>
                    <a:pt x="7363" y="18224"/>
                  </a:lnTo>
                  <a:lnTo>
                    <a:pt x="6387" y="18508"/>
                  </a:lnTo>
                  <a:lnTo>
                    <a:pt x="5452" y="18753"/>
                  </a:lnTo>
                  <a:lnTo>
                    <a:pt x="4475" y="18956"/>
                  </a:lnTo>
                  <a:lnTo>
                    <a:pt x="3987" y="19037"/>
                  </a:lnTo>
                  <a:lnTo>
                    <a:pt x="3499" y="19119"/>
                  </a:lnTo>
                  <a:lnTo>
                    <a:pt x="3052" y="19119"/>
                  </a:lnTo>
                  <a:lnTo>
                    <a:pt x="2604" y="19078"/>
                  </a:lnTo>
                  <a:lnTo>
                    <a:pt x="2157" y="18997"/>
                  </a:lnTo>
                  <a:lnTo>
                    <a:pt x="1750" y="18834"/>
                  </a:lnTo>
                  <a:lnTo>
                    <a:pt x="1425" y="18631"/>
                  </a:lnTo>
                  <a:lnTo>
                    <a:pt x="1140" y="18386"/>
                  </a:lnTo>
                  <a:lnTo>
                    <a:pt x="896" y="18061"/>
                  </a:lnTo>
                  <a:lnTo>
                    <a:pt x="692" y="17695"/>
                  </a:lnTo>
                  <a:lnTo>
                    <a:pt x="530" y="17329"/>
                  </a:lnTo>
                  <a:lnTo>
                    <a:pt x="448" y="16922"/>
                  </a:lnTo>
                  <a:lnTo>
                    <a:pt x="408" y="16475"/>
                  </a:lnTo>
                  <a:lnTo>
                    <a:pt x="367" y="16068"/>
                  </a:lnTo>
                  <a:lnTo>
                    <a:pt x="408" y="15661"/>
                  </a:lnTo>
                  <a:lnTo>
                    <a:pt x="448" y="15214"/>
                  </a:lnTo>
                  <a:lnTo>
                    <a:pt x="611" y="14400"/>
                  </a:lnTo>
                  <a:lnTo>
                    <a:pt x="855" y="13546"/>
                  </a:lnTo>
                  <a:lnTo>
                    <a:pt x="1181" y="12732"/>
                  </a:lnTo>
                  <a:lnTo>
                    <a:pt x="1587" y="11919"/>
                  </a:lnTo>
                  <a:lnTo>
                    <a:pt x="2035" y="11146"/>
                  </a:lnTo>
                  <a:lnTo>
                    <a:pt x="2564" y="10373"/>
                  </a:lnTo>
                  <a:lnTo>
                    <a:pt x="3133" y="9641"/>
                  </a:lnTo>
                  <a:lnTo>
                    <a:pt x="3743" y="8950"/>
                  </a:lnTo>
                  <a:lnTo>
                    <a:pt x="4394" y="8299"/>
                  </a:lnTo>
                  <a:lnTo>
                    <a:pt x="5045" y="7648"/>
                  </a:lnTo>
                  <a:lnTo>
                    <a:pt x="5736" y="7038"/>
                  </a:lnTo>
                  <a:lnTo>
                    <a:pt x="6468" y="6428"/>
                  </a:lnTo>
                  <a:lnTo>
                    <a:pt x="7201" y="5858"/>
                  </a:lnTo>
                  <a:lnTo>
                    <a:pt x="9031" y="4557"/>
                  </a:lnTo>
                  <a:lnTo>
                    <a:pt x="10821" y="3214"/>
                  </a:lnTo>
                  <a:lnTo>
                    <a:pt x="11756" y="2523"/>
                  </a:lnTo>
                  <a:lnTo>
                    <a:pt x="12611" y="1831"/>
                  </a:lnTo>
                  <a:lnTo>
                    <a:pt x="13465" y="1058"/>
                  </a:lnTo>
                  <a:lnTo>
                    <a:pt x="14278" y="286"/>
                  </a:lnTo>
                  <a:lnTo>
                    <a:pt x="14319" y="245"/>
                  </a:lnTo>
                  <a:lnTo>
                    <a:pt x="14360" y="164"/>
                  </a:lnTo>
                  <a:lnTo>
                    <a:pt x="14319" y="82"/>
                  </a:lnTo>
                  <a:lnTo>
                    <a:pt x="14278" y="42"/>
                  </a:lnTo>
                  <a:lnTo>
                    <a:pt x="142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701050" y="1843125"/>
              <a:ext cx="309175" cy="322375"/>
            </a:xfrm>
            <a:custGeom>
              <a:avLst/>
              <a:gdLst/>
              <a:ahLst/>
              <a:cxnLst/>
              <a:rect l="l" t="t" r="r" b="b"/>
              <a:pathLst>
                <a:path w="12367" h="12895" extrusionOk="0">
                  <a:moveTo>
                    <a:pt x="12163" y="0"/>
                  </a:moveTo>
                  <a:lnTo>
                    <a:pt x="12081" y="41"/>
                  </a:lnTo>
                  <a:lnTo>
                    <a:pt x="9600" y="1831"/>
                  </a:lnTo>
                  <a:lnTo>
                    <a:pt x="7160" y="3702"/>
                  </a:lnTo>
                  <a:lnTo>
                    <a:pt x="5939" y="4637"/>
                  </a:lnTo>
                  <a:lnTo>
                    <a:pt x="4760" y="5613"/>
                  </a:lnTo>
                  <a:lnTo>
                    <a:pt x="3580" y="6630"/>
                  </a:lnTo>
                  <a:lnTo>
                    <a:pt x="2441" y="7647"/>
                  </a:lnTo>
                  <a:lnTo>
                    <a:pt x="1872" y="8135"/>
                  </a:lnTo>
                  <a:lnTo>
                    <a:pt x="1343" y="8664"/>
                  </a:lnTo>
                  <a:lnTo>
                    <a:pt x="855" y="9193"/>
                  </a:lnTo>
                  <a:lnTo>
                    <a:pt x="611" y="9478"/>
                  </a:lnTo>
                  <a:lnTo>
                    <a:pt x="407" y="9762"/>
                  </a:lnTo>
                  <a:lnTo>
                    <a:pt x="285" y="10047"/>
                  </a:lnTo>
                  <a:lnTo>
                    <a:pt x="163" y="10332"/>
                  </a:lnTo>
                  <a:lnTo>
                    <a:pt x="82" y="10617"/>
                  </a:lnTo>
                  <a:lnTo>
                    <a:pt x="1" y="10901"/>
                  </a:lnTo>
                  <a:lnTo>
                    <a:pt x="1" y="11227"/>
                  </a:lnTo>
                  <a:lnTo>
                    <a:pt x="41" y="11511"/>
                  </a:lnTo>
                  <a:lnTo>
                    <a:pt x="123" y="11796"/>
                  </a:lnTo>
                  <a:lnTo>
                    <a:pt x="285" y="12081"/>
                  </a:lnTo>
                  <a:lnTo>
                    <a:pt x="448" y="12284"/>
                  </a:lnTo>
                  <a:lnTo>
                    <a:pt x="651" y="12488"/>
                  </a:lnTo>
                  <a:lnTo>
                    <a:pt x="896" y="12610"/>
                  </a:lnTo>
                  <a:lnTo>
                    <a:pt x="1140" y="12732"/>
                  </a:lnTo>
                  <a:lnTo>
                    <a:pt x="1384" y="12813"/>
                  </a:lnTo>
                  <a:lnTo>
                    <a:pt x="1668" y="12854"/>
                  </a:lnTo>
                  <a:lnTo>
                    <a:pt x="2238" y="12894"/>
                  </a:lnTo>
                  <a:lnTo>
                    <a:pt x="2929" y="12813"/>
                  </a:lnTo>
                  <a:lnTo>
                    <a:pt x="3621" y="12691"/>
                  </a:lnTo>
                  <a:lnTo>
                    <a:pt x="5004" y="12366"/>
                  </a:lnTo>
                  <a:lnTo>
                    <a:pt x="6712" y="11918"/>
                  </a:lnTo>
                  <a:lnTo>
                    <a:pt x="8380" y="11389"/>
                  </a:lnTo>
                  <a:lnTo>
                    <a:pt x="10048" y="10820"/>
                  </a:lnTo>
                  <a:lnTo>
                    <a:pt x="11715" y="10210"/>
                  </a:lnTo>
                  <a:lnTo>
                    <a:pt x="11756" y="10128"/>
                  </a:lnTo>
                  <a:lnTo>
                    <a:pt x="11797" y="10088"/>
                  </a:lnTo>
                  <a:lnTo>
                    <a:pt x="11837" y="9966"/>
                  </a:lnTo>
                  <a:lnTo>
                    <a:pt x="11797" y="9884"/>
                  </a:lnTo>
                  <a:lnTo>
                    <a:pt x="11756" y="9844"/>
                  </a:lnTo>
                  <a:lnTo>
                    <a:pt x="11675" y="9803"/>
                  </a:lnTo>
                  <a:lnTo>
                    <a:pt x="11593" y="9844"/>
                  </a:lnTo>
                  <a:lnTo>
                    <a:pt x="10210" y="10373"/>
                  </a:lnTo>
                  <a:lnTo>
                    <a:pt x="8827" y="10861"/>
                  </a:lnTo>
                  <a:lnTo>
                    <a:pt x="7444" y="11308"/>
                  </a:lnTo>
                  <a:lnTo>
                    <a:pt x="6021" y="11715"/>
                  </a:lnTo>
                  <a:lnTo>
                    <a:pt x="4597" y="12081"/>
                  </a:lnTo>
                  <a:lnTo>
                    <a:pt x="3173" y="12366"/>
                  </a:lnTo>
                  <a:lnTo>
                    <a:pt x="2604" y="12488"/>
                  </a:lnTo>
                  <a:lnTo>
                    <a:pt x="2034" y="12528"/>
                  </a:lnTo>
                  <a:lnTo>
                    <a:pt x="1709" y="12488"/>
                  </a:lnTo>
                  <a:lnTo>
                    <a:pt x="1424" y="12447"/>
                  </a:lnTo>
                  <a:lnTo>
                    <a:pt x="1180" y="12366"/>
                  </a:lnTo>
                  <a:lnTo>
                    <a:pt x="936" y="12244"/>
                  </a:lnTo>
                  <a:lnTo>
                    <a:pt x="692" y="12040"/>
                  </a:lnTo>
                  <a:lnTo>
                    <a:pt x="529" y="11796"/>
                  </a:lnTo>
                  <a:lnTo>
                    <a:pt x="448" y="11511"/>
                  </a:lnTo>
                  <a:lnTo>
                    <a:pt x="407" y="11227"/>
                  </a:lnTo>
                  <a:lnTo>
                    <a:pt x="407" y="10942"/>
                  </a:lnTo>
                  <a:lnTo>
                    <a:pt x="448" y="10657"/>
                  </a:lnTo>
                  <a:lnTo>
                    <a:pt x="529" y="10373"/>
                  </a:lnTo>
                  <a:lnTo>
                    <a:pt x="651" y="10088"/>
                  </a:lnTo>
                  <a:lnTo>
                    <a:pt x="855" y="9803"/>
                  </a:lnTo>
                  <a:lnTo>
                    <a:pt x="1058" y="9518"/>
                  </a:lnTo>
                  <a:lnTo>
                    <a:pt x="1546" y="8990"/>
                  </a:lnTo>
                  <a:lnTo>
                    <a:pt x="2034" y="8501"/>
                  </a:lnTo>
                  <a:lnTo>
                    <a:pt x="2563" y="8013"/>
                  </a:lnTo>
                  <a:lnTo>
                    <a:pt x="3621" y="7037"/>
                  </a:lnTo>
                  <a:lnTo>
                    <a:pt x="4719" y="6102"/>
                  </a:lnTo>
                  <a:lnTo>
                    <a:pt x="5858" y="5207"/>
                  </a:lnTo>
                  <a:lnTo>
                    <a:pt x="6956" y="4271"/>
                  </a:lnTo>
                  <a:lnTo>
                    <a:pt x="8299" y="3295"/>
                  </a:lnTo>
                  <a:lnTo>
                    <a:pt x="9600" y="2278"/>
                  </a:lnTo>
                  <a:lnTo>
                    <a:pt x="12285" y="366"/>
                  </a:lnTo>
                  <a:lnTo>
                    <a:pt x="12326" y="285"/>
                  </a:lnTo>
                  <a:lnTo>
                    <a:pt x="12366" y="203"/>
                  </a:lnTo>
                  <a:lnTo>
                    <a:pt x="12326" y="81"/>
                  </a:lnTo>
                  <a:lnTo>
                    <a:pt x="12285" y="41"/>
                  </a:lnTo>
                  <a:lnTo>
                    <a:pt x="122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756975" y="1978375"/>
              <a:ext cx="183075" cy="133225"/>
            </a:xfrm>
            <a:custGeom>
              <a:avLst/>
              <a:gdLst/>
              <a:ahLst/>
              <a:cxnLst/>
              <a:rect l="l" t="t" r="r" b="b"/>
              <a:pathLst>
                <a:path w="7323" h="5329" extrusionOk="0">
                  <a:moveTo>
                    <a:pt x="5980" y="366"/>
                  </a:moveTo>
                  <a:lnTo>
                    <a:pt x="6306" y="407"/>
                  </a:lnTo>
                  <a:lnTo>
                    <a:pt x="6428" y="407"/>
                  </a:lnTo>
                  <a:lnTo>
                    <a:pt x="6550" y="488"/>
                  </a:lnTo>
                  <a:lnTo>
                    <a:pt x="6672" y="569"/>
                  </a:lnTo>
                  <a:lnTo>
                    <a:pt x="6753" y="651"/>
                  </a:lnTo>
                  <a:lnTo>
                    <a:pt x="6834" y="814"/>
                  </a:lnTo>
                  <a:lnTo>
                    <a:pt x="6875" y="936"/>
                  </a:lnTo>
                  <a:lnTo>
                    <a:pt x="6956" y="1302"/>
                  </a:lnTo>
                  <a:lnTo>
                    <a:pt x="6916" y="1586"/>
                  </a:lnTo>
                  <a:lnTo>
                    <a:pt x="6834" y="1912"/>
                  </a:lnTo>
                  <a:lnTo>
                    <a:pt x="6672" y="2197"/>
                  </a:lnTo>
                  <a:lnTo>
                    <a:pt x="6468" y="2522"/>
                  </a:lnTo>
                  <a:lnTo>
                    <a:pt x="6184" y="2766"/>
                  </a:lnTo>
                  <a:lnTo>
                    <a:pt x="5858" y="3010"/>
                  </a:lnTo>
                  <a:lnTo>
                    <a:pt x="5533" y="3213"/>
                  </a:lnTo>
                  <a:lnTo>
                    <a:pt x="4841" y="3580"/>
                  </a:lnTo>
                  <a:lnTo>
                    <a:pt x="4109" y="3864"/>
                  </a:lnTo>
                  <a:lnTo>
                    <a:pt x="3092" y="4271"/>
                  </a:lnTo>
                  <a:lnTo>
                    <a:pt x="2075" y="4637"/>
                  </a:lnTo>
                  <a:lnTo>
                    <a:pt x="1709" y="4800"/>
                  </a:lnTo>
                  <a:lnTo>
                    <a:pt x="1180" y="4963"/>
                  </a:lnTo>
                  <a:lnTo>
                    <a:pt x="692" y="4963"/>
                  </a:lnTo>
                  <a:lnTo>
                    <a:pt x="530" y="4881"/>
                  </a:lnTo>
                  <a:lnTo>
                    <a:pt x="448" y="4840"/>
                  </a:lnTo>
                  <a:lnTo>
                    <a:pt x="408" y="4759"/>
                  </a:lnTo>
                  <a:lnTo>
                    <a:pt x="367" y="4637"/>
                  </a:lnTo>
                  <a:lnTo>
                    <a:pt x="367" y="4515"/>
                  </a:lnTo>
                  <a:lnTo>
                    <a:pt x="448" y="4312"/>
                  </a:lnTo>
                  <a:lnTo>
                    <a:pt x="570" y="4108"/>
                  </a:lnTo>
                  <a:lnTo>
                    <a:pt x="733" y="3946"/>
                  </a:lnTo>
                  <a:lnTo>
                    <a:pt x="1384" y="3335"/>
                  </a:lnTo>
                  <a:lnTo>
                    <a:pt x="2075" y="2685"/>
                  </a:lnTo>
                  <a:lnTo>
                    <a:pt x="2848" y="2034"/>
                  </a:lnTo>
                  <a:lnTo>
                    <a:pt x="3621" y="1424"/>
                  </a:lnTo>
                  <a:lnTo>
                    <a:pt x="4068" y="1180"/>
                  </a:lnTo>
                  <a:lnTo>
                    <a:pt x="4475" y="936"/>
                  </a:lnTo>
                  <a:lnTo>
                    <a:pt x="4841" y="732"/>
                  </a:lnTo>
                  <a:lnTo>
                    <a:pt x="5207" y="569"/>
                  </a:lnTo>
                  <a:lnTo>
                    <a:pt x="5614" y="447"/>
                  </a:lnTo>
                  <a:lnTo>
                    <a:pt x="5980" y="366"/>
                  </a:lnTo>
                  <a:close/>
                  <a:moveTo>
                    <a:pt x="6021" y="0"/>
                  </a:moveTo>
                  <a:lnTo>
                    <a:pt x="5614" y="81"/>
                  </a:lnTo>
                  <a:lnTo>
                    <a:pt x="5207" y="203"/>
                  </a:lnTo>
                  <a:lnTo>
                    <a:pt x="4841" y="366"/>
                  </a:lnTo>
                  <a:lnTo>
                    <a:pt x="4353" y="569"/>
                  </a:lnTo>
                  <a:lnTo>
                    <a:pt x="3865" y="854"/>
                  </a:lnTo>
                  <a:lnTo>
                    <a:pt x="3377" y="1180"/>
                  </a:lnTo>
                  <a:lnTo>
                    <a:pt x="2930" y="1505"/>
                  </a:lnTo>
                  <a:lnTo>
                    <a:pt x="2035" y="2237"/>
                  </a:lnTo>
                  <a:lnTo>
                    <a:pt x="1180" y="2969"/>
                  </a:lnTo>
                  <a:lnTo>
                    <a:pt x="814" y="3295"/>
                  </a:lnTo>
                  <a:lnTo>
                    <a:pt x="448" y="3702"/>
                  </a:lnTo>
                  <a:lnTo>
                    <a:pt x="245" y="3905"/>
                  </a:lnTo>
                  <a:lnTo>
                    <a:pt x="123" y="4108"/>
                  </a:lnTo>
                  <a:lnTo>
                    <a:pt x="42" y="4352"/>
                  </a:lnTo>
                  <a:lnTo>
                    <a:pt x="1" y="4596"/>
                  </a:lnTo>
                  <a:lnTo>
                    <a:pt x="42" y="4840"/>
                  </a:lnTo>
                  <a:lnTo>
                    <a:pt x="164" y="5044"/>
                  </a:lnTo>
                  <a:lnTo>
                    <a:pt x="326" y="5207"/>
                  </a:lnTo>
                  <a:lnTo>
                    <a:pt x="530" y="5288"/>
                  </a:lnTo>
                  <a:lnTo>
                    <a:pt x="774" y="5329"/>
                  </a:lnTo>
                  <a:lnTo>
                    <a:pt x="1018" y="5329"/>
                  </a:lnTo>
                  <a:lnTo>
                    <a:pt x="1262" y="5288"/>
                  </a:lnTo>
                  <a:lnTo>
                    <a:pt x="1465" y="5247"/>
                  </a:lnTo>
                  <a:lnTo>
                    <a:pt x="2157" y="5003"/>
                  </a:lnTo>
                  <a:lnTo>
                    <a:pt x="2848" y="4759"/>
                  </a:lnTo>
                  <a:lnTo>
                    <a:pt x="4139" y="4266"/>
                  </a:lnTo>
                  <a:lnTo>
                    <a:pt x="4139" y="4266"/>
                  </a:lnTo>
                  <a:lnTo>
                    <a:pt x="4150" y="4271"/>
                  </a:lnTo>
                  <a:lnTo>
                    <a:pt x="4231" y="4230"/>
                  </a:lnTo>
                  <a:lnTo>
                    <a:pt x="4963" y="3905"/>
                  </a:lnTo>
                  <a:lnTo>
                    <a:pt x="5696" y="3539"/>
                  </a:lnTo>
                  <a:lnTo>
                    <a:pt x="6021" y="3335"/>
                  </a:lnTo>
                  <a:lnTo>
                    <a:pt x="6346" y="3091"/>
                  </a:lnTo>
                  <a:lnTo>
                    <a:pt x="6672" y="2847"/>
                  </a:lnTo>
                  <a:lnTo>
                    <a:pt x="6916" y="2522"/>
                  </a:lnTo>
                  <a:lnTo>
                    <a:pt x="7119" y="2197"/>
                  </a:lnTo>
                  <a:lnTo>
                    <a:pt x="7241" y="1871"/>
                  </a:lnTo>
                  <a:lnTo>
                    <a:pt x="7323" y="1505"/>
                  </a:lnTo>
                  <a:lnTo>
                    <a:pt x="7323" y="1098"/>
                  </a:lnTo>
                  <a:lnTo>
                    <a:pt x="7201" y="732"/>
                  </a:lnTo>
                  <a:lnTo>
                    <a:pt x="7119" y="569"/>
                  </a:lnTo>
                  <a:lnTo>
                    <a:pt x="7038" y="407"/>
                  </a:lnTo>
                  <a:lnTo>
                    <a:pt x="6916" y="285"/>
                  </a:lnTo>
                  <a:lnTo>
                    <a:pt x="6794" y="163"/>
                  </a:lnTo>
                  <a:lnTo>
                    <a:pt x="6631" y="81"/>
                  </a:lnTo>
                  <a:lnTo>
                    <a:pt x="6428" y="41"/>
                  </a:lnTo>
                  <a:lnTo>
                    <a:pt x="62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 name="Google Shape;429;p13"/>
          <p:cNvSpPr/>
          <p:nvPr/>
        </p:nvSpPr>
        <p:spPr>
          <a:xfrm>
            <a:off x="192328" y="172839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8779428" y="357487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353529" y="386804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4349721" y="4617688"/>
            <a:ext cx="152693" cy="154523"/>
          </a:xfrm>
          <a:custGeom>
            <a:avLst/>
            <a:gdLst/>
            <a:ahLst/>
            <a:cxnLst/>
            <a:rect l="l" t="t" r="r" b="b"/>
            <a:pathLst>
              <a:path w="3337" h="3377" extrusionOk="0">
                <a:moveTo>
                  <a:pt x="1506" y="0"/>
                </a:moveTo>
                <a:lnTo>
                  <a:pt x="1262" y="41"/>
                </a:lnTo>
                <a:lnTo>
                  <a:pt x="1018" y="122"/>
                </a:lnTo>
                <a:lnTo>
                  <a:pt x="774" y="204"/>
                </a:lnTo>
                <a:lnTo>
                  <a:pt x="570" y="366"/>
                </a:lnTo>
                <a:lnTo>
                  <a:pt x="408" y="529"/>
                </a:lnTo>
                <a:lnTo>
                  <a:pt x="245" y="692"/>
                </a:lnTo>
                <a:lnTo>
                  <a:pt x="164" y="895"/>
                </a:lnTo>
                <a:lnTo>
                  <a:pt x="82" y="1098"/>
                </a:lnTo>
                <a:lnTo>
                  <a:pt x="1" y="1342"/>
                </a:lnTo>
                <a:lnTo>
                  <a:pt x="1" y="1546"/>
                </a:lnTo>
                <a:lnTo>
                  <a:pt x="1" y="1790"/>
                </a:lnTo>
                <a:lnTo>
                  <a:pt x="1" y="1993"/>
                </a:lnTo>
                <a:lnTo>
                  <a:pt x="123" y="2319"/>
                </a:lnTo>
                <a:lnTo>
                  <a:pt x="245" y="2563"/>
                </a:lnTo>
                <a:lnTo>
                  <a:pt x="448" y="2807"/>
                </a:lnTo>
                <a:lnTo>
                  <a:pt x="692" y="3010"/>
                </a:lnTo>
                <a:lnTo>
                  <a:pt x="936" y="3173"/>
                </a:lnTo>
                <a:lnTo>
                  <a:pt x="1221" y="3295"/>
                </a:lnTo>
                <a:lnTo>
                  <a:pt x="1506" y="3376"/>
                </a:lnTo>
                <a:lnTo>
                  <a:pt x="1831" y="3376"/>
                </a:lnTo>
                <a:lnTo>
                  <a:pt x="2075" y="3336"/>
                </a:lnTo>
                <a:lnTo>
                  <a:pt x="2319" y="3254"/>
                </a:lnTo>
                <a:lnTo>
                  <a:pt x="2564" y="3173"/>
                </a:lnTo>
                <a:lnTo>
                  <a:pt x="2767" y="3010"/>
                </a:lnTo>
                <a:lnTo>
                  <a:pt x="2930" y="2847"/>
                </a:lnTo>
                <a:lnTo>
                  <a:pt x="3092" y="2685"/>
                </a:lnTo>
                <a:lnTo>
                  <a:pt x="3214" y="2441"/>
                </a:lnTo>
                <a:lnTo>
                  <a:pt x="3296" y="2197"/>
                </a:lnTo>
                <a:lnTo>
                  <a:pt x="3336" y="1912"/>
                </a:lnTo>
                <a:lnTo>
                  <a:pt x="3336" y="1627"/>
                </a:lnTo>
                <a:lnTo>
                  <a:pt x="3296" y="1342"/>
                </a:lnTo>
                <a:lnTo>
                  <a:pt x="3214" y="1098"/>
                </a:lnTo>
                <a:lnTo>
                  <a:pt x="3092" y="854"/>
                </a:lnTo>
                <a:lnTo>
                  <a:pt x="2930" y="610"/>
                </a:lnTo>
                <a:lnTo>
                  <a:pt x="2726" y="407"/>
                </a:lnTo>
                <a:lnTo>
                  <a:pt x="2482" y="244"/>
                </a:lnTo>
                <a:lnTo>
                  <a:pt x="2238" y="122"/>
                </a:lnTo>
                <a:lnTo>
                  <a:pt x="1994" y="41"/>
                </a:lnTo>
                <a:lnTo>
                  <a:pt x="17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6850353" y="477219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463266" y="473942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1pPr>
            <a:lvl2pPr lvl="1"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2pPr>
            <a:lvl3pPr lvl="2"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3pPr>
            <a:lvl4pPr lvl="3"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4pPr>
            <a:lvl5pPr lvl="4"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5pPr>
            <a:lvl6pPr lvl="5"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6pPr>
            <a:lvl7pPr lvl="6"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7pPr>
            <a:lvl8pPr lvl="7"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8pPr>
            <a:lvl9pPr lvl="8" rtl="0">
              <a:spcBef>
                <a:spcPts val="0"/>
              </a:spcBef>
              <a:spcAft>
                <a:spcPts val="0"/>
              </a:spcAft>
              <a:buClr>
                <a:schemeClr val="dk1"/>
              </a:buClr>
              <a:buSzPts val="3400"/>
              <a:buFont typeface="Yusei Magic"/>
              <a:buNone/>
              <a:defRPr sz="3400" b="1">
                <a:solidFill>
                  <a:schemeClr val="dk1"/>
                </a:solidFill>
                <a:latin typeface="Yusei Magic"/>
                <a:ea typeface="Yusei Magic"/>
                <a:cs typeface="Yusei Magic"/>
                <a:sym typeface="Yusei Mag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160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1600"/>
              </a:spcBef>
              <a:spcAft>
                <a:spcPts val="1600"/>
              </a:spcAft>
              <a:buClr>
                <a:schemeClr val="dk1"/>
              </a:buClr>
              <a:buSzPts val="1400"/>
              <a:buFont typeface="Hind"/>
              <a:buChar char="■"/>
              <a:defRPr>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3" r:id="rId12"/>
    <p:sldLayoutId id="2147483664" r:id="rId13"/>
    <p:sldLayoutId id="2147483666" r:id="rId14"/>
    <p:sldLayoutId id="2147483667" r:id="rId15"/>
    <p:sldLayoutId id="2147483670" r:id="rId16"/>
    <p:sldLayoutId id="2147483672" r:id="rId17"/>
    <p:sldLayoutId id="2147483674" r:id="rId18"/>
    <p:sldLayoutId id="2147483676" r:id="rId19"/>
    <p:sldLayoutId id="2147483677" r:id="rId20"/>
    <p:sldLayoutId id="2147483681" r:id="rId2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15.xml"/><Relationship Id="rId16" Type="http://schemas.openxmlformats.org/officeDocument/2006/relationships/image" Target="../media/image25.svg"/><Relationship Id="rId1" Type="http://schemas.openxmlformats.org/officeDocument/2006/relationships/slideLayout" Target="../slideLayouts/slideLayout15.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3.svg"/><Relationship Id="rId17" Type="http://schemas.openxmlformats.org/officeDocument/2006/relationships/image" Target="../media/image14.png"/><Relationship Id="rId2" Type="http://schemas.openxmlformats.org/officeDocument/2006/relationships/notesSlide" Target="../notesSlides/notesSlide21.xml"/><Relationship Id="rId16" Type="http://schemas.openxmlformats.org/officeDocument/2006/relationships/image" Target="../media/image27.svg"/><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12.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nasponline.org/standards-and-certification/nasp-practice-model"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tiff"/><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ideo" Target="https://www.youtube.com/embed/RvW4nC_X3Fc?feature=oembed" TargetMode="External"/><Relationship Id="rId5" Type="http://schemas.openxmlformats.org/officeDocument/2006/relationships/image" Target="../media/image28.jpeg"/><Relationship Id="rId4" Type="http://schemas.openxmlformats.org/officeDocument/2006/relationships/hyperlink" Target="https://wvde.us/west-virginia-tiered-system-of-support-wvtss/#:~:text=The%20West%20Virginia%20Tiered%20System%20of%20Support%20%28WVTSS%29,comprehensive%20multi%E2%80%90tiered%20system%20of%20support%20for%20all%20students."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ideo" Target="https://www.youtube.com/embed/5c6OfhgV0gA?feature=oembed" TargetMode="External"/><Relationship Id="rId5" Type="http://schemas.openxmlformats.org/officeDocument/2006/relationships/image" Target="../media/image29.jpeg"/><Relationship Id="rId4" Type="http://schemas.openxmlformats.org/officeDocument/2006/relationships/hyperlink" Target="https://wvde.us/west-virginia-tiered-system-of-support-wvtss/#:~:text=The%20West%20Virginia%20Tiered%20System%20of%20Support%20%28WVTSS%29,comprehensive%20multi%E2%80%90tiered%20system%20of%20support%20for%20all%20student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hyperlink" Target="https://nepbis.org/wp-content/uploads/NEPBIS_Leadership_Forum/2019/E2.-School-Mental-Health-Teaming-Playbook.pdf" TargetMode="External"/><Relationship Id="rId7" Type="http://schemas.openxmlformats.org/officeDocument/2006/relationships/hyperlink" Target="https://sde.ok.gov/sites/default/files/SCHOOL-BASED%20MENTAL%20HEALTH%20PROFESSIONALS.pdf"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hyperlink" Target="https://www.nasponline.org/resources-and-publications/resources-and-podcasts/mental-and-behavioral-health/additional-resources/comprehensive-school-based-mental-and-behavioral-health-services-and-school-psychologists" TargetMode="External"/><Relationship Id="rId5" Type="http://schemas.openxmlformats.org/officeDocument/2006/relationships/hyperlink" Target="https://www.wvhepc.edu/wp-content/behavioral-health-pathways/index.html" TargetMode="External"/><Relationship Id="rId4" Type="http://schemas.openxmlformats.org/officeDocument/2006/relationships/hyperlink" Target="https://www.nasponline.org/resources-and-publications/resources-and-podcasts/school-safety-and-crisis/systems-level-prevention/a-framework-for-safe-and-successful-school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36"/>
          <p:cNvSpPr txBox="1">
            <a:spLocks noGrp="1"/>
          </p:cNvSpPr>
          <p:nvPr>
            <p:ph type="title"/>
          </p:nvPr>
        </p:nvSpPr>
        <p:spPr>
          <a:xfrm>
            <a:off x="720000" y="1656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to Use this Slide Deck</a:t>
            </a:r>
            <a:endParaRPr/>
          </a:p>
        </p:txBody>
      </p:sp>
      <p:sp>
        <p:nvSpPr>
          <p:cNvPr id="1239" name="Google Shape;1239;p36"/>
          <p:cNvSpPr txBox="1">
            <a:spLocks noGrp="1"/>
          </p:cNvSpPr>
          <p:nvPr>
            <p:ph type="body" idx="1"/>
          </p:nvPr>
        </p:nvSpPr>
        <p:spPr>
          <a:xfrm>
            <a:off x="981307" y="854874"/>
            <a:ext cx="7593982" cy="3418449"/>
          </a:xfrm>
          <a:prstGeom prst="rect">
            <a:avLst/>
          </a:prstGeom>
        </p:spPr>
        <p:txBody>
          <a:bodyPr spcFirstLastPara="1" wrap="square" lIns="91425" tIns="91425" rIns="91425" bIns="91425" numCol="1" anchor="t" anchorCtr="0">
            <a:noAutofit/>
          </a:bodyPr>
          <a:lstStyle/>
          <a:p>
            <a:pPr marL="0" lvl="0" indent="0" algn="l" rtl="0">
              <a:spcBef>
                <a:spcPts val="0"/>
              </a:spcBef>
              <a:spcAft>
                <a:spcPts val="600"/>
              </a:spcAft>
              <a:buNone/>
            </a:pPr>
            <a:r>
              <a:rPr lang="en" sz="1600" dirty="0">
                <a:solidFill>
                  <a:schemeClr val="dk1"/>
                </a:solidFill>
              </a:rPr>
              <a:t>This </a:t>
            </a:r>
            <a:r>
              <a:rPr lang="en" sz="1600" dirty="0">
                <a:solidFill>
                  <a:schemeClr val="dk1"/>
                </a:solidFill>
                <a:uFill>
                  <a:noFill/>
                </a:uFill>
              </a:rPr>
              <a:t>resource was designed </a:t>
            </a:r>
            <a:r>
              <a:rPr lang="en-US" sz="1600" dirty="0">
                <a:solidFill>
                  <a:schemeClr val="dk1"/>
                </a:solidFill>
                <a:uFill>
                  <a:noFill/>
                </a:uFill>
              </a:rPr>
              <a:t>for use with a wide variety of audiences in mind:</a:t>
            </a:r>
            <a:endParaRPr lang="en" sz="1600" dirty="0">
              <a:solidFill>
                <a:schemeClr val="dk1"/>
              </a:solidFill>
            </a:endParaRPr>
          </a:p>
          <a:p>
            <a:pPr marL="171450" lvl="0" indent="-171450" algn="l" rtl="0">
              <a:spcBef>
                <a:spcPts val="0"/>
              </a:spcBef>
              <a:spcAft>
                <a:spcPts val="600"/>
              </a:spcAft>
              <a:buFont typeface="Arial" panose="020B0604020202020204" pitchFamily="34" charset="0"/>
              <a:buChar char="•"/>
            </a:pPr>
            <a:r>
              <a:rPr lang="en-US" sz="1600" b="1" dirty="0">
                <a:solidFill>
                  <a:schemeClr val="dk1"/>
                </a:solidFill>
              </a:rPr>
              <a:t>S</a:t>
            </a:r>
            <a:r>
              <a:rPr lang="en" sz="1600" b="1" dirty="0">
                <a:solidFill>
                  <a:schemeClr val="dk1"/>
                </a:solidFill>
              </a:rPr>
              <a:t>chool leaders</a:t>
            </a:r>
            <a:r>
              <a:rPr lang="en" sz="1600" dirty="0">
                <a:solidFill>
                  <a:schemeClr val="dk1"/>
                </a:solidFill>
              </a:rPr>
              <a:t> who manage student support personnel in schools and counties;</a:t>
            </a:r>
          </a:p>
          <a:p>
            <a:pPr marL="171450" lvl="0" indent="-171450" algn="l" rtl="0">
              <a:spcBef>
                <a:spcPts val="0"/>
              </a:spcBef>
              <a:spcAft>
                <a:spcPts val="600"/>
              </a:spcAft>
              <a:buFont typeface="Arial" panose="020B0604020202020204" pitchFamily="34" charset="0"/>
              <a:buChar char="•"/>
            </a:pPr>
            <a:r>
              <a:rPr lang="en" sz="1600" b="1" dirty="0">
                <a:solidFill>
                  <a:schemeClr val="dk1"/>
                </a:solidFill>
              </a:rPr>
              <a:t>Student support personnel</a:t>
            </a:r>
            <a:r>
              <a:rPr lang="en" sz="1600" dirty="0">
                <a:solidFill>
                  <a:schemeClr val="dk1"/>
                </a:solidFill>
              </a:rPr>
              <a:t> interested in building their awareness of collaborative student support teams;</a:t>
            </a:r>
          </a:p>
          <a:p>
            <a:pPr marL="171450" lvl="0" indent="-171450" algn="l" rtl="0">
              <a:spcBef>
                <a:spcPts val="0"/>
              </a:spcBef>
              <a:spcAft>
                <a:spcPts val="600"/>
              </a:spcAft>
              <a:buFont typeface="Arial" panose="020B0604020202020204" pitchFamily="34" charset="0"/>
              <a:buChar char="•"/>
            </a:pPr>
            <a:r>
              <a:rPr lang="en-US" sz="1600" b="1" dirty="0">
                <a:solidFill>
                  <a:schemeClr val="dk1"/>
                </a:solidFill>
              </a:rPr>
              <a:t>Students </a:t>
            </a:r>
            <a:r>
              <a:rPr lang="en-US" sz="1600" dirty="0">
                <a:solidFill>
                  <a:schemeClr val="dk1"/>
                </a:solidFill>
              </a:rPr>
              <a:t>interested in learning about education pathways to become a school-based student support professional or mental health professional; and </a:t>
            </a:r>
          </a:p>
          <a:p>
            <a:pPr marL="171450" lvl="0" indent="-171450" algn="l" rtl="0">
              <a:spcBef>
                <a:spcPts val="0"/>
              </a:spcBef>
              <a:spcAft>
                <a:spcPts val="600"/>
              </a:spcAft>
              <a:buFont typeface="Arial" panose="020B0604020202020204" pitchFamily="34" charset="0"/>
              <a:buChar char="•"/>
            </a:pPr>
            <a:r>
              <a:rPr lang="en-US" sz="1600" b="1" dirty="0">
                <a:solidFill>
                  <a:schemeClr val="dk1"/>
                </a:solidFill>
              </a:rPr>
              <a:t>Families </a:t>
            </a:r>
            <a:r>
              <a:rPr lang="en-US" sz="1600" dirty="0">
                <a:solidFill>
                  <a:schemeClr val="dk1"/>
                </a:solidFill>
              </a:rPr>
              <a:t>interested</a:t>
            </a:r>
            <a:r>
              <a:rPr lang="en-US" sz="1600" b="1" dirty="0">
                <a:solidFill>
                  <a:schemeClr val="dk1"/>
                </a:solidFill>
              </a:rPr>
              <a:t> </a:t>
            </a:r>
            <a:r>
              <a:rPr lang="en-US" sz="1600" dirty="0">
                <a:solidFill>
                  <a:schemeClr val="dk1"/>
                </a:solidFill>
              </a:rPr>
              <a:t>in learning more about school-based mental health and behavior supports for students</a:t>
            </a:r>
          </a:p>
          <a:p>
            <a:pPr marL="0" lvl="0" indent="0" algn="l" rtl="0">
              <a:spcBef>
                <a:spcPts val="0"/>
              </a:spcBef>
              <a:spcAft>
                <a:spcPts val="0"/>
              </a:spcAft>
              <a:buNone/>
            </a:pPr>
            <a:endParaRPr lang="en-US" sz="1600" dirty="0">
              <a:solidFill>
                <a:schemeClr val="dk1"/>
              </a:solidFill>
            </a:endParaRPr>
          </a:p>
          <a:p>
            <a:pPr marL="0" indent="0">
              <a:buNone/>
            </a:pPr>
            <a:r>
              <a:rPr lang="en-US" sz="1600" dirty="0">
                <a:solidFill>
                  <a:schemeClr val="dk1"/>
                </a:solidFill>
                <a:latin typeface="Hind" panose="02000000000000000000" pitchFamily="2" charset="0"/>
                <a:cs typeface="Hind" panose="02000000000000000000" pitchFamily="2" charset="0"/>
              </a:rPr>
              <a:t>To customize this deck, keep the slides that are relevant to you and your audience, and delete or hide the rest. </a:t>
            </a:r>
            <a:r>
              <a:rPr lang="en" sz="1600" dirty="0">
                <a:solidFill>
                  <a:schemeClr val="hlink"/>
                </a:solidFill>
                <a:uFill>
                  <a:noFill/>
                </a:uFill>
                <a:latin typeface="Hind" panose="02000000000000000000" pitchFamily="2" charset="0"/>
                <a:cs typeface="Hind" panose="02000000000000000000" pitchFamily="2" charset="0"/>
              </a:rPr>
              <a:t>To hide slides, s</a:t>
            </a:r>
            <a:r>
              <a:rPr lang="en" sz="1600" dirty="0">
                <a:solidFill>
                  <a:schemeClr val="dk1"/>
                </a:solidFill>
                <a:latin typeface="Hind" panose="02000000000000000000" pitchFamily="2" charset="0"/>
                <a:cs typeface="Hind" panose="02000000000000000000" pitchFamily="2" charset="0"/>
              </a:rPr>
              <a:t>elect the slide from the lefthand view, right click, and s</a:t>
            </a:r>
            <a:r>
              <a:rPr lang="en-US" sz="1600" dirty="0">
                <a:solidFill>
                  <a:schemeClr val="dk1"/>
                </a:solidFill>
                <a:latin typeface="Hind" panose="02000000000000000000" pitchFamily="2" charset="0"/>
                <a:cs typeface="Hind" panose="02000000000000000000" pitchFamily="2" charset="0"/>
              </a:rPr>
              <a:t>elect Hide Slide. Each slide includes suggested talking points – which you can modify to suit your context – in the notes section. You can also modify the content of each slide, if appropriate, or add additional slides.</a:t>
            </a:r>
          </a:p>
          <a:p>
            <a:pPr marL="0" lvl="0" indent="0" algn="l" rtl="0">
              <a:spcBef>
                <a:spcPts val="0"/>
              </a:spcBef>
              <a:spcAft>
                <a:spcPts val="0"/>
              </a:spcAft>
              <a:buNone/>
            </a:pPr>
            <a:endParaRPr lang="en" sz="1300" dirty="0">
              <a:solidFill>
                <a:schemeClr val="dk1"/>
              </a:solidFill>
              <a:latin typeface="Hind" panose="02000000000000000000" pitchFamily="2" charset="0"/>
              <a:cs typeface="Hind" panose="02000000000000000000" pitchFamily="2" charset="0"/>
            </a:endParaRPr>
          </a:p>
          <a:p>
            <a:pPr marL="171450" lvl="0" indent="-171450" algn="l" rtl="0">
              <a:spcBef>
                <a:spcPts val="0"/>
              </a:spcBef>
              <a:spcAft>
                <a:spcPts val="0"/>
              </a:spcAft>
              <a:buFont typeface="Arial" panose="020B0604020202020204" pitchFamily="34" charset="0"/>
              <a:buChar char="•"/>
            </a:pPr>
            <a:endParaRPr lang="en-US" sz="1300" b="1" dirty="0">
              <a:solidFill>
                <a:schemeClr val="hlink"/>
              </a:solidFill>
              <a:uFill>
                <a:noFill/>
              </a:uFill>
              <a:latin typeface="Hind" panose="02000000000000000000" pitchFamily="2" charset="0"/>
              <a:cs typeface="Hind" panose="02000000000000000000" pitchFamily="2" charset="0"/>
            </a:endParaRP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38"/>
          <p:cNvSpPr txBox="1">
            <a:spLocks noGrp="1"/>
          </p:cNvSpPr>
          <p:nvPr>
            <p:ph type="title"/>
          </p:nvPr>
        </p:nvSpPr>
        <p:spPr>
          <a:xfrm>
            <a:off x="-1" y="87737"/>
            <a:ext cx="9144001"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solidFill>
                  <a:schemeClr val="bg1"/>
                </a:solidFill>
              </a:rPr>
              <a:t>Col·lab·o·ra·tion</a:t>
            </a:r>
            <a:endParaRPr sz="6000">
              <a:solidFill>
                <a:schemeClr val="bg1"/>
              </a:solidFill>
            </a:endParaRPr>
          </a:p>
        </p:txBody>
      </p:sp>
      <p:sp>
        <p:nvSpPr>
          <p:cNvPr id="1284" name="Google Shape;1284;p38"/>
          <p:cNvSpPr txBox="1">
            <a:spLocks noGrp="1"/>
          </p:cNvSpPr>
          <p:nvPr>
            <p:ph type="subTitle" idx="1"/>
          </p:nvPr>
        </p:nvSpPr>
        <p:spPr>
          <a:xfrm>
            <a:off x="1264596" y="1856932"/>
            <a:ext cx="6752003" cy="635955"/>
          </a:xfrm>
          <a:prstGeom prst="rect">
            <a:avLst/>
          </a:prstGeom>
        </p:spPr>
        <p:txBody>
          <a:bodyPr spcFirstLastPara="1" wrap="square" lIns="91425" tIns="91425" rIns="91425" bIns="91425" anchor="t" anchorCtr="0">
            <a:noAutofit/>
          </a:bodyPr>
          <a:lstStyle/>
          <a:p>
            <a:pPr lvl="0" indent="-457200" algn="l" rtl="0">
              <a:spcBef>
                <a:spcPts val="0"/>
              </a:spcBef>
              <a:spcAft>
                <a:spcPts val="0"/>
              </a:spcAft>
              <a:buSzPct val="65000"/>
              <a:buFont typeface="+mj-lt"/>
              <a:buAutoNum type="arabicPeriod"/>
            </a:pPr>
            <a:r>
              <a:rPr lang="en-US" sz="2000"/>
              <a:t>The action of working with someone to produce or create something</a:t>
            </a:r>
          </a:p>
          <a:p>
            <a:pPr lvl="0" indent="-457200" algn="l" rtl="0">
              <a:spcBef>
                <a:spcPts val="0"/>
              </a:spcBef>
              <a:spcAft>
                <a:spcPts val="0"/>
              </a:spcAft>
              <a:buSzPct val="65000"/>
              <a:buFont typeface="+mj-lt"/>
              <a:buAutoNum type="arabicPeriod"/>
            </a:pPr>
            <a:r>
              <a:rPr lang="en-US" sz="2000"/>
              <a:t>The process of two or more people or organizations working together to complete a task or achieve a goal</a:t>
            </a:r>
          </a:p>
          <a:p>
            <a:pPr lvl="0" indent="-457200" algn="l" rtl="0">
              <a:spcBef>
                <a:spcPts val="0"/>
              </a:spcBef>
              <a:spcAft>
                <a:spcPts val="0"/>
              </a:spcAft>
              <a:buSzPct val="65000"/>
              <a:buFont typeface="+mj-lt"/>
              <a:buAutoNum type="arabicPeriod"/>
            </a:pPr>
            <a:r>
              <a:rPr lang="en-US" sz="2000"/>
              <a:t>Types include team, cross-functional, community</a:t>
            </a:r>
            <a:endParaRPr lang="en-US" sz="2400"/>
          </a:p>
        </p:txBody>
      </p:sp>
      <p:sp>
        <p:nvSpPr>
          <p:cNvPr id="1285" name="Google Shape;1285;p38"/>
          <p:cNvSpPr/>
          <p:nvPr/>
        </p:nvSpPr>
        <p:spPr>
          <a:xfrm rot="2037842">
            <a:off x="3073003" y="369733"/>
            <a:ext cx="2997993" cy="2058854"/>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14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1" name="Google Shape;1291;p39"/>
          <p:cNvSpPr txBox="1">
            <a:spLocks noGrp="1"/>
          </p:cNvSpPr>
          <p:nvPr>
            <p:ph type="subTitle" idx="1"/>
          </p:nvPr>
        </p:nvSpPr>
        <p:spPr>
          <a:xfrm>
            <a:off x="3668665" y="1190163"/>
            <a:ext cx="4867840" cy="1322400"/>
          </a:xfrm>
          <a:prstGeom prst="rect">
            <a:avLst/>
          </a:prstGeom>
        </p:spPr>
        <p:txBody>
          <a:bodyPr spcFirstLastPara="1" wrap="square" lIns="274300" tIns="91425" rIns="274300" bIns="91425" anchor="t" anchorCtr="0">
            <a:noAutofit/>
          </a:bodyPr>
          <a:lstStyle/>
          <a:p>
            <a:pPr marL="0" lvl="0" indent="0">
              <a:buNone/>
            </a:pPr>
            <a:r>
              <a:rPr lang="en-US" sz="4200" b="1" spc="-100">
                <a:solidFill>
                  <a:schemeClr val="bg1"/>
                </a:solidFill>
                <a:latin typeface="Yusei Magic" panose="020B0604020202020204" charset="-128"/>
                <a:ea typeface="Yusei Magic" panose="020B0604020202020204" charset="-128"/>
                <a:cs typeface="Yusei Magic" panose="020B0604020202020204" charset="-128"/>
              </a:rPr>
              <a:t>WV State Code §18-9A-2</a:t>
            </a:r>
            <a:r>
              <a:rPr lang="en-US" sz="2000" b="1" spc="-100">
                <a:solidFill>
                  <a:schemeClr val="bg1"/>
                </a:solidFill>
                <a:latin typeface="Vollkorn"/>
              </a:rPr>
              <a:t> </a:t>
            </a:r>
          </a:p>
          <a:p>
            <a:pPr marL="0" lvl="0" indent="0">
              <a:buNone/>
            </a:pPr>
            <a:r>
              <a:rPr lang="en-US" sz="2000">
                <a:latin typeface="Vollkorn"/>
              </a:rPr>
              <a:t>identifies </a:t>
            </a:r>
            <a:r>
              <a:rPr lang="en-US" sz="2000" b="1">
                <a:latin typeface="Vollkorn"/>
              </a:rPr>
              <a:t>professional student support personnel </a:t>
            </a:r>
            <a:r>
              <a:rPr lang="en-US" sz="2000">
                <a:latin typeface="Vollkorn"/>
              </a:rPr>
              <a:t>as staff who provide direct social and emotional support services to students. This definition also includes staff who address chronic absenteeism.</a:t>
            </a:r>
          </a:p>
        </p:txBody>
      </p:sp>
      <p:grpSp>
        <p:nvGrpSpPr>
          <p:cNvPr id="1292" name="Google Shape;1292;p39"/>
          <p:cNvGrpSpPr/>
          <p:nvPr/>
        </p:nvGrpSpPr>
        <p:grpSpPr>
          <a:xfrm>
            <a:off x="1070277" y="812751"/>
            <a:ext cx="2642676" cy="3517987"/>
            <a:chOff x="7075926" y="587568"/>
            <a:chExt cx="1989068" cy="2647890"/>
          </a:xfrm>
        </p:grpSpPr>
        <p:sp>
          <p:nvSpPr>
            <p:cNvPr id="1293" name="Google Shape;1293;p39"/>
            <p:cNvSpPr/>
            <p:nvPr/>
          </p:nvSpPr>
          <p:spPr>
            <a:xfrm>
              <a:off x="7252746" y="1359124"/>
              <a:ext cx="1158657" cy="1261119"/>
            </a:xfrm>
            <a:custGeom>
              <a:avLst/>
              <a:gdLst/>
              <a:ahLst/>
              <a:cxnLst/>
              <a:rect l="l" t="t" r="r" b="b"/>
              <a:pathLst>
                <a:path w="18387" h="20013" extrusionOk="0">
                  <a:moveTo>
                    <a:pt x="16719" y="0"/>
                  </a:moveTo>
                  <a:lnTo>
                    <a:pt x="12895" y="407"/>
                  </a:lnTo>
                  <a:lnTo>
                    <a:pt x="1750" y="1668"/>
                  </a:lnTo>
                  <a:lnTo>
                    <a:pt x="1709" y="2034"/>
                  </a:lnTo>
                  <a:lnTo>
                    <a:pt x="1750" y="2400"/>
                  </a:lnTo>
                  <a:lnTo>
                    <a:pt x="1831" y="3132"/>
                  </a:lnTo>
                  <a:lnTo>
                    <a:pt x="1994" y="3864"/>
                  </a:lnTo>
                  <a:lnTo>
                    <a:pt x="2075" y="4597"/>
                  </a:lnTo>
                  <a:lnTo>
                    <a:pt x="2238" y="6183"/>
                  </a:lnTo>
                  <a:lnTo>
                    <a:pt x="2482" y="7769"/>
                  </a:lnTo>
                  <a:lnTo>
                    <a:pt x="1831" y="7973"/>
                  </a:lnTo>
                  <a:lnTo>
                    <a:pt x="1506" y="8095"/>
                  </a:lnTo>
                  <a:lnTo>
                    <a:pt x="1221" y="8217"/>
                  </a:lnTo>
                  <a:lnTo>
                    <a:pt x="936" y="8380"/>
                  </a:lnTo>
                  <a:lnTo>
                    <a:pt x="692" y="8583"/>
                  </a:lnTo>
                  <a:lnTo>
                    <a:pt x="448" y="8868"/>
                  </a:lnTo>
                  <a:lnTo>
                    <a:pt x="245" y="9152"/>
                  </a:lnTo>
                  <a:lnTo>
                    <a:pt x="123" y="9396"/>
                  </a:lnTo>
                  <a:lnTo>
                    <a:pt x="41" y="9681"/>
                  </a:lnTo>
                  <a:lnTo>
                    <a:pt x="1" y="9966"/>
                  </a:lnTo>
                  <a:lnTo>
                    <a:pt x="1" y="10251"/>
                  </a:lnTo>
                  <a:lnTo>
                    <a:pt x="1" y="10535"/>
                  </a:lnTo>
                  <a:lnTo>
                    <a:pt x="82" y="10820"/>
                  </a:lnTo>
                  <a:lnTo>
                    <a:pt x="204" y="11064"/>
                  </a:lnTo>
                  <a:lnTo>
                    <a:pt x="367" y="11308"/>
                  </a:lnTo>
                  <a:lnTo>
                    <a:pt x="611" y="11512"/>
                  </a:lnTo>
                  <a:lnTo>
                    <a:pt x="936" y="11674"/>
                  </a:lnTo>
                  <a:lnTo>
                    <a:pt x="1262" y="11796"/>
                  </a:lnTo>
                  <a:lnTo>
                    <a:pt x="1628" y="11837"/>
                  </a:lnTo>
                  <a:lnTo>
                    <a:pt x="2401" y="11878"/>
                  </a:lnTo>
                  <a:lnTo>
                    <a:pt x="3133" y="11918"/>
                  </a:lnTo>
                  <a:lnTo>
                    <a:pt x="3499" y="15661"/>
                  </a:lnTo>
                  <a:lnTo>
                    <a:pt x="3784" y="18304"/>
                  </a:lnTo>
                  <a:lnTo>
                    <a:pt x="3987" y="19769"/>
                  </a:lnTo>
                  <a:lnTo>
                    <a:pt x="6143" y="19932"/>
                  </a:lnTo>
                  <a:lnTo>
                    <a:pt x="8299" y="20013"/>
                  </a:lnTo>
                  <a:lnTo>
                    <a:pt x="10495" y="19972"/>
                  </a:lnTo>
                  <a:lnTo>
                    <a:pt x="12651" y="19850"/>
                  </a:lnTo>
                  <a:lnTo>
                    <a:pt x="12610" y="17288"/>
                  </a:lnTo>
                  <a:lnTo>
                    <a:pt x="12610" y="15701"/>
                  </a:lnTo>
                  <a:lnTo>
                    <a:pt x="12651" y="15010"/>
                  </a:lnTo>
                  <a:lnTo>
                    <a:pt x="13383" y="14847"/>
                  </a:lnTo>
                  <a:lnTo>
                    <a:pt x="14115" y="14725"/>
                  </a:lnTo>
                  <a:lnTo>
                    <a:pt x="14848" y="14522"/>
                  </a:lnTo>
                  <a:lnTo>
                    <a:pt x="15539" y="14278"/>
                  </a:lnTo>
                  <a:lnTo>
                    <a:pt x="16231" y="13952"/>
                  </a:lnTo>
                  <a:lnTo>
                    <a:pt x="16556" y="13749"/>
                  </a:lnTo>
                  <a:lnTo>
                    <a:pt x="16841" y="13545"/>
                  </a:lnTo>
                  <a:lnTo>
                    <a:pt x="17125" y="13301"/>
                  </a:lnTo>
                  <a:lnTo>
                    <a:pt x="17369" y="13017"/>
                  </a:lnTo>
                  <a:lnTo>
                    <a:pt x="17614" y="12732"/>
                  </a:lnTo>
                  <a:lnTo>
                    <a:pt x="17817" y="12447"/>
                  </a:lnTo>
                  <a:lnTo>
                    <a:pt x="17980" y="12162"/>
                  </a:lnTo>
                  <a:lnTo>
                    <a:pt x="18102" y="11837"/>
                  </a:lnTo>
                  <a:lnTo>
                    <a:pt x="18183" y="11512"/>
                  </a:lnTo>
                  <a:lnTo>
                    <a:pt x="18264" y="11186"/>
                  </a:lnTo>
                  <a:lnTo>
                    <a:pt x="18346" y="10535"/>
                  </a:lnTo>
                  <a:lnTo>
                    <a:pt x="18386" y="9844"/>
                  </a:lnTo>
                  <a:lnTo>
                    <a:pt x="18346" y="9152"/>
                  </a:lnTo>
                  <a:lnTo>
                    <a:pt x="18264" y="8461"/>
                  </a:lnTo>
                  <a:lnTo>
                    <a:pt x="18061" y="7159"/>
                  </a:lnTo>
                  <a:lnTo>
                    <a:pt x="17776" y="5207"/>
                  </a:lnTo>
                  <a:lnTo>
                    <a:pt x="17451" y="3254"/>
                  </a:lnTo>
                  <a:lnTo>
                    <a:pt x="17329" y="2481"/>
                  </a:lnTo>
                  <a:lnTo>
                    <a:pt x="17207" y="1587"/>
                  </a:lnTo>
                  <a:lnTo>
                    <a:pt x="17125" y="1180"/>
                  </a:lnTo>
                  <a:lnTo>
                    <a:pt x="17003" y="732"/>
                  </a:lnTo>
                  <a:lnTo>
                    <a:pt x="16881" y="366"/>
                  </a:lnTo>
                  <a:lnTo>
                    <a:pt x="16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7239954" y="1348852"/>
              <a:ext cx="1181720" cy="1281662"/>
            </a:xfrm>
            <a:custGeom>
              <a:avLst/>
              <a:gdLst/>
              <a:ahLst/>
              <a:cxnLst/>
              <a:rect l="l" t="t" r="r" b="b"/>
              <a:pathLst>
                <a:path w="18753" h="20339" extrusionOk="0">
                  <a:moveTo>
                    <a:pt x="16825" y="377"/>
                  </a:moveTo>
                  <a:lnTo>
                    <a:pt x="16922" y="570"/>
                  </a:lnTo>
                  <a:lnTo>
                    <a:pt x="17003" y="855"/>
                  </a:lnTo>
                  <a:lnTo>
                    <a:pt x="17206" y="1506"/>
                  </a:lnTo>
                  <a:lnTo>
                    <a:pt x="17288" y="2197"/>
                  </a:lnTo>
                  <a:lnTo>
                    <a:pt x="17369" y="2848"/>
                  </a:lnTo>
                  <a:lnTo>
                    <a:pt x="17613" y="4434"/>
                  </a:lnTo>
                  <a:lnTo>
                    <a:pt x="17898" y="6021"/>
                  </a:lnTo>
                  <a:lnTo>
                    <a:pt x="18101" y="7485"/>
                  </a:lnTo>
                  <a:lnTo>
                    <a:pt x="18305" y="8949"/>
                  </a:lnTo>
                  <a:lnTo>
                    <a:pt x="18386" y="9641"/>
                  </a:lnTo>
                  <a:lnTo>
                    <a:pt x="18386" y="10332"/>
                  </a:lnTo>
                  <a:lnTo>
                    <a:pt x="18345" y="11024"/>
                  </a:lnTo>
                  <a:lnTo>
                    <a:pt x="18305" y="11390"/>
                  </a:lnTo>
                  <a:lnTo>
                    <a:pt x="18223" y="11715"/>
                  </a:lnTo>
                  <a:lnTo>
                    <a:pt x="18061" y="12081"/>
                  </a:lnTo>
                  <a:lnTo>
                    <a:pt x="17898" y="12407"/>
                  </a:lnTo>
                  <a:lnTo>
                    <a:pt x="17735" y="12732"/>
                  </a:lnTo>
                  <a:lnTo>
                    <a:pt x="17491" y="13017"/>
                  </a:lnTo>
                  <a:lnTo>
                    <a:pt x="17247" y="13261"/>
                  </a:lnTo>
                  <a:lnTo>
                    <a:pt x="17003" y="13505"/>
                  </a:lnTo>
                  <a:lnTo>
                    <a:pt x="16678" y="13708"/>
                  </a:lnTo>
                  <a:lnTo>
                    <a:pt x="16393" y="13912"/>
                  </a:lnTo>
                  <a:lnTo>
                    <a:pt x="15742" y="14237"/>
                  </a:lnTo>
                  <a:lnTo>
                    <a:pt x="15051" y="14481"/>
                  </a:lnTo>
                  <a:lnTo>
                    <a:pt x="14318" y="14685"/>
                  </a:lnTo>
                  <a:lnTo>
                    <a:pt x="13627" y="14847"/>
                  </a:lnTo>
                  <a:lnTo>
                    <a:pt x="13220" y="14888"/>
                  </a:lnTo>
                  <a:lnTo>
                    <a:pt x="13017" y="14929"/>
                  </a:lnTo>
                  <a:lnTo>
                    <a:pt x="12813" y="14969"/>
                  </a:lnTo>
                  <a:lnTo>
                    <a:pt x="12732" y="15051"/>
                  </a:lnTo>
                  <a:lnTo>
                    <a:pt x="12691" y="15132"/>
                  </a:lnTo>
                  <a:lnTo>
                    <a:pt x="12651" y="15295"/>
                  </a:lnTo>
                  <a:lnTo>
                    <a:pt x="12651" y="15457"/>
                  </a:lnTo>
                  <a:lnTo>
                    <a:pt x="12651" y="16881"/>
                  </a:lnTo>
                  <a:lnTo>
                    <a:pt x="12651" y="19862"/>
                  </a:lnTo>
                  <a:lnTo>
                    <a:pt x="12651" y="19862"/>
                  </a:lnTo>
                  <a:lnTo>
                    <a:pt x="10698" y="19973"/>
                  </a:lnTo>
                  <a:lnTo>
                    <a:pt x="8502" y="19973"/>
                  </a:lnTo>
                  <a:lnTo>
                    <a:pt x="6346" y="19891"/>
                  </a:lnTo>
                  <a:lnTo>
                    <a:pt x="4333" y="19739"/>
                  </a:lnTo>
                  <a:lnTo>
                    <a:pt x="4333" y="19739"/>
                  </a:lnTo>
                  <a:lnTo>
                    <a:pt x="4231" y="18956"/>
                  </a:lnTo>
                  <a:lnTo>
                    <a:pt x="4027" y="17044"/>
                  </a:lnTo>
                  <a:lnTo>
                    <a:pt x="3621" y="13058"/>
                  </a:lnTo>
                  <a:lnTo>
                    <a:pt x="3539" y="12366"/>
                  </a:lnTo>
                  <a:lnTo>
                    <a:pt x="3539" y="12163"/>
                  </a:lnTo>
                  <a:lnTo>
                    <a:pt x="3539" y="12081"/>
                  </a:lnTo>
                  <a:lnTo>
                    <a:pt x="3498" y="12122"/>
                  </a:lnTo>
                  <a:lnTo>
                    <a:pt x="3498" y="12000"/>
                  </a:lnTo>
                  <a:lnTo>
                    <a:pt x="3458" y="11919"/>
                  </a:lnTo>
                  <a:lnTo>
                    <a:pt x="3336" y="11878"/>
                  </a:lnTo>
                  <a:lnTo>
                    <a:pt x="2400" y="11878"/>
                  </a:lnTo>
                  <a:lnTo>
                    <a:pt x="1953" y="11837"/>
                  </a:lnTo>
                  <a:lnTo>
                    <a:pt x="1465" y="11756"/>
                  </a:lnTo>
                  <a:lnTo>
                    <a:pt x="1261" y="11715"/>
                  </a:lnTo>
                  <a:lnTo>
                    <a:pt x="1058" y="11593"/>
                  </a:lnTo>
                  <a:lnTo>
                    <a:pt x="855" y="11471"/>
                  </a:lnTo>
                  <a:lnTo>
                    <a:pt x="692" y="11349"/>
                  </a:lnTo>
                  <a:lnTo>
                    <a:pt x="570" y="11146"/>
                  </a:lnTo>
                  <a:lnTo>
                    <a:pt x="488" y="10983"/>
                  </a:lnTo>
                  <a:lnTo>
                    <a:pt x="407" y="10739"/>
                  </a:lnTo>
                  <a:lnTo>
                    <a:pt x="366" y="10495"/>
                  </a:lnTo>
                  <a:lnTo>
                    <a:pt x="366" y="10292"/>
                  </a:lnTo>
                  <a:lnTo>
                    <a:pt x="407" y="10048"/>
                  </a:lnTo>
                  <a:lnTo>
                    <a:pt x="448" y="9803"/>
                  </a:lnTo>
                  <a:lnTo>
                    <a:pt x="529" y="9600"/>
                  </a:lnTo>
                  <a:lnTo>
                    <a:pt x="610" y="9397"/>
                  </a:lnTo>
                  <a:lnTo>
                    <a:pt x="773" y="9193"/>
                  </a:lnTo>
                  <a:lnTo>
                    <a:pt x="895" y="8990"/>
                  </a:lnTo>
                  <a:lnTo>
                    <a:pt x="1058" y="8827"/>
                  </a:lnTo>
                  <a:lnTo>
                    <a:pt x="1261" y="8705"/>
                  </a:lnTo>
                  <a:lnTo>
                    <a:pt x="1465" y="8583"/>
                  </a:lnTo>
                  <a:lnTo>
                    <a:pt x="1871" y="8380"/>
                  </a:lnTo>
                  <a:lnTo>
                    <a:pt x="2319" y="8258"/>
                  </a:lnTo>
                  <a:lnTo>
                    <a:pt x="2726" y="8136"/>
                  </a:lnTo>
                  <a:lnTo>
                    <a:pt x="2807" y="8095"/>
                  </a:lnTo>
                  <a:lnTo>
                    <a:pt x="2848" y="8054"/>
                  </a:lnTo>
                  <a:lnTo>
                    <a:pt x="2888" y="7892"/>
                  </a:lnTo>
                  <a:lnTo>
                    <a:pt x="2644" y="6305"/>
                  </a:lnTo>
                  <a:lnTo>
                    <a:pt x="2482" y="4719"/>
                  </a:lnTo>
                  <a:lnTo>
                    <a:pt x="2360" y="3987"/>
                  </a:lnTo>
                  <a:lnTo>
                    <a:pt x="2238" y="3255"/>
                  </a:lnTo>
                  <a:lnTo>
                    <a:pt x="2116" y="2563"/>
                  </a:lnTo>
                  <a:lnTo>
                    <a:pt x="2116" y="2197"/>
                  </a:lnTo>
                  <a:lnTo>
                    <a:pt x="2116" y="1976"/>
                  </a:lnTo>
                  <a:lnTo>
                    <a:pt x="2116" y="1976"/>
                  </a:lnTo>
                  <a:lnTo>
                    <a:pt x="13098" y="773"/>
                  </a:lnTo>
                  <a:lnTo>
                    <a:pt x="16825" y="377"/>
                  </a:lnTo>
                  <a:close/>
                  <a:moveTo>
                    <a:pt x="16922" y="1"/>
                  </a:moveTo>
                  <a:lnTo>
                    <a:pt x="13098" y="407"/>
                  </a:lnTo>
                  <a:lnTo>
                    <a:pt x="13057" y="407"/>
                  </a:lnTo>
                  <a:lnTo>
                    <a:pt x="13052" y="412"/>
                  </a:lnTo>
                  <a:lnTo>
                    <a:pt x="13052" y="412"/>
                  </a:lnTo>
                  <a:lnTo>
                    <a:pt x="1953" y="1628"/>
                  </a:lnTo>
                  <a:lnTo>
                    <a:pt x="1831" y="1668"/>
                  </a:lnTo>
                  <a:lnTo>
                    <a:pt x="1790" y="1750"/>
                  </a:lnTo>
                  <a:lnTo>
                    <a:pt x="1749" y="1831"/>
                  </a:lnTo>
                  <a:lnTo>
                    <a:pt x="1749" y="2197"/>
                  </a:lnTo>
                  <a:lnTo>
                    <a:pt x="1749" y="2563"/>
                  </a:lnTo>
                  <a:lnTo>
                    <a:pt x="1871" y="3295"/>
                  </a:lnTo>
                  <a:lnTo>
                    <a:pt x="1993" y="4027"/>
                  </a:lnTo>
                  <a:lnTo>
                    <a:pt x="2116" y="4800"/>
                  </a:lnTo>
                  <a:lnTo>
                    <a:pt x="2278" y="6387"/>
                  </a:lnTo>
                  <a:lnTo>
                    <a:pt x="2492" y="7815"/>
                  </a:lnTo>
                  <a:lnTo>
                    <a:pt x="2492" y="7815"/>
                  </a:lnTo>
                  <a:lnTo>
                    <a:pt x="2238" y="7892"/>
                  </a:lnTo>
                  <a:lnTo>
                    <a:pt x="1831" y="8014"/>
                  </a:lnTo>
                  <a:lnTo>
                    <a:pt x="1465" y="8176"/>
                  </a:lnTo>
                  <a:lnTo>
                    <a:pt x="1099" y="8380"/>
                  </a:lnTo>
                  <a:lnTo>
                    <a:pt x="814" y="8583"/>
                  </a:lnTo>
                  <a:lnTo>
                    <a:pt x="529" y="8868"/>
                  </a:lnTo>
                  <a:lnTo>
                    <a:pt x="285" y="9234"/>
                  </a:lnTo>
                  <a:lnTo>
                    <a:pt x="122" y="9600"/>
                  </a:lnTo>
                  <a:lnTo>
                    <a:pt x="0" y="10048"/>
                  </a:lnTo>
                  <a:lnTo>
                    <a:pt x="0" y="10454"/>
                  </a:lnTo>
                  <a:lnTo>
                    <a:pt x="41" y="10861"/>
                  </a:lnTo>
                  <a:lnTo>
                    <a:pt x="204" y="11268"/>
                  </a:lnTo>
                  <a:lnTo>
                    <a:pt x="326" y="11431"/>
                  </a:lnTo>
                  <a:lnTo>
                    <a:pt x="448" y="11593"/>
                  </a:lnTo>
                  <a:lnTo>
                    <a:pt x="570" y="11715"/>
                  </a:lnTo>
                  <a:lnTo>
                    <a:pt x="733" y="11837"/>
                  </a:lnTo>
                  <a:lnTo>
                    <a:pt x="1058" y="12041"/>
                  </a:lnTo>
                  <a:lnTo>
                    <a:pt x="1465" y="12122"/>
                  </a:lnTo>
                  <a:lnTo>
                    <a:pt x="1912" y="12203"/>
                  </a:lnTo>
                  <a:lnTo>
                    <a:pt x="2400" y="12244"/>
                  </a:lnTo>
                  <a:lnTo>
                    <a:pt x="3176" y="12278"/>
                  </a:lnTo>
                  <a:lnTo>
                    <a:pt x="3176" y="12278"/>
                  </a:lnTo>
                  <a:lnTo>
                    <a:pt x="3214" y="12773"/>
                  </a:lnTo>
                  <a:lnTo>
                    <a:pt x="3376" y="14522"/>
                  </a:lnTo>
                  <a:lnTo>
                    <a:pt x="3865" y="18752"/>
                  </a:lnTo>
                  <a:lnTo>
                    <a:pt x="3905" y="19362"/>
                  </a:lnTo>
                  <a:lnTo>
                    <a:pt x="3987" y="19973"/>
                  </a:lnTo>
                  <a:lnTo>
                    <a:pt x="4027" y="20013"/>
                  </a:lnTo>
                  <a:lnTo>
                    <a:pt x="4068" y="20054"/>
                  </a:lnTo>
                  <a:lnTo>
                    <a:pt x="4190" y="20095"/>
                  </a:lnTo>
                  <a:lnTo>
                    <a:pt x="6346" y="20257"/>
                  </a:lnTo>
                  <a:lnTo>
                    <a:pt x="8502" y="20339"/>
                  </a:lnTo>
                  <a:lnTo>
                    <a:pt x="10698" y="20339"/>
                  </a:lnTo>
                  <a:lnTo>
                    <a:pt x="12854" y="20217"/>
                  </a:lnTo>
                  <a:lnTo>
                    <a:pt x="12935" y="20217"/>
                  </a:lnTo>
                  <a:lnTo>
                    <a:pt x="12976" y="20176"/>
                  </a:lnTo>
                  <a:lnTo>
                    <a:pt x="13017" y="20095"/>
                  </a:lnTo>
                  <a:lnTo>
                    <a:pt x="13017" y="20013"/>
                  </a:lnTo>
                  <a:lnTo>
                    <a:pt x="13017" y="17247"/>
                  </a:lnTo>
                  <a:lnTo>
                    <a:pt x="13017" y="15702"/>
                  </a:lnTo>
                  <a:lnTo>
                    <a:pt x="13017" y="15335"/>
                  </a:lnTo>
                  <a:lnTo>
                    <a:pt x="13139" y="15335"/>
                  </a:lnTo>
                  <a:lnTo>
                    <a:pt x="13383" y="15254"/>
                  </a:lnTo>
                  <a:lnTo>
                    <a:pt x="13830" y="15173"/>
                  </a:lnTo>
                  <a:lnTo>
                    <a:pt x="14522" y="15010"/>
                  </a:lnTo>
                  <a:lnTo>
                    <a:pt x="15213" y="14807"/>
                  </a:lnTo>
                  <a:lnTo>
                    <a:pt x="15905" y="14563"/>
                  </a:lnTo>
                  <a:lnTo>
                    <a:pt x="16556" y="14237"/>
                  </a:lnTo>
                  <a:lnTo>
                    <a:pt x="16840" y="14074"/>
                  </a:lnTo>
                  <a:lnTo>
                    <a:pt x="17125" y="13871"/>
                  </a:lnTo>
                  <a:lnTo>
                    <a:pt x="17410" y="13627"/>
                  </a:lnTo>
                  <a:lnTo>
                    <a:pt x="17654" y="13383"/>
                  </a:lnTo>
                  <a:lnTo>
                    <a:pt x="17898" y="13139"/>
                  </a:lnTo>
                  <a:lnTo>
                    <a:pt x="18101" y="12814"/>
                  </a:lnTo>
                  <a:lnTo>
                    <a:pt x="18264" y="12529"/>
                  </a:lnTo>
                  <a:lnTo>
                    <a:pt x="18427" y="12163"/>
                  </a:lnTo>
                  <a:lnTo>
                    <a:pt x="18549" y="11837"/>
                  </a:lnTo>
                  <a:lnTo>
                    <a:pt x="18630" y="11512"/>
                  </a:lnTo>
                  <a:lnTo>
                    <a:pt x="18752" y="10820"/>
                  </a:lnTo>
                  <a:lnTo>
                    <a:pt x="18752" y="10129"/>
                  </a:lnTo>
                  <a:lnTo>
                    <a:pt x="18752" y="9437"/>
                  </a:lnTo>
                  <a:lnTo>
                    <a:pt x="18671" y="8746"/>
                  </a:lnTo>
                  <a:lnTo>
                    <a:pt x="18589" y="8014"/>
                  </a:lnTo>
                  <a:lnTo>
                    <a:pt x="18345" y="6631"/>
                  </a:lnTo>
                  <a:lnTo>
                    <a:pt x="18061" y="4800"/>
                  </a:lnTo>
                  <a:lnTo>
                    <a:pt x="17776" y="2929"/>
                  </a:lnTo>
                  <a:lnTo>
                    <a:pt x="17654" y="2197"/>
                  </a:lnTo>
                  <a:lnTo>
                    <a:pt x="17532" y="1465"/>
                  </a:lnTo>
                  <a:lnTo>
                    <a:pt x="17491" y="1099"/>
                  </a:lnTo>
                  <a:lnTo>
                    <a:pt x="17369" y="733"/>
                  </a:lnTo>
                  <a:lnTo>
                    <a:pt x="17247" y="407"/>
                  </a:lnTo>
                  <a:lnTo>
                    <a:pt x="17084" y="82"/>
                  </a:lnTo>
                  <a:lnTo>
                    <a:pt x="170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7288664" y="1438586"/>
              <a:ext cx="1148385" cy="948439"/>
            </a:xfrm>
            <a:custGeom>
              <a:avLst/>
              <a:gdLst/>
              <a:ahLst/>
              <a:cxnLst/>
              <a:rect l="l" t="t" r="r" b="b"/>
              <a:pathLst>
                <a:path w="18224" h="15051" extrusionOk="0">
                  <a:moveTo>
                    <a:pt x="3254" y="0"/>
                  </a:moveTo>
                  <a:lnTo>
                    <a:pt x="1749" y="244"/>
                  </a:lnTo>
                  <a:lnTo>
                    <a:pt x="976" y="326"/>
                  </a:lnTo>
                  <a:lnTo>
                    <a:pt x="204" y="366"/>
                  </a:lnTo>
                  <a:lnTo>
                    <a:pt x="122" y="366"/>
                  </a:lnTo>
                  <a:lnTo>
                    <a:pt x="82" y="407"/>
                  </a:lnTo>
                  <a:lnTo>
                    <a:pt x="41" y="488"/>
                  </a:lnTo>
                  <a:lnTo>
                    <a:pt x="0" y="570"/>
                  </a:lnTo>
                  <a:lnTo>
                    <a:pt x="122" y="1627"/>
                  </a:lnTo>
                  <a:lnTo>
                    <a:pt x="244" y="2726"/>
                  </a:lnTo>
                  <a:lnTo>
                    <a:pt x="448" y="3783"/>
                  </a:lnTo>
                  <a:lnTo>
                    <a:pt x="692" y="4841"/>
                  </a:lnTo>
                  <a:lnTo>
                    <a:pt x="692" y="5166"/>
                  </a:lnTo>
                  <a:lnTo>
                    <a:pt x="773" y="5532"/>
                  </a:lnTo>
                  <a:lnTo>
                    <a:pt x="895" y="5858"/>
                  </a:lnTo>
                  <a:lnTo>
                    <a:pt x="1017" y="6142"/>
                  </a:lnTo>
                  <a:lnTo>
                    <a:pt x="1383" y="6915"/>
                  </a:lnTo>
                  <a:lnTo>
                    <a:pt x="1749" y="7647"/>
                  </a:lnTo>
                  <a:lnTo>
                    <a:pt x="2237" y="8339"/>
                  </a:lnTo>
                  <a:lnTo>
                    <a:pt x="2725" y="9030"/>
                  </a:lnTo>
                  <a:lnTo>
                    <a:pt x="3295" y="9640"/>
                  </a:lnTo>
                  <a:lnTo>
                    <a:pt x="3864" y="10251"/>
                  </a:lnTo>
                  <a:lnTo>
                    <a:pt x="4515" y="10861"/>
                  </a:lnTo>
                  <a:lnTo>
                    <a:pt x="5207" y="11430"/>
                  </a:lnTo>
                  <a:lnTo>
                    <a:pt x="6427" y="12488"/>
                  </a:lnTo>
                  <a:lnTo>
                    <a:pt x="7159" y="13098"/>
                  </a:lnTo>
                  <a:lnTo>
                    <a:pt x="7891" y="13667"/>
                  </a:lnTo>
                  <a:lnTo>
                    <a:pt x="8705" y="14155"/>
                  </a:lnTo>
                  <a:lnTo>
                    <a:pt x="9112" y="14359"/>
                  </a:lnTo>
                  <a:lnTo>
                    <a:pt x="9559" y="14522"/>
                  </a:lnTo>
                  <a:lnTo>
                    <a:pt x="10373" y="14806"/>
                  </a:lnTo>
                  <a:lnTo>
                    <a:pt x="11227" y="14969"/>
                  </a:lnTo>
                  <a:lnTo>
                    <a:pt x="12081" y="15050"/>
                  </a:lnTo>
                  <a:lnTo>
                    <a:pt x="12528" y="15050"/>
                  </a:lnTo>
                  <a:lnTo>
                    <a:pt x="12976" y="15010"/>
                  </a:lnTo>
                  <a:lnTo>
                    <a:pt x="13383" y="14969"/>
                  </a:lnTo>
                  <a:lnTo>
                    <a:pt x="13789" y="14888"/>
                  </a:lnTo>
                  <a:lnTo>
                    <a:pt x="14237" y="14806"/>
                  </a:lnTo>
                  <a:lnTo>
                    <a:pt x="14644" y="14644"/>
                  </a:lnTo>
                  <a:lnTo>
                    <a:pt x="15010" y="14481"/>
                  </a:lnTo>
                  <a:lnTo>
                    <a:pt x="15416" y="14318"/>
                  </a:lnTo>
                  <a:lnTo>
                    <a:pt x="15783" y="14074"/>
                  </a:lnTo>
                  <a:lnTo>
                    <a:pt x="16149" y="13830"/>
                  </a:lnTo>
                  <a:lnTo>
                    <a:pt x="16433" y="13586"/>
                  </a:lnTo>
                  <a:lnTo>
                    <a:pt x="16718" y="13301"/>
                  </a:lnTo>
                  <a:lnTo>
                    <a:pt x="16962" y="13017"/>
                  </a:lnTo>
                  <a:lnTo>
                    <a:pt x="17206" y="12732"/>
                  </a:lnTo>
                  <a:lnTo>
                    <a:pt x="17450" y="12406"/>
                  </a:lnTo>
                  <a:lnTo>
                    <a:pt x="17654" y="12081"/>
                  </a:lnTo>
                  <a:lnTo>
                    <a:pt x="17816" y="11715"/>
                  </a:lnTo>
                  <a:lnTo>
                    <a:pt x="17938" y="11349"/>
                  </a:lnTo>
                  <a:lnTo>
                    <a:pt x="18060" y="11023"/>
                  </a:lnTo>
                  <a:lnTo>
                    <a:pt x="18142" y="10617"/>
                  </a:lnTo>
                  <a:lnTo>
                    <a:pt x="18182" y="10251"/>
                  </a:lnTo>
                  <a:lnTo>
                    <a:pt x="18223" y="9885"/>
                  </a:lnTo>
                  <a:lnTo>
                    <a:pt x="18182" y="9478"/>
                  </a:lnTo>
                  <a:lnTo>
                    <a:pt x="18142" y="9112"/>
                  </a:lnTo>
                  <a:lnTo>
                    <a:pt x="18020" y="8746"/>
                  </a:lnTo>
                  <a:lnTo>
                    <a:pt x="17857" y="8420"/>
                  </a:lnTo>
                  <a:lnTo>
                    <a:pt x="17735" y="8217"/>
                  </a:lnTo>
                  <a:lnTo>
                    <a:pt x="17613" y="8095"/>
                  </a:lnTo>
                  <a:lnTo>
                    <a:pt x="17288" y="7851"/>
                  </a:lnTo>
                  <a:lnTo>
                    <a:pt x="16962" y="7647"/>
                  </a:lnTo>
                  <a:lnTo>
                    <a:pt x="16555" y="7566"/>
                  </a:lnTo>
                  <a:lnTo>
                    <a:pt x="16189" y="7485"/>
                  </a:lnTo>
                  <a:lnTo>
                    <a:pt x="15742" y="7485"/>
                  </a:lnTo>
                  <a:lnTo>
                    <a:pt x="14969" y="7525"/>
                  </a:lnTo>
                  <a:lnTo>
                    <a:pt x="14115" y="7607"/>
                  </a:lnTo>
                  <a:lnTo>
                    <a:pt x="13261" y="7810"/>
                  </a:lnTo>
                  <a:lnTo>
                    <a:pt x="12447" y="8054"/>
                  </a:lnTo>
                  <a:lnTo>
                    <a:pt x="11674" y="8379"/>
                  </a:lnTo>
                  <a:lnTo>
                    <a:pt x="10901" y="8746"/>
                  </a:lnTo>
                  <a:lnTo>
                    <a:pt x="10169" y="9193"/>
                  </a:lnTo>
                  <a:lnTo>
                    <a:pt x="9478" y="9722"/>
                  </a:lnTo>
                  <a:lnTo>
                    <a:pt x="8868" y="10291"/>
                  </a:lnTo>
                  <a:lnTo>
                    <a:pt x="8542" y="10576"/>
                  </a:lnTo>
                  <a:lnTo>
                    <a:pt x="8339" y="10698"/>
                  </a:lnTo>
                  <a:lnTo>
                    <a:pt x="8176" y="10820"/>
                  </a:lnTo>
                  <a:lnTo>
                    <a:pt x="7973" y="10901"/>
                  </a:lnTo>
                  <a:lnTo>
                    <a:pt x="7769" y="10942"/>
                  </a:lnTo>
                  <a:lnTo>
                    <a:pt x="7566" y="10942"/>
                  </a:lnTo>
                  <a:lnTo>
                    <a:pt x="7322" y="10861"/>
                  </a:lnTo>
                  <a:lnTo>
                    <a:pt x="7119" y="10779"/>
                  </a:lnTo>
                  <a:lnTo>
                    <a:pt x="6956" y="10698"/>
                  </a:lnTo>
                  <a:lnTo>
                    <a:pt x="6590" y="10413"/>
                  </a:lnTo>
                  <a:lnTo>
                    <a:pt x="6305" y="10088"/>
                  </a:lnTo>
                  <a:lnTo>
                    <a:pt x="6020" y="9762"/>
                  </a:lnTo>
                  <a:lnTo>
                    <a:pt x="5410" y="8868"/>
                  </a:lnTo>
                  <a:lnTo>
                    <a:pt x="4881" y="7973"/>
                  </a:lnTo>
                  <a:lnTo>
                    <a:pt x="4393" y="6997"/>
                  </a:lnTo>
                  <a:lnTo>
                    <a:pt x="3986" y="5980"/>
                  </a:lnTo>
                  <a:lnTo>
                    <a:pt x="3661" y="5044"/>
                  </a:lnTo>
                  <a:lnTo>
                    <a:pt x="3498" y="4515"/>
                  </a:lnTo>
                  <a:lnTo>
                    <a:pt x="3417" y="4027"/>
                  </a:lnTo>
                  <a:lnTo>
                    <a:pt x="3376" y="3661"/>
                  </a:lnTo>
                  <a:lnTo>
                    <a:pt x="3295" y="3254"/>
                  </a:lnTo>
                  <a:lnTo>
                    <a:pt x="3417" y="2481"/>
                  </a:lnTo>
                  <a:lnTo>
                    <a:pt x="3498" y="1709"/>
                  </a:lnTo>
                  <a:lnTo>
                    <a:pt x="3539" y="936"/>
                  </a:lnTo>
                  <a:lnTo>
                    <a:pt x="3539" y="529"/>
                  </a:lnTo>
                  <a:lnTo>
                    <a:pt x="3458" y="122"/>
                  </a:lnTo>
                  <a:lnTo>
                    <a:pt x="3458" y="82"/>
                  </a:lnTo>
                  <a:lnTo>
                    <a:pt x="3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7075926" y="2533030"/>
              <a:ext cx="1427731" cy="702428"/>
            </a:xfrm>
            <a:custGeom>
              <a:avLst/>
              <a:gdLst/>
              <a:ahLst/>
              <a:cxnLst/>
              <a:rect l="l" t="t" r="r" b="b"/>
              <a:pathLst>
                <a:path w="22657" h="11147" extrusionOk="0">
                  <a:moveTo>
                    <a:pt x="13627" y="1"/>
                  </a:moveTo>
                  <a:lnTo>
                    <a:pt x="12691" y="42"/>
                  </a:lnTo>
                  <a:lnTo>
                    <a:pt x="11755" y="82"/>
                  </a:lnTo>
                  <a:lnTo>
                    <a:pt x="9844" y="204"/>
                  </a:lnTo>
                  <a:lnTo>
                    <a:pt x="7932" y="245"/>
                  </a:lnTo>
                  <a:lnTo>
                    <a:pt x="7078" y="326"/>
                  </a:lnTo>
                  <a:lnTo>
                    <a:pt x="6224" y="408"/>
                  </a:lnTo>
                  <a:lnTo>
                    <a:pt x="5817" y="489"/>
                  </a:lnTo>
                  <a:lnTo>
                    <a:pt x="5369" y="611"/>
                  </a:lnTo>
                  <a:lnTo>
                    <a:pt x="4963" y="733"/>
                  </a:lnTo>
                  <a:lnTo>
                    <a:pt x="4556" y="936"/>
                  </a:lnTo>
                  <a:lnTo>
                    <a:pt x="4230" y="1099"/>
                  </a:lnTo>
                  <a:lnTo>
                    <a:pt x="3946" y="1303"/>
                  </a:lnTo>
                  <a:lnTo>
                    <a:pt x="3336" y="1750"/>
                  </a:lnTo>
                  <a:lnTo>
                    <a:pt x="2807" y="2279"/>
                  </a:lnTo>
                  <a:lnTo>
                    <a:pt x="2319" y="2848"/>
                  </a:lnTo>
                  <a:lnTo>
                    <a:pt x="2075" y="3214"/>
                  </a:lnTo>
                  <a:lnTo>
                    <a:pt x="1830" y="3621"/>
                  </a:lnTo>
                  <a:lnTo>
                    <a:pt x="1424" y="4435"/>
                  </a:lnTo>
                  <a:lnTo>
                    <a:pt x="1098" y="5248"/>
                  </a:lnTo>
                  <a:lnTo>
                    <a:pt x="814" y="6143"/>
                  </a:lnTo>
                  <a:lnTo>
                    <a:pt x="570" y="7160"/>
                  </a:lnTo>
                  <a:lnTo>
                    <a:pt x="325" y="8217"/>
                  </a:lnTo>
                  <a:lnTo>
                    <a:pt x="163" y="9275"/>
                  </a:lnTo>
                  <a:lnTo>
                    <a:pt x="0" y="10333"/>
                  </a:lnTo>
                  <a:lnTo>
                    <a:pt x="0" y="10414"/>
                  </a:lnTo>
                  <a:lnTo>
                    <a:pt x="41" y="10455"/>
                  </a:lnTo>
                  <a:lnTo>
                    <a:pt x="122" y="10536"/>
                  </a:lnTo>
                  <a:lnTo>
                    <a:pt x="244" y="10577"/>
                  </a:lnTo>
                  <a:lnTo>
                    <a:pt x="285" y="10536"/>
                  </a:lnTo>
                  <a:lnTo>
                    <a:pt x="325" y="10495"/>
                  </a:lnTo>
                  <a:lnTo>
                    <a:pt x="448" y="10455"/>
                  </a:lnTo>
                  <a:lnTo>
                    <a:pt x="2237" y="10455"/>
                  </a:lnTo>
                  <a:lnTo>
                    <a:pt x="4230" y="10577"/>
                  </a:lnTo>
                  <a:lnTo>
                    <a:pt x="6224" y="10699"/>
                  </a:lnTo>
                  <a:lnTo>
                    <a:pt x="9722" y="11024"/>
                  </a:lnTo>
                  <a:lnTo>
                    <a:pt x="10861" y="11105"/>
                  </a:lnTo>
                  <a:lnTo>
                    <a:pt x="12000" y="11146"/>
                  </a:lnTo>
                  <a:lnTo>
                    <a:pt x="13138" y="11146"/>
                  </a:lnTo>
                  <a:lnTo>
                    <a:pt x="14277" y="11065"/>
                  </a:lnTo>
                  <a:lnTo>
                    <a:pt x="16311" y="10902"/>
                  </a:lnTo>
                  <a:lnTo>
                    <a:pt x="18386" y="10658"/>
                  </a:lnTo>
                  <a:lnTo>
                    <a:pt x="20420" y="10414"/>
                  </a:lnTo>
                  <a:lnTo>
                    <a:pt x="22453" y="10251"/>
                  </a:lnTo>
                  <a:lnTo>
                    <a:pt x="22494" y="10251"/>
                  </a:lnTo>
                  <a:lnTo>
                    <a:pt x="22616" y="10170"/>
                  </a:lnTo>
                  <a:lnTo>
                    <a:pt x="22616" y="10129"/>
                  </a:lnTo>
                  <a:lnTo>
                    <a:pt x="22657" y="10048"/>
                  </a:lnTo>
                  <a:lnTo>
                    <a:pt x="22413" y="8299"/>
                  </a:lnTo>
                  <a:lnTo>
                    <a:pt x="22291" y="7404"/>
                  </a:lnTo>
                  <a:lnTo>
                    <a:pt x="22128" y="6550"/>
                  </a:lnTo>
                  <a:lnTo>
                    <a:pt x="21925" y="5696"/>
                  </a:lnTo>
                  <a:lnTo>
                    <a:pt x="21640" y="4841"/>
                  </a:lnTo>
                  <a:lnTo>
                    <a:pt x="21274" y="4028"/>
                  </a:lnTo>
                  <a:lnTo>
                    <a:pt x="21070" y="3621"/>
                  </a:lnTo>
                  <a:lnTo>
                    <a:pt x="20826" y="3255"/>
                  </a:lnTo>
                  <a:lnTo>
                    <a:pt x="20379" y="2604"/>
                  </a:lnTo>
                  <a:lnTo>
                    <a:pt x="19850" y="2035"/>
                  </a:lnTo>
                  <a:lnTo>
                    <a:pt x="19565" y="1750"/>
                  </a:lnTo>
                  <a:lnTo>
                    <a:pt x="19281" y="1506"/>
                  </a:lnTo>
                  <a:lnTo>
                    <a:pt x="18955" y="1262"/>
                  </a:lnTo>
                  <a:lnTo>
                    <a:pt x="18630" y="1058"/>
                  </a:lnTo>
                  <a:lnTo>
                    <a:pt x="18264" y="855"/>
                  </a:lnTo>
                  <a:lnTo>
                    <a:pt x="17898" y="692"/>
                  </a:lnTo>
                  <a:lnTo>
                    <a:pt x="17125" y="408"/>
                  </a:lnTo>
                  <a:lnTo>
                    <a:pt x="16311" y="204"/>
                  </a:lnTo>
                  <a:lnTo>
                    <a:pt x="15498" y="82"/>
                  </a:lnTo>
                  <a:lnTo>
                    <a:pt x="1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8055053" y="1733307"/>
              <a:ext cx="125652" cy="194905"/>
            </a:xfrm>
            <a:custGeom>
              <a:avLst/>
              <a:gdLst/>
              <a:ahLst/>
              <a:cxnLst/>
              <a:rect l="l" t="t" r="r" b="b"/>
              <a:pathLst>
                <a:path w="1994" h="3093" extrusionOk="0">
                  <a:moveTo>
                    <a:pt x="611" y="1"/>
                  </a:moveTo>
                  <a:lnTo>
                    <a:pt x="529" y="42"/>
                  </a:lnTo>
                  <a:lnTo>
                    <a:pt x="488" y="82"/>
                  </a:lnTo>
                  <a:lnTo>
                    <a:pt x="448" y="164"/>
                  </a:lnTo>
                  <a:lnTo>
                    <a:pt x="448" y="204"/>
                  </a:lnTo>
                  <a:lnTo>
                    <a:pt x="488" y="286"/>
                  </a:lnTo>
                  <a:lnTo>
                    <a:pt x="1099" y="1384"/>
                  </a:lnTo>
                  <a:lnTo>
                    <a:pt x="1424" y="1872"/>
                  </a:lnTo>
                  <a:lnTo>
                    <a:pt x="1546" y="2116"/>
                  </a:lnTo>
                  <a:lnTo>
                    <a:pt x="1587" y="2279"/>
                  </a:lnTo>
                  <a:lnTo>
                    <a:pt x="1627" y="2401"/>
                  </a:lnTo>
                  <a:lnTo>
                    <a:pt x="1587" y="2482"/>
                  </a:lnTo>
                  <a:lnTo>
                    <a:pt x="1546" y="2564"/>
                  </a:lnTo>
                  <a:lnTo>
                    <a:pt x="1424" y="2645"/>
                  </a:lnTo>
                  <a:lnTo>
                    <a:pt x="1261" y="2726"/>
                  </a:lnTo>
                  <a:lnTo>
                    <a:pt x="1058" y="2726"/>
                  </a:lnTo>
                  <a:lnTo>
                    <a:pt x="855" y="2604"/>
                  </a:lnTo>
                  <a:lnTo>
                    <a:pt x="651" y="2482"/>
                  </a:lnTo>
                  <a:lnTo>
                    <a:pt x="285" y="2116"/>
                  </a:lnTo>
                  <a:lnTo>
                    <a:pt x="244" y="2075"/>
                  </a:lnTo>
                  <a:lnTo>
                    <a:pt x="122" y="2075"/>
                  </a:lnTo>
                  <a:lnTo>
                    <a:pt x="41" y="2116"/>
                  </a:lnTo>
                  <a:lnTo>
                    <a:pt x="0" y="2197"/>
                  </a:lnTo>
                  <a:lnTo>
                    <a:pt x="0" y="2238"/>
                  </a:lnTo>
                  <a:lnTo>
                    <a:pt x="0" y="2320"/>
                  </a:lnTo>
                  <a:lnTo>
                    <a:pt x="41" y="2401"/>
                  </a:lnTo>
                  <a:lnTo>
                    <a:pt x="244" y="2604"/>
                  </a:lnTo>
                  <a:lnTo>
                    <a:pt x="488" y="2808"/>
                  </a:lnTo>
                  <a:lnTo>
                    <a:pt x="733" y="2970"/>
                  </a:lnTo>
                  <a:lnTo>
                    <a:pt x="1017" y="3052"/>
                  </a:lnTo>
                  <a:lnTo>
                    <a:pt x="1261" y="3092"/>
                  </a:lnTo>
                  <a:lnTo>
                    <a:pt x="1546" y="3011"/>
                  </a:lnTo>
                  <a:lnTo>
                    <a:pt x="1749" y="2889"/>
                  </a:lnTo>
                  <a:lnTo>
                    <a:pt x="1831" y="2808"/>
                  </a:lnTo>
                  <a:lnTo>
                    <a:pt x="1912" y="2686"/>
                  </a:lnTo>
                  <a:lnTo>
                    <a:pt x="1993" y="2523"/>
                  </a:lnTo>
                  <a:lnTo>
                    <a:pt x="1993" y="2360"/>
                  </a:lnTo>
                  <a:lnTo>
                    <a:pt x="1953" y="2197"/>
                  </a:lnTo>
                  <a:lnTo>
                    <a:pt x="1912" y="2035"/>
                  </a:lnTo>
                  <a:lnTo>
                    <a:pt x="1749" y="1709"/>
                  </a:lnTo>
                  <a:lnTo>
                    <a:pt x="1587" y="1425"/>
                  </a:lnTo>
                  <a:lnTo>
                    <a:pt x="814" y="123"/>
                  </a:lnTo>
                  <a:lnTo>
                    <a:pt x="733" y="42"/>
                  </a:lnTo>
                  <a:lnTo>
                    <a:pt x="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7337375" y="587568"/>
              <a:ext cx="820266" cy="730596"/>
            </a:xfrm>
            <a:custGeom>
              <a:avLst/>
              <a:gdLst/>
              <a:ahLst/>
              <a:cxnLst/>
              <a:rect l="l" t="t" r="r" b="b"/>
              <a:pathLst>
                <a:path w="13017" h="11594" extrusionOk="0">
                  <a:moveTo>
                    <a:pt x="3783" y="1628"/>
                  </a:moveTo>
                  <a:lnTo>
                    <a:pt x="3905" y="1668"/>
                  </a:lnTo>
                  <a:lnTo>
                    <a:pt x="4149" y="1791"/>
                  </a:lnTo>
                  <a:lnTo>
                    <a:pt x="4393" y="1953"/>
                  </a:lnTo>
                  <a:lnTo>
                    <a:pt x="3864" y="2645"/>
                  </a:lnTo>
                  <a:lnTo>
                    <a:pt x="3417" y="3336"/>
                  </a:lnTo>
                  <a:lnTo>
                    <a:pt x="3376" y="3133"/>
                  </a:lnTo>
                  <a:lnTo>
                    <a:pt x="3213" y="2645"/>
                  </a:lnTo>
                  <a:lnTo>
                    <a:pt x="3173" y="2401"/>
                  </a:lnTo>
                  <a:lnTo>
                    <a:pt x="3213" y="2116"/>
                  </a:lnTo>
                  <a:lnTo>
                    <a:pt x="3213" y="1994"/>
                  </a:lnTo>
                  <a:lnTo>
                    <a:pt x="3295" y="1872"/>
                  </a:lnTo>
                  <a:lnTo>
                    <a:pt x="3335" y="1791"/>
                  </a:lnTo>
                  <a:lnTo>
                    <a:pt x="3417" y="1709"/>
                  </a:lnTo>
                  <a:lnTo>
                    <a:pt x="3539" y="1668"/>
                  </a:lnTo>
                  <a:lnTo>
                    <a:pt x="3661" y="1628"/>
                  </a:lnTo>
                  <a:close/>
                  <a:moveTo>
                    <a:pt x="7078" y="367"/>
                  </a:moveTo>
                  <a:lnTo>
                    <a:pt x="7200" y="408"/>
                  </a:lnTo>
                  <a:lnTo>
                    <a:pt x="7322" y="448"/>
                  </a:lnTo>
                  <a:lnTo>
                    <a:pt x="7403" y="530"/>
                  </a:lnTo>
                  <a:lnTo>
                    <a:pt x="7484" y="652"/>
                  </a:lnTo>
                  <a:lnTo>
                    <a:pt x="7525" y="814"/>
                  </a:lnTo>
                  <a:lnTo>
                    <a:pt x="7525" y="1140"/>
                  </a:lnTo>
                  <a:lnTo>
                    <a:pt x="7484" y="1424"/>
                  </a:lnTo>
                  <a:lnTo>
                    <a:pt x="7362" y="1994"/>
                  </a:lnTo>
                  <a:lnTo>
                    <a:pt x="7037" y="3418"/>
                  </a:lnTo>
                  <a:lnTo>
                    <a:pt x="6874" y="4272"/>
                  </a:lnTo>
                  <a:lnTo>
                    <a:pt x="6834" y="4231"/>
                  </a:lnTo>
                  <a:lnTo>
                    <a:pt x="5735" y="2929"/>
                  </a:lnTo>
                  <a:lnTo>
                    <a:pt x="5329" y="2401"/>
                  </a:lnTo>
                  <a:lnTo>
                    <a:pt x="4881" y="1913"/>
                  </a:lnTo>
                  <a:lnTo>
                    <a:pt x="5247" y="1506"/>
                  </a:lnTo>
                  <a:lnTo>
                    <a:pt x="5613" y="1140"/>
                  </a:lnTo>
                  <a:lnTo>
                    <a:pt x="6061" y="814"/>
                  </a:lnTo>
                  <a:lnTo>
                    <a:pt x="6346" y="611"/>
                  </a:lnTo>
                  <a:lnTo>
                    <a:pt x="6630" y="448"/>
                  </a:lnTo>
                  <a:lnTo>
                    <a:pt x="6915" y="367"/>
                  </a:lnTo>
                  <a:close/>
                  <a:moveTo>
                    <a:pt x="4637" y="2197"/>
                  </a:moveTo>
                  <a:lnTo>
                    <a:pt x="4840" y="2401"/>
                  </a:lnTo>
                  <a:lnTo>
                    <a:pt x="6590" y="4516"/>
                  </a:lnTo>
                  <a:lnTo>
                    <a:pt x="5817" y="4923"/>
                  </a:lnTo>
                  <a:lnTo>
                    <a:pt x="5288" y="4719"/>
                  </a:lnTo>
                  <a:lnTo>
                    <a:pt x="3783" y="4272"/>
                  </a:lnTo>
                  <a:lnTo>
                    <a:pt x="3702" y="4150"/>
                  </a:lnTo>
                  <a:lnTo>
                    <a:pt x="3580" y="3824"/>
                  </a:lnTo>
                  <a:lnTo>
                    <a:pt x="4027" y="3092"/>
                  </a:lnTo>
                  <a:lnTo>
                    <a:pt x="4312" y="2645"/>
                  </a:lnTo>
                  <a:lnTo>
                    <a:pt x="4637" y="2197"/>
                  </a:lnTo>
                  <a:close/>
                  <a:moveTo>
                    <a:pt x="6712" y="4841"/>
                  </a:moveTo>
                  <a:lnTo>
                    <a:pt x="6671" y="5207"/>
                  </a:lnTo>
                  <a:lnTo>
                    <a:pt x="6305" y="5085"/>
                  </a:lnTo>
                  <a:lnTo>
                    <a:pt x="6712" y="4841"/>
                  </a:lnTo>
                  <a:close/>
                  <a:moveTo>
                    <a:pt x="7078" y="5085"/>
                  </a:moveTo>
                  <a:lnTo>
                    <a:pt x="7362" y="5451"/>
                  </a:lnTo>
                  <a:lnTo>
                    <a:pt x="6996" y="5329"/>
                  </a:lnTo>
                  <a:lnTo>
                    <a:pt x="7078" y="5085"/>
                  </a:lnTo>
                  <a:close/>
                  <a:moveTo>
                    <a:pt x="3946" y="4719"/>
                  </a:moveTo>
                  <a:lnTo>
                    <a:pt x="5369" y="5167"/>
                  </a:lnTo>
                  <a:lnTo>
                    <a:pt x="4474" y="5655"/>
                  </a:lnTo>
                  <a:lnTo>
                    <a:pt x="4190" y="5207"/>
                  </a:lnTo>
                  <a:lnTo>
                    <a:pt x="3946" y="4719"/>
                  </a:lnTo>
                  <a:close/>
                  <a:moveTo>
                    <a:pt x="936" y="3987"/>
                  </a:moveTo>
                  <a:lnTo>
                    <a:pt x="1302" y="4109"/>
                  </a:lnTo>
                  <a:lnTo>
                    <a:pt x="2685" y="4394"/>
                  </a:lnTo>
                  <a:lnTo>
                    <a:pt x="2888" y="4434"/>
                  </a:lnTo>
                  <a:lnTo>
                    <a:pt x="2725" y="4841"/>
                  </a:lnTo>
                  <a:lnTo>
                    <a:pt x="2603" y="5207"/>
                  </a:lnTo>
                  <a:lnTo>
                    <a:pt x="2481" y="5695"/>
                  </a:lnTo>
                  <a:lnTo>
                    <a:pt x="2400" y="6224"/>
                  </a:lnTo>
                  <a:lnTo>
                    <a:pt x="2115" y="6102"/>
                  </a:lnTo>
                  <a:lnTo>
                    <a:pt x="1586" y="5817"/>
                  </a:lnTo>
                  <a:lnTo>
                    <a:pt x="1139" y="5451"/>
                  </a:lnTo>
                  <a:lnTo>
                    <a:pt x="895" y="5248"/>
                  </a:lnTo>
                  <a:lnTo>
                    <a:pt x="692" y="5045"/>
                  </a:lnTo>
                  <a:lnTo>
                    <a:pt x="529" y="4801"/>
                  </a:lnTo>
                  <a:lnTo>
                    <a:pt x="407" y="4516"/>
                  </a:lnTo>
                  <a:lnTo>
                    <a:pt x="366" y="4394"/>
                  </a:lnTo>
                  <a:lnTo>
                    <a:pt x="407" y="4272"/>
                  </a:lnTo>
                  <a:lnTo>
                    <a:pt x="447" y="4109"/>
                  </a:lnTo>
                  <a:lnTo>
                    <a:pt x="529" y="4028"/>
                  </a:lnTo>
                  <a:lnTo>
                    <a:pt x="732" y="3987"/>
                  </a:lnTo>
                  <a:close/>
                  <a:moveTo>
                    <a:pt x="3254" y="4556"/>
                  </a:moveTo>
                  <a:lnTo>
                    <a:pt x="3498" y="4597"/>
                  </a:lnTo>
                  <a:lnTo>
                    <a:pt x="3783" y="5248"/>
                  </a:lnTo>
                  <a:lnTo>
                    <a:pt x="3986" y="5533"/>
                  </a:lnTo>
                  <a:lnTo>
                    <a:pt x="4190" y="5817"/>
                  </a:lnTo>
                  <a:lnTo>
                    <a:pt x="3173" y="6468"/>
                  </a:lnTo>
                  <a:lnTo>
                    <a:pt x="2725" y="6346"/>
                  </a:lnTo>
                  <a:lnTo>
                    <a:pt x="2807" y="5899"/>
                  </a:lnTo>
                  <a:lnTo>
                    <a:pt x="2929" y="5451"/>
                  </a:lnTo>
                  <a:lnTo>
                    <a:pt x="3051" y="4963"/>
                  </a:lnTo>
                  <a:lnTo>
                    <a:pt x="3254" y="4556"/>
                  </a:lnTo>
                  <a:close/>
                  <a:moveTo>
                    <a:pt x="11064" y="3214"/>
                  </a:moveTo>
                  <a:lnTo>
                    <a:pt x="11389" y="3255"/>
                  </a:lnTo>
                  <a:lnTo>
                    <a:pt x="11674" y="3336"/>
                  </a:lnTo>
                  <a:lnTo>
                    <a:pt x="11918" y="3458"/>
                  </a:lnTo>
                  <a:lnTo>
                    <a:pt x="12162" y="3621"/>
                  </a:lnTo>
                  <a:lnTo>
                    <a:pt x="12406" y="3865"/>
                  </a:lnTo>
                  <a:lnTo>
                    <a:pt x="12528" y="4109"/>
                  </a:lnTo>
                  <a:lnTo>
                    <a:pt x="12650" y="4353"/>
                  </a:lnTo>
                  <a:lnTo>
                    <a:pt x="12650" y="4597"/>
                  </a:lnTo>
                  <a:lnTo>
                    <a:pt x="12650" y="4882"/>
                  </a:lnTo>
                  <a:lnTo>
                    <a:pt x="12528" y="5126"/>
                  </a:lnTo>
                  <a:lnTo>
                    <a:pt x="12366" y="5329"/>
                  </a:lnTo>
                  <a:lnTo>
                    <a:pt x="12162" y="5533"/>
                  </a:lnTo>
                  <a:lnTo>
                    <a:pt x="11918" y="5695"/>
                  </a:lnTo>
                  <a:lnTo>
                    <a:pt x="11430" y="5939"/>
                  </a:lnTo>
                  <a:lnTo>
                    <a:pt x="10901" y="6184"/>
                  </a:lnTo>
                  <a:lnTo>
                    <a:pt x="10372" y="6346"/>
                  </a:lnTo>
                  <a:lnTo>
                    <a:pt x="9803" y="6509"/>
                  </a:lnTo>
                  <a:lnTo>
                    <a:pt x="9437" y="6306"/>
                  </a:lnTo>
                  <a:lnTo>
                    <a:pt x="9071" y="6102"/>
                  </a:lnTo>
                  <a:lnTo>
                    <a:pt x="8298" y="5817"/>
                  </a:lnTo>
                  <a:lnTo>
                    <a:pt x="8054" y="5695"/>
                  </a:lnTo>
                  <a:lnTo>
                    <a:pt x="7159" y="4638"/>
                  </a:lnTo>
                  <a:lnTo>
                    <a:pt x="7606" y="4394"/>
                  </a:lnTo>
                  <a:lnTo>
                    <a:pt x="8867" y="3784"/>
                  </a:lnTo>
                  <a:lnTo>
                    <a:pt x="9518" y="3540"/>
                  </a:lnTo>
                  <a:lnTo>
                    <a:pt x="10169" y="3296"/>
                  </a:lnTo>
                  <a:lnTo>
                    <a:pt x="10454" y="3255"/>
                  </a:lnTo>
                  <a:lnTo>
                    <a:pt x="10779" y="3214"/>
                  </a:lnTo>
                  <a:close/>
                  <a:moveTo>
                    <a:pt x="8542" y="6306"/>
                  </a:moveTo>
                  <a:lnTo>
                    <a:pt x="9315" y="6631"/>
                  </a:lnTo>
                  <a:lnTo>
                    <a:pt x="8908" y="6712"/>
                  </a:lnTo>
                  <a:lnTo>
                    <a:pt x="8542" y="6306"/>
                  </a:lnTo>
                  <a:close/>
                  <a:moveTo>
                    <a:pt x="4434" y="6143"/>
                  </a:moveTo>
                  <a:lnTo>
                    <a:pt x="4434" y="6184"/>
                  </a:lnTo>
                  <a:lnTo>
                    <a:pt x="4800" y="6509"/>
                  </a:lnTo>
                  <a:lnTo>
                    <a:pt x="5166" y="6753"/>
                  </a:lnTo>
                  <a:lnTo>
                    <a:pt x="4393" y="6712"/>
                  </a:lnTo>
                  <a:lnTo>
                    <a:pt x="3661" y="6590"/>
                  </a:lnTo>
                  <a:lnTo>
                    <a:pt x="4434" y="6143"/>
                  </a:lnTo>
                  <a:close/>
                  <a:moveTo>
                    <a:pt x="5857" y="5329"/>
                  </a:moveTo>
                  <a:lnTo>
                    <a:pt x="6590" y="5533"/>
                  </a:lnTo>
                  <a:lnTo>
                    <a:pt x="6427" y="6265"/>
                  </a:lnTo>
                  <a:lnTo>
                    <a:pt x="6305" y="6753"/>
                  </a:lnTo>
                  <a:lnTo>
                    <a:pt x="6183" y="6753"/>
                  </a:lnTo>
                  <a:lnTo>
                    <a:pt x="6142" y="6712"/>
                  </a:lnTo>
                  <a:lnTo>
                    <a:pt x="6061" y="6672"/>
                  </a:lnTo>
                  <a:lnTo>
                    <a:pt x="5939" y="6712"/>
                  </a:lnTo>
                  <a:lnTo>
                    <a:pt x="5613" y="6590"/>
                  </a:lnTo>
                  <a:lnTo>
                    <a:pt x="5329" y="6428"/>
                  </a:lnTo>
                  <a:lnTo>
                    <a:pt x="5044" y="6224"/>
                  </a:lnTo>
                  <a:lnTo>
                    <a:pt x="4759" y="5980"/>
                  </a:lnTo>
                  <a:lnTo>
                    <a:pt x="4759" y="5939"/>
                  </a:lnTo>
                  <a:lnTo>
                    <a:pt x="5207" y="5655"/>
                  </a:lnTo>
                  <a:lnTo>
                    <a:pt x="5857" y="5329"/>
                  </a:lnTo>
                  <a:close/>
                  <a:moveTo>
                    <a:pt x="2766" y="6753"/>
                  </a:moveTo>
                  <a:lnTo>
                    <a:pt x="2725" y="6794"/>
                  </a:lnTo>
                  <a:lnTo>
                    <a:pt x="2725" y="6753"/>
                  </a:lnTo>
                  <a:close/>
                  <a:moveTo>
                    <a:pt x="6915" y="5695"/>
                  </a:moveTo>
                  <a:lnTo>
                    <a:pt x="7851" y="6021"/>
                  </a:lnTo>
                  <a:lnTo>
                    <a:pt x="8501" y="6794"/>
                  </a:lnTo>
                  <a:lnTo>
                    <a:pt x="7606" y="6875"/>
                  </a:lnTo>
                  <a:lnTo>
                    <a:pt x="7606" y="6834"/>
                  </a:lnTo>
                  <a:lnTo>
                    <a:pt x="7606" y="6753"/>
                  </a:lnTo>
                  <a:lnTo>
                    <a:pt x="7525" y="6712"/>
                  </a:lnTo>
                  <a:lnTo>
                    <a:pt x="7444" y="6672"/>
                  </a:lnTo>
                  <a:lnTo>
                    <a:pt x="6712" y="6712"/>
                  </a:lnTo>
                  <a:lnTo>
                    <a:pt x="6712" y="6712"/>
                  </a:lnTo>
                  <a:lnTo>
                    <a:pt x="6752" y="6509"/>
                  </a:lnTo>
                  <a:lnTo>
                    <a:pt x="6915" y="5695"/>
                  </a:lnTo>
                  <a:close/>
                  <a:moveTo>
                    <a:pt x="9762" y="6916"/>
                  </a:moveTo>
                  <a:lnTo>
                    <a:pt x="10088" y="7160"/>
                  </a:lnTo>
                  <a:lnTo>
                    <a:pt x="10250" y="7322"/>
                  </a:lnTo>
                  <a:lnTo>
                    <a:pt x="10372" y="7485"/>
                  </a:lnTo>
                  <a:lnTo>
                    <a:pt x="10454" y="7648"/>
                  </a:lnTo>
                  <a:lnTo>
                    <a:pt x="10535" y="7851"/>
                  </a:lnTo>
                  <a:lnTo>
                    <a:pt x="10576" y="8014"/>
                  </a:lnTo>
                  <a:lnTo>
                    <a:pt x="10576" y="8217"/>
                  </a:lnTo>
                  <a:lnTo>
                    <a:pt x="10535" y="8421"/>
                  </a:lnTo>
                  <a:lnTo>
                    <a:pt x="10454" y="8583"/>
                  </a:lnTo>
                  <a:lnTo>
                    <a:pt x="9152" y="7038"/>
                  </a:lnTo>
                  <a:lnTo>
                    <a:pt x="9640" y="6916"/>
                  </a:lnTo>
                  <a:close/>
                  <a:moveTo>
                    <a:pt x="8745" y="7119"/>
                  </a:moveTo>
                  <a:lnTo>
                    <a:pt x="10250" y="8909"/>
                  </a:lnTo>
                  <a:lnTo>
                    <a:pt x="10047" y="9072"/>
                  </a:lnTo>
                  <a:lnTo>
                    <a:pt x="9844" y="9234"/>
                  </a:lnTo>
                  <a:lnTo>
                    <a:pt x="9356" y="9478"/>
                  </a:lnTo>
                  <a:lnTo>
                    <a:pt x="8867" y="9682"/>
                  </a:lnTo>
                  <a:lnTo>
                    <a:pt x="8379" y="9844"/>
                  </a:lnTo>
                  <a:lnTo>
                    <a:pt x="8176" y="9926"/>
                  </a:lnTo>
                  <a:lnTo>
                    <a:pt x="7606" y="9356"/>
                  </a:lnTo>
                  <a:lnTo>
                    <a:pt x="7159" y="8746"/>
                  </a:lnTo>
                  <a:lnTo>
                    <a:pt x="6793" y="8177"/>
                  </a:lnTo>
                  <a:lnTo>
                    <a:pt x="6468" y="7567"/>
                  </a:lnTo>
                  <a:lnTo>
                    <a:pt x="6590" y="7241"/>
                  </a:lnTo>
                  <a:lnTo>
                    <a:pt x="7118" y="7282"/>
                  </a:lnTo>
                  <a:lnTo>
                    <a:pt x="7647" y="7241"/>
                  </a:lnTo>
                  <a:lnTo>
                    <a:pt x="8217" y="7200"/>
                  </a:lnTo>
                  <a:lnTo>
                    <a:pt x="8745" y="7119"/>
                  </a:lnTo>
                  <a:close/>
                  <a:moveTo>
                    <a:pt x="3254" y="6875"/>
                  </a:moveTo>
                  <a:lnTo>
                    <a:pt x="3742" y="6997"/>
                  </a:lnTo>
                  <a:lnTo>
                    <a:pt x="4230" y="7078"/>
                  </a:lnTo>
                  <a:lnTo>
                    <a:pt x="5085" y="7119"/>
                  </a:lnTo>
                  <a:lnTo>
                    <a:pt x="5939" y="7119"/>
                  </a:lnTo>
                  <a:lnTo>
                    <a:pt x="6101" y="7567"/>
                  </a:lnTo>
                  <a:lnTo>
                    <a:pt x="5857" y="8258"/>
                  </a:lnTo>
                  <a:lnTo>
                    <a:pt x="5573" y="8909"/>
                  </a:lnTo>
                  <a:lnTo>
                    <a:pt x="5410" y="9234"/>
                  </a:lnTo>
                  <a:lnTo>
                    <a:pt x="5207" y="9519"/>
                  </a:lnTo>
                  <a:lnTo>
                    <a:pt x="5003" y="9804"/>
                  </a:lnTo>
                  <a:lnTo>
                    <a:pt x="4759" y="10048"/>
                  </a:lnTo>
                  <a:lnTo>
                    <a:pt x="4312" y="9844"/>
                  </a:lnTo>
                  <a:lnTo>
                    <a:pt x="4108" y="9722"/>
                  </a:lnTo>
                  <a:lnTo>
                    <a:pt x="3905" y="9600"/>
                  </a:lnTo>
                  <a:lnTo>
                    <a:pt x="3702" y="9397"/>
                  </a:lnTo>
                  <a:lnTo>
                    <a:pt x="3498" y="9194"/>
                  </a:lnTo>
                  <a:lnTo>
                    <a:pt x="3213" y="8746"/>
                  </a:lnTo>
                  <a:lnTo>
                    <a:pt x="2969" y="8258"/>
                  </a:lnTo>
                  <a:lnTo>
                    <a:pt x="2807" y="7729"/>
                  </a:lnTo>
                  <a:lnTo>
                    <a:pt x="2725" y="7241"/>
                  </a:lnTo>
                  <a:lnTo>
                    <a:pt x="2929" y="7119"/>
                  </a:lnTo>
                  <a:lnTo>
                    <a:pt x="3254" y="6875"/>
                  </a:lnTo>
                  <a:close/>
                  <a:moveTo>
                    <a:pt x="6305" y="8095"/>
                  </a:moveTo>
                  <a:lnTo>
                    <a:pt x="6630" y="8624"/>
                  </a:lnTo>
                  <a:lnTo>
                    <a:pt x="6956" y="9112"/>
                  </a:lnTo>
                  <a:lnTo>
                    <a:pt x="7322" y="9600"/>
                  </a:lnTo>
                  <a:lnTo>
                    <a:pt x="7729" y="10007"/>
                  </a:lnTo>
                  <a:lnTo>
                    <a:pt x="7322" y="10129"/>
                  </a:lnTo>
                  <a:lnTo>
                    <a:pt x="6915" y="10210"/>
                  </a:lnTo>
                  <a:lnTo>
                    <a:pt x="6468" y="10251"/>
                  </a:lnTo>
                  <a:lnTo>
                    <a:pt x="6061" y="10292"/>
                  </a:lnTo>
                  <a:lnTo>
                    <a:pt x="5613" y="10251"/>
                  </a:lnTo>
                  <a:lnTo>
                    <a:pt x="5166" y="10170"/>
                  </a:lnTo>
                  <a:lnTo>
                    <a:pt x="5532" y="9722"/>
                  </a:lnTo>
                  <a:lnTo>
                    <a:pt x="5817" y="9234"/>
                  </a:lnTo>
                  <a:lnTo>
                    <a:pt x="6101" y="8665"/>
                  </a:lnTo>
                  <a:lnTo>
                    <a:pt x="6305" y="8095"/>
                  </a:lnTo>
                  <a:close/>
                  <a:moveTo>
                    <a:pt x="2400" y="7526"/>
                  </a:moveTo>
                  <a:lnTo>
                    <a:pt x="2481" y="7851"/>
                  </a:lnTo>
                  <a:lnTo>
                    <a:pt x="2563" y="8177"/>
                  </a:lnTo>
                  <a:lnTo>
                    <a:pt x="2685" y="8502"/>
                  </a:lnTo>
                  <a:lnTo>
                    <a:pt x="2807" y="8827"/>
                  </a:lnTo>
                  <a:lnTo>
                    <a:pt x="2969" y="9112"/>
                  </a:lnTo>
                  <a:lnTo>
                    <a:pt x="3173" y="9397"/>
                  </a:lnTo>
                  <a:lnTo>
                    <a:pt x="3417" y="9641"/>
                  </a:lnTo>
                  <a:lnTo>
                    <a:pt x="3702" y="9885"/>
                  </a:lnTo>
                  <a:lnTo>
                    <a:pt x="4068" y="10129"/>
                  </a:lnTo>
                  <a:lnTo>
                    <a:pt x="4434" y="10332"/>
                  </a:lnTo>
                  <a:lnTo>
                    <a:pt x="4149" y="10536"/>
                  </a:lnTo>
                  <a:lnTo>
                    <a:pt x="3905" y="10658"/>
                  </a:lnTo>
                  <a:lnTo>
                    <a:pt x="3661" y="10780"/>
                  </a:lnTo>
                  <a:lnTo>
                    <a:pt x="3376" y="10821"/>
                  </a:lnTo>
                  <a:lnTo>
                    <a:pt x="3132" y="10861"/>
                  </a:lnTo>
                  <a:lnTo>
                    <a:pt x="2847" y="10861"/>
                  </a:lnTo>
                  <a:lnTo>
                    <a:pt x="2603" y="10821"/>
                  </a:lnTo>
                  <a:lnTo>
                    <a:pt x="2319" y="10780"/>
                  </a:lnTo>
                  <a:lnTo>
                    <a:pt x="2075" y="10658"/>
                  </a:lnTo>
                  <a:lnTo>
                    <a:pt x="1830" y="10495"/>
                  </a:lnTo>
                  <a:lnTo>
                    <a:pt x="1668" y="10332"/>
                  </a:lnTo>
                  <a:lnTo>
                    <a:pt x="1505" y="10088"/>
                  </a:lnTo>
                  <a:lnTo>
                    <a:pt x="1383" y="9885"/>
                  </a:lnTo>
                  <a:lnTo>
                    <a:pt x="1302" y="9641"/>
                  </a:lnTo>
                  <a:lnTo>
                    <a:pt x="1302" y="9397"/>
                  </a:lnTo>
                  <a:lnTo>
                    <a:pt x="1302" y="9112"/>
                  </a:lnTo>
                  <a:lnTo>
                    <a:pt x="1383" y="8868"/>
                  </a:lnTo>
                  <a:lnTo>
                    <a:pt x="1546" y="8461"/>
                  </a:lnTo>
                  <a:lnTo>
                    <a:pt x="1790" y="8136"/>
                  </a:lnTo>
                  <a:lnTo>
                    <a:pt x="2075" y="7811"/>
                  </a:lnTo>
                  <a:lnTo>
                    <a:pt x="2400" y="7526"/>
                  </a:lnTo>
                  <a:close/>
                  <a:moveTo>
                    <a:pt x="10494" y="9194"/>
                  </a:moveTo>
                  <a:lnTo>
                    <a:pt x="10942" y="9722"/>
                  </a:lnTo>
                  <a:lnTo>
                    <a:pt x="11145" y="10007"/>
                  </a:lnTo>
                  <a:lnTo>
                    <a:pt x="11349" y="10292"/>
                  </a:lnTo>
                  <a:lnTo>
                    <a:pt x="11430" y="10414"/>
                  </a:lnTo>
                  <a:lnTo>
                    <a:pt x="11430" y="10577"/>
                  </a:lnTo>
                  <a:lnTo>
                    <a:pt x="11430" y="10699"/>
                  </a:lnTo>
                  <a:lnTo>
                    <a:pt x="11389" y="10861"/>
                  </a:lnTo>
                  <a:lnTo>
                    <a:pt x="11308" y="10943"/>
                  </a:lnTo>
                  <a:lnTo>
                    <a:pt x="11186" y="11065"/>
                  </a:lnTo>
                  <a:lnTo>
                    <a:pt x="11064" y="11146"/>
                  </a:lnTo>
                  <a:lnTo>
                    <a:pt x="10901" y="11187"/>
                  </a:lnTo>
                  <a:lnTo>
                    <a:pt x="10739" y="11227"/>
                  </a:lnTo>
                  <a:lnTo>
                    <a:pt x="10576" y="11227"/>
                  </a:lnTo>
                  <a:lnTo>
                    <a:pt x="10291" y="11146"/>
                  </a:lnTo>
                  <a:lnTo>
                    <a:pt x="9966" y="11065"/>
                  </a:lnTo>
                  <a:lnTo>
                    <a:pt x="9681" y="10902"/>
                  </a:lnTo>
                  <a:lnTo>
                    <a:pt x="9193" y="10658"/>
                  </a:lnTo>
                  <a:lnTo>
                    <a:pt x="8705" y="10373"/>
                  </a:lnTo>
                  <a:lnTo>
                    <a:pt x="8501" y="10210"/>
                  </a:lnTo>
                  <a:lnTo>
                    <a:pt x="8664" y="10129"/>
                  </a:lnTo>
                  <a:lnTo>
                    <a:pt x="9152" y="9966"/>
                  </a:lnTo>
                  <a:lnTo>
                    <a:pt x="9640" y="9763"/>
                  </a:lnTo>
                  <a:lnTo>
                    <a:pt x="10088" y="9519"/>
                  </a:lnTo>
                  <a:lnTo>
                    <a:pt x="10291" y="9356"/>
                  </a:lnTo>
                  <a:lnTo>
                    <a:pt x="10494" y="9194"/>
                  </a:lnTo>
                  <a:close/>
                  <a:moveTo>
                    <a:pt x="7118" y="1"/>
                  </a:moveTo>
                  <a:lnTo>
                    <a:pt x="6834" y="41"/>
                  </a:lnTo>
                  <a:lnTo>
                    <a:pt x="6549" y="123"/>
                  </a:lnTo>
                  <a:lnTo>
                    <a:pt x="6264" y="245"/>
                  </a:lnTo>
                  <a:lnTo>
                    <a:pt x="5979" y="367"/>
                  </a:lnTo>
                  <a:lnTo>
                    <a:pt x="5735" y="530"/>
                  </a:lnTo>
                  <a:lnTo>
                    <a:pt x="5451" y="774"/>
                  </a:lnTo>
                  <a:lnTo>
                    <a:pt x="5125" y="1058"/>
                  </a:lnTo>
                  <a:lnTo>
                    <a:pt x="4596" y="1628"/>
                  </a:lnTo>
                  <a:lnTo>
                    <a:pt x="4393" y="1506"/>
                  </a:lnTo>
                  <a:lnTo>
                    <a:pt x="4149" y="1343"/>
                  </a:lnTo>
                  <a:lnTo>
                    <a:pt x="3905" y="1262"/>
                  </a:lnTo>
                  <a:lnTo>
                    <a:pt x="3620" y="1262"/>
                  </a:lnTo>
                  <a:lnTo>
                    <a:pt x="3376" y="1302"/>
                  </a:lnTo>
                  <a:lnTo>
                    <a:pt x="3173" y="1424"/>
                  </a:lnTo>
                  <a:lnTo>
                    <a:pt x="3010" y="1628"/>
                  </a:lnTo>
                  <a:lnTo>
                    <a:pt x="2888" y="1831"/>
                  </a:lnTo>
                  <a:lnTo>
                    <a:pt x="2847" y="2116"/>
                  </a:lnTo>
                  <a:lnTo>
                    <a:pt x="2807" y="2360"/>
                  </a:lnTo>
                  <a:lnTo>
                    <a:pt x="2847" y="2645"/>
                  </a:lnTo>
                  <a:lnTo>
                    <a:pt x="2929" y="2929"/>
                  </a:lnTo>
                  <a:lnTo>
                    <a:pt x="3051" y="3377"/>
                  </a:lnTo>
                  <a:lnTo>
                    <a:pt x="3173" y="3784"/>
                  </a:lnTo>
                  <a:lnTo>
                    <a:pt x="3010" y="4109"/>
                  </a:lnTo>
                  <a:lnTo>
                    <a:pt x="2156" y="3906"/>
                  </a:lnTo>
                  <a:lnTo>
                    <a:pt x="1383" y="3743"/>
                  </a:lnTo>
                  <a:lnTo>
                    <a:pt x="1017" y="3662"/>
                  </a:lnTo>
                  <a:lnTo>
                    <a:pt x="814" y="3621"/>
                  </a:lnTo>
                  <a:lnTo>
                    <a:pt x="610" y="3621"/>
                  </a:lnTo>
                  <a:lnTo>
                    <a:pt x="488" y="3662"/>
                  </a:lnTo>
                  <a:lnTo>
                    <a:pt x="366" y="3702"/>
                  </a:lnTo>
                  <a:lnTo>
                    <a:pt x="244" y="3784"/>
                  </a:lnTo>
                  <a:lnTo>
                    <a:pt x="163" y="3906"/>
                  </a:lnTo>
                  <a:lnTo>
                    <a:pt x="41" y="4150"/>
                  </a:lnTo>
                  <a:lnTo>
                    <a:pt x="0" y="4394"/>
                  </a:lnTo>
                  <a:lnTo>
                    <a:pt x="41" y="4556"/>
                  </a:lnTo>
                  <a:lnTo>
                    <a:pt x="81" y="4719"/>
                  </a:lnTo>
                  <a:lnTo>
                    <a:pt x="203" y="4963"/>
                  </a:lnTo>
                  <a:lnTo>
                    <a:pt x="366" y="5207"/>
                  </a:lnTo>
                  <a:lnTo>
                    <a:pt x="570" y="5451"/>
                  </a:lnTo>
                  <a:lnTo>
                    <a:pt x="814" y="5695"/>
                  </a:lnTo>
                  <a:lnTo>
                    <a:pt x="1058" y="5899"/>
                  </a:lnTo>
                  <a:lnTo>
                    <a:pt x="1627" y="6265"/>
                  </a:lnTo>
                  <a:lnTo>
                    <a:pt x="1993" y="6428"/>
                  </a:lnTo>
                  <a:lnTo>
                    <a:pt x="2359" y="6590"/>
                  </a:lnTo>
                  <a:lnTo>
                    <a:pt x="2359" y="7078"/>
                  </a:lnTo>
                  <a:lnTo>
                    <a:pt x="1912" y="7444"/>
                  </a:lnTo>
                  <a:lnTo>
                    <a:pt x="1505" y="7892"/>
                  </a:lnTo>
                  <a:lnTo>
                    <a:pt x="1342" y="8136"/>
                  </a:lnTo>
                  <a:lnTo>
                    <a:pt x="1180" y="8380"/>
                  </a:lnTo>
                  <a:lnTo>
                    <a:pt x="1058" y="8665"/>
                  </a:lnTo>
                  <a:lnTo>
                    <a:pt x="976" y="8909"/>
                  </a:lnTo>
                  <a:lnTo>
                    <a:pt x="936" y="9234"/>
                  </a:lnTo>
                  <a:lnTo>
                    <a:pt x="936" y="9519"/>
                  </a:lnTo>
                  <a:lnTo>
                    <a:pt x="976" y="9763"/>
                  </a:lnTo>
                  <a:lnTo>
                    <a:pt x="1058" y="10048"/>
                  </a:lnTo>
                  <a:lnTo>
                    <a:pt x="1180" y="10292"/>
                  </a:lnTo>
                  <a:lnTo>
                    <a:pt x="1342" y="10536"/>
                  </a:lnTo>
                  <a:lnTo>
                    <a:pt x="1546" y="10739"/>
                  </a:lnTo>
                  <a:lnTo>
                    <a:pt x="1790" y="10902"/>
                  </a:lnTo>
                  <a:lnTo>
                    <a:pt x="2034" y="11065"/>
                  </a:lnTo>
                  <a:lnTo>
                    <a:pt x="2319" y="11146"/>
                  </a:lnTo>
                  <a:lnTo>
                    <a:pt x="2603" y="11227"/>
                  </a:lnTo>
                  <a:lnTo>
                    <a:pt x="2888" y="11268"/>
                  </a:lnTo>
                  <a:lnTo>
                    <a:pt x="3173" y="11227"/>
                  </a:lnTo>
                  <a:lnTo>
                    <a:pt x="3458" y="11227"/>
                  </a:lnTo>
                  <a:lnTo>
                    <a:pt x="3742" y="11146"/>
                  </a:lnTo>
                  <a:lnTo>
                    <a:pt x="3986" y="11024"/>
                  </a:lnTo>
                  <a:lnTo>
                    <a:pt x="4434" y="10780"/>
                  </a:lnTo>
                  <a:lnTo>
                    <a:pt x="4840" y="10495"/>
                  </a:lnTo>
                  <a:lnTo>
                    <a:pt x="5247" y="10577"/>
                  </a:lnTo>
                  <a:lnTo>
                    <a:pt x="5654" y="10617"/>
                  </a:lnTo>
                  <a:lnTo>
                    <a:pt x="6061" y="10658"/>
                  </a:lnTo>
                  <a:lnTo>
                    <a:pt x="6468" y="10617"/>
                  </a:lnTo>
                  <a:lnTo>
                    <a:pt x="6874" y="10577"/>
                  </a:lnTo>
                  <a:lnTo>
                    <a:pt x="7281" y="10495"/>
                  </a:lnTo>
                  <a:lnTo>
                    <a:pt x="8054" y="10332"/>
                  </a:lnTo>
                  <a:lnTo>
                    <a:pt x="8420" y="10617"/>
                  </a:lnTo>
                  <a:lnTo>
                    <a:pt x="8827" y="10861"/>
                  </a:lnTo>
                  <a:lnTo>
                    <a:pt x="9356" y="11187"/>
                  </a:lnTo>
                  <a:lnTo>
                    <a:pt x="9681" y="11349"/>
                  </a:lnTo>
                  <a:lnTo>
                    <a:pt x="9966" y="11471"/>
                  </a:lnTo>
                  <a:lnTo>
                    <a:pt x="10291" y="11553"/>
                  </a:lnTo>
                  <a:lnTo>
                    <a:pt x="10617" y="11593"/>
                  </a:lnTo>
                  <a:lnTo>
                    <a:pt x="10942" y="11553"/>
                  </a:lnTo>
                  <a:lnTo>
                    <a:pt x="11227" y="11471"/>
                  </a:lnTo>
                  <a:lnTo>
                    <a:pt x="11471" y="11309"/>
                  </a:lnTo>
                  <a:lnTo>
                    <a:pt x="11674" y="11105"/>
                  </a:lnTo>
                  <a:lnTo>
                    <a:pt x="11796" y="10861"/>
                  </a:lnTo>
                  <a:lnTo>
                    <a:pt x="11796" y="10699"/>
                  </a:lnTo>
                  <a:lnTo>
                    <a:pt x="11837" y="10577"/>
                  </a:lnTo>
                  <a:lnTo>
                    <a:pt x="11796" y="10414"/>
                  </a:lnTo>
                  <a:lnTo>
                    <a:pt x="11755" y="10251"/>
                  </a:lnTo>
                  <a:lnTo>
                    <a:pt x="11593" y="9966"/>
                  </a:lnTo>
                  <a:lnTo>
                    <a:pt x="11389" y="9682"/>
                  </a:lnTo>
                  <a:lnTo>
                    <a:pt x="11186" y="9438"/>
                  </a:lnTo>
                  <a:lnTo>
                    <a:pt x="10739" y="8909"/>
                  </a:lnTo>
                  <a:lnTo>
                    <a:pt x="10861" y="8665"/>
                  </a:lnTo>
                  <a:lnTo>
                    <a:pt x="10942" y="8421"/>
                  </a:lnTo>
                  <a:lnTo>
                    <a:pt x="10942" y="8177"/>
                  </a:lnTo>
                  <a:lnTo>
                    <a:pt x="10942" y="7933"/>
                  </a:lnTo>
                  <a:lnTo>
                    <a:pt x="10901" y="7689"/>
                  </a:lnTo>
                  <a:lnTo>
                    <a:pt x="10779" y="7444"/>
                  </a:lnTo>
                  <a:lnTo>
                    <a:pt x="10657" y="7241"/>
                  </a:lnTo>
                  <a:lnTo>
                    <a:pt x="10494" y="7038"/>
                  </a:lnTo>
                  <a:lnTo>
                    <a:pt x="10210" y="6794"/>
                  </a:lnTo>
                  <a:lnTo>
                    <a:pt x="11145" y="6468"/>
                  </a:lnTo>
                  <a:lnTo>
                    <a:pt x="11755" y="6224"/>
                  </a:lnTo>
                  <a:lnTo>
                    <a:pt x="12040" y="6061"/>
                  </a:lnTo>
                  <a:lnTo>
                    <a:pt x="12325" y="5858"/>
                  </a:lnTo>
                  <a:lnTo>
                    <a:pt x="12528" y="5695"/>
                  </a:lnTo>
                  <a:lnTo>
                    <a:pt x="12732" y="5451"/>
                  </a:lnTo>
                  <a:lnTo>
                    <a:pt x="12854" y="5248"/>
                  </a:lnTo>
                  <a:lnTo>
                    <a:pt x="12976" y="5004"/>
                  </a:lnTo>
                  <a:lnTo>
                    <a:pt x="13016" y="4719"/>
                  </a:lnTo>
                  <a:lnTo>
                    <a:pt x="13016" y="4475"/>
                  </a:lnTo>
                  <a:lnTo>
                    <a:pt x="12976" y="4190"/>
                  </a:lnTo>
                  <a:lnTo>
                    <a:pt x="12854" y="3906"/>
                  </a:lnTo>
                  <a:lnTo>
                    <a:pt x="12691" y="3621"/>
                  </a:lnTo>
                  <a:lnTo>
                    <a:pt x="12488" y="3418"/>
                  </a:lnTo>
                  <a:lnTo>
                    <a:pt x="12244" y="3214"/>
                  </a:lnTo>
                  <a:lnTo>
                    <a:pt x="12000" y="3051"/>
                  </a:lnTo>
                  <a:lnTo>
                    <a:pt x="11715" y="2929"/>
                  </a:lnTo>
                  <a:lnTo>
                    <a:pt x="11389" y="2889"/>
                  </a:lnTo>
                  <a:lnTo>
                    <a:pt x="11105" y="2848"/>
                  </a:lnTo>
                  <a:lnTo>
                    <a:pt x="10779" y="2848"/>
                  </a:lnTo>
                  <a:lnTo>
                    <a:pt x="10413" y="2889"/>
                  </a:lnTo>
                  <a:lnTo>
                    <a:pt x="10047" y="2970"/>
                  </a:lnTo>
                  <a:lnTo>
                    <a:pt x="9640" y="3051"/>
                  </a:lnTo>
                  <a:lnTo>
                    <a:pt x="9315" y="3214"/>
                  </a:lnTo>
                  <a:lnTo>
                    <a:pt x="8583" y="3540"/>
                  </a:lnTo>
                  <a:lnTo>
                    <a:pt x="7891" y="3865"/>
                  </a:lnTo>
                  <a:lnTo>
                    <a:pt x="7281" y="4190"/>
                  </a:lnTo>
                  <a:lnTo>
                    <a:pt x="7484" y="3214"/>
                  </a:lnTo>
                  <a:lnTo>
                    <a:pt x="7851" y="1587"/>
                  </a:lnTo>
                  <a:lnTo>
                    <a:pt x="7891" y="1343"/>
                  </a:lnTo>
                  <a:lnTo>
                    <a:pt x="7891" y="1058"/>
                  </a:lnTo>
                  <a:lnTo>
                    <a:pt x="7891" y="774"/>
                  </a:lnTo>
                  <a:lnTo>
                    <a:pt x="7810" y="489"/>
                  </a:lnTo>
                  <a:lnTo>
                    <a:pt x="7729" y="367"/>
                  </a:lnTo>
                  <a:lnTo>
                    <a:pt x="7606" y="245"/>
                  </a:lnTo>
                  <a:lnTo>
                    <a:pt x="7525" y="123"/>
                  </a:lnTo>
                  <a:lnTo>
                    <a:pt x="7403" y="82"/>
                  </a:lnTo>
                  <a:lnTo>
                    <a:pt x="7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9"/>
            <p:cNvSpPr/>
            <p:nvPr/>
          </p:nvSpPr>
          <p:spPr>
            <a:xfrm>
              <a:off x="7483444" y="2502279"/>
              <a:ext cx="576776" cy="258992"/>
            </a:xfrm>
            <a:custGeom>
              <a:avLst/>
              <a:gdLst/>
              <a:ahLst/>
              <a:cxnLst/>
              <a:rect l="l" t="t" r="r" b="b"/>
              <a:pathLst>
                <a:path w="9153" h="4110" extrusionOk="0">
                  <a:moveTo>
                    <a:pt x="8868" y="1"/>
                  </a:moveTo>
                  <a:lnTo>
                    <a:pt x="8827" y="41"/>
                  </a:lnTo>
                  <a:lnTo>
                    <a:pt x="8746" y="82"/>
                  </a:lnTo>
                  <a:lnTo>
                    <a:pt x="8746" y="163"/>
                  </a:lnTo>
                  <a:lnTo>
                    <a:pt x="8746" y="2993"/>
                  </a:lnTo>
                  <a:lnTo>
                    <a:pt x="6997" y="1587"/>
                  </a:lnTo>
                  <a:lnTo>
                    <a:pt x="6590" y="1262"/>
                  </a:lnTo>
                  <a:lnTo>
                    <a:pt x="6346" y="1058"/>
                  </a:lnTo>
                  <a:lnTo>
                    <a:pt x="6102" y="896"/>
                  </a:lnTo>
                  <a:lnTo>
                    <a:pt x="5858" y="814"/>
                  </a:lnTo>
                  <a:lnTo>
                    <a:pt x="5614" y="733"/>
                  </a:lnTo>
                  <a:lnTo>
                    <a:pt x="5370" y="733"/>
                  </a:lnTo>
                  <a:lnTo>
                    <a:pt x="5085" y="814"/>
                  </a:lnTo>
                  <a:lnTo>
                    <a:pt x="4841" y="936"/>
                  </a:lnTo>
                  <a:lnTo>
                    <a:pt x="4597" y="1099"/>
                  </a:lnTo>
                  <a:lnTo>
                    <a:pt x="4190" y="1465"/>
                  </a:lnTo>
                  <a:lnTo>
                    <a:pt x="3173" y="2319"/>
                  </a:lnTo>
                  <a:lnTo>
                    <a:pt x="2156" y="3174"/>
                  </a:lnTo>
                  <a:lnTo>
                    <a:pt x="1953" y="3336"/>
                  </a:lnTo>
                  <a:lnTo>
                    <a:pt x="1668" y="3580"/>
                  </a:lnTo>
                  <a:lnTo>
                    <a:pt x="1546" y="3662"/>
                  </a:lnTo>
                  <a:lnTo>
                    <a:pt x="1384" y="3702"/>
                  </a:lnTo>
                  <a:lnTo>
                    <a:pt x="1221" y="3702"/>
                  </a:lnTo>
                  <a:lnTo>
                    <a:pt x="1099" y="3662"/>
                  </a:lnTo>
                  <a:lnTo>
                    <a:pt x="1017" y="3540"/>
                  </a:lnTo>
                  <a:lnTo>
                    <a:pt x="977" y="3418"/>
                  </a:lnTo>
                  <a:lnTo>
                    <a:pt x="895" y="3133"/>
                  </a:lnTo>
                  <a:lnTo>
                    <a:pt x="733" y="2441"/>
                  </a:lnTo>
                  <a:lnTo>
                    <a:pt x="367" y="936"/>
                  </a:lnTo>
                  <a:lnTo>
                    <a:pt x="326" y="855"/>
                  </a:lnTo>
                  <a:lnTo>
                    <a:pt x="245" y="814"/>
                  </a:lnTo>
                  <a:lnTo>
                    <a:pt x="123" y="814"/>
                  </a:lnTo>
                  <a:lnTo>
                    <a:pt x="82" y="855"/>
                  </a:lnTo>
                  <a:lnTo>
                    <a:pt x="1" y="896"/>
                  </a:lnTo>
                  <a:lnTo>
                    <a:pt x="1" y="936"/>
                  </a:lnTo>
                  <a:lnTo>
                    <a:pt x="1" y="1018"/>
                  </a:lnTo>
                  <a:lnTo>
                    <a:pt x="326" y="2360"/>
                  </a:lnTo>
                  <a:lnTo>
                    <a:pt x="489" y="2970"/>
                  </a:lnTo>
                  <a:lnTo>
                    <a:pt x="651" y="3580"/>
                  </a:lnTo>
                  <a:lnTo>
                    <a:pt x="733" y="3784"/>
                  </a:lnTo>
                  <a:lnTo>
                    <a:pt x="895" y="3946"/>
                  </a:lnTo>
                  <a:lnTo>
                    <a:pt x="1058" y="4068"/>
                  </a:lnTo>
                  <a:lnTo>
                    <a:pt x="1262" y="4109"/>
                  </a:lnTo>
                  <a:lnTo>
                    <a:pt x="1506" y="4068"/>
                  </a:lnTo>
                  <a:lnTo>
                    <a:pt x="1750" y="3946"/>
                  </a:lnTo>
                  <a:lnTo>
                    <a:pt x="1953" y="3824"/>
                  </a:lnTo>
                  <a:lnTo>
                    <a:pt x="2156" y="3662"/>
                  </a:lnTo>
                  <a:lnTo>
                    <a:pt x="4231" y="1913"/>
                  </a:lnTo>
                  <a:lnTo>
                    <a:pt x="4719" y="1465"/>
                  </a:lnTo>
                  <a:lnTo>
                    <a:pt x="4963" y="1262"/>
                  </a:lnTo>
                  <a:lnTo>
                    <a:pt x="5248" y="1140"/>
                  </a:lnTo>
                  <a:lnTo>
                    <a:pt x="5411" y="1099"/>
                  </a:lnTo>
                  <a:lnTo>
                    <a:pt x="5573" y="1099"/>
                  </a:lnTo>
                  <a:lnTo>
                    <a:pt x="5736" y="1140"/>
                  </a:lnTo>
                  <a:lnTo>
                    <a:pt x="5858" y="1180"/>
                  </a:lnTo>
                  <a:lnTo>
                    <a:pt x="6143" y="1384"/>
                  </a:lnTo>
                  <a:lnTo>
                    <a:pt x="6387" y="1587"/>
                  </a:lnTo>
                  <a:lnTo>
                    <a:pt x="8827" y="3499"/>
                  </a:lnTo>
                  <a:lnTo>
                    <a:pt x="8909" y="3540"/>
                  </a:lnTo>
                  <a:lnTo>
                    <a:pt x="9031" y="3540"/>
                  </a:lnTo>
                  <a:lnTo>
                    <a:pt x="9112" y="3458"/>
                  </a:lnTo>
                  <a:lnTo>
                    <a:pt x="9153" y="3377"/>
                  </a:lnTo>
                  <a:lnTo>
                    <a:pt x="9112" y="163"/>
                  </a:lnTo>
                  <a:lnTo>
                    <a:pt x="9112" y="82"/>
                  </a:lnTo>
                  <a:lnTo>
                    <a:pt x="9071" y="41"/>
                  </a:lnTo>
                  <a:lnTo>
                    <a:pt x="89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9"/>
            <p:cNvSpPr/>
            <p:nvPr/>
          </p:nvSpPr>
          <p:spPr>
            <a:xfrm>
              <a:off x="7819250" y="2550989"/>
              <a:ext cx="138444" cy="661405"/>
            </a:xfrm>
            <a:custGeom>
              <a:avLst/>
              <a:gdLst/>
              <a:ahLst/>
              <a:cxnLst/>
              <a:rect l="l" t="t" r="r" b="b"/>
              <a:pathLst>
                <a:path w="2197" h="10496" extrusionOk="0">
                  <a:moveTo>
                    <a:pt x="122" y="1"/>
                  </a:moveTo>
                  <a:lnTo>
                    <a:pt x="41" y="41"/>
                  </a:lnTo>
                  <a:lnTo>
                    <a:pt x="0" y="82"/>
                  </a:lnTo>
                  <a:lnTo>
                    <a:pt x="0" y="163"/>
                  </a:lnTo>
                  <a:lnTo>
                    <a:pt x="0" y="245"/>
                  </a:lnTo>
                  <a:lnTo>
                    <a:pt x="407" y="1465"/>
                  </a:lnTo>
                  <a:lnTo>
                    <a:pt x="773" y="2685"/>
                  </a:lnTo>
                  <a:lnTo>
                    <a:pt x="1058" y="3946"/>
                  </a:lnTo>
                  <a:lnTo>
                    <a:pt x="1342" y="5207"/>
                  </a:lnTo>
                  <a:lnTo>
                    <a:pt x="1546" y="6468"/>
                  </a:lnTo>
                  <a:lnTo>
                    <a:pt x="1668" y="7770"/>
                  </a:lnTo>
                  <a:lnTo>
                    <a:pt x="1790" y="9031"/>
                  </a:lnTo>
                  <a:lnTo>
                    <a:pt x="1831" y="10332"/>
                  </a:lnTo>
                  <a:lnTo>
                    <a:pt x="1831" y="10414"/>
                  </a:lnTo>
                  <a:lnTo>
                    <a:pt x="1871" y="10454"/>
                  </a:lnTo>
                  <a:lnTo>
                    <a:pt x="1912" y="10495"/>
                  </a:lnTo>
                  <a:lnTo>
                    <a:pt x="2075" y="10495"/>
                  </a:lnTo>
                  <a:lnTo>
                    <a:pt x="2115" y="10454"/>
                  </a:lnTo>
                  <a:lnTo>
                    <a:pt x="2156" y="10414"/>
                  </a:lnTo>
                  <a:lnTo>
                    <a:pt x="2197" y="10332"/>
                  </a:lnTo>
                  <a:lnTo>
                    <a:pt x="2156" y="9031"/>
                  </a:lnTo>
                  <a:lnTo>
                    <a:pt x="2034" y="7729"/>
                  </a:lnTo>
                  <a:lnTo>
                    <a:pt x="1912" y="6427"/>
                  </a:lnTo>
                  <a:lnTo>
                    <a:pt x="1709" y="5167"/>
                  </a:lnTo>
                  <a:lnTo>
                    <a:pt x="1424" y="3865"/>
                  </a:lnTo>
                  <a:lnTo>
                    <a:pt x="1139" y="2604"/>
                  </a:lnTo>
                  <a:lnTo>
                    <a:pt x="773" y="1384"/>
                  </a:lnTo>
                  <a:lnTo>
                    <a:pt x="366" y="123"/>
                  </a:lnTo>
                  <a:lnTo>
                    <a:pt x="326" y="82"/>
                  </a:lnTo>
                  <a:lnTo>
                    <a:pt x="244" y="41"/>
                  </a:lnTo>
                  <a:lnTo>
                    <a:pt x="1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9"/>
            <p:cNvSpPr/>
            <p:nvPr/>
          </p:nvSpPr>
          <p:spPr>
            <a:xfrm>
              <a:off x="8588223" y="2120408"/>
              <a:ext cx="430645" cy="586985"/>
            </a:xfrm>
            <a:custGeom>
              <a:avLst/>
              <a:gdLst/>
              <a:ahLst/>
              <a:cxnLst/>
              <a:rect l="l" t="t" r="r" b="b"/>
              <a:pathLst>
                <a:path w="6834" h="9315" extrusionOk="0">
                  <a:moveTo>
                    <a:pt x="1871" y="0"/>
                  </a:moveTo>
                  <a:lnTo>
                    <a:pt x="1749" y="81"/>
                  </a:lnTo>
                  <a:lnTo>
                    <a:pt x="1668" y="244"/>
                  </a:lnTo>
                  <a:lnTo>
                    <a:pt x="1586" y="366"/>
                  </a:lnTo>
                  <a:lnTo>
                    <a:pt x="1546" y="529"/>
                  </a:lnTo>
                  <a:lnTo>
                    <a:pt x="1424" y="1383"/>
                  </a:lnTo>
                  <a:lnTo>
                    <a:pt x="1383" y="2278"/>
                  </a:lnTo>
                  <a:lnTo>
                    <a:pt x="1424" y="3132"/>
                  </a:lnTo>
                  <a:lnTo>
                    <a:pt x="1546" y="3986"/>
                  </a:lnTo>
                  <a:lnTo>
                    <a:pt x="1098" y="1790"/>
                  </a:lnTo>
                  <a:lnTo>
                    <a:pt x="1058" y="1383"/>
                  </a:lnTo>
                  <a:lnTo>
                    <a:pt x="976" y="854"/>
                  </a:lnTo>
                  <a:lnTo>
                    <a:pt x="895" y="570"/>
                  </a:lnTo>
                  <a:lnTo>
                    <a:pt x="773" y="366"/>
                  </a:lnTo>
                  <a:lnTo>
                    <a:pt x="610" y="244"/>
                  </a:lnTo>
                  <a:lnTo>
                    <a:pt x="529" y="203"/>
                  </a:lnTo>
                  <a:lnTo>
                    <a:pt x="407" y="203"/>
                  </a:lnTo>
                  <a:lnTo>
                    <a:pt x="285" y="244"/>
                  </a:lnTo>
                  <a:lnTo>
                    <a:pt x="163" y="325"/>
                  </a:lnTo>
                  <a:lnTo>
                    <a:pt x="81" y="407"/>
                  </a:lnTo>
                  <a:lnTo>
                    <a:pt x="41" y="529"/>
                  </a:lnTo>
                  <a:lnTo>
                    <a:pt x="0" y="814"/>
                  </a:lnTo>
                  <a:lnTo>
                    <a:pt x="0" y="1098"/>
                  </a:lnTo>
                  <a:lnTo>
                    <a:pt x="122" y="3132"/>
                  </a:lnTo>
                  <a:lnTo>
                    <a:pt x="203" y="4149"/>
                  </a:lnTo>
                  <a:lnTo>
                    <a:pt x="366" y="5125"/>
                  </a:lnTo>
                  <a:lnTo>
                    <a:pt x="569" y="6183"/>
                  </a:lnTo>
                  <a:lnTo>
                    <a:pt x="773" y="7200"/>
                  </a:lnTo>
                  <a:lnTo>
                    <a:pt x="1261" y="9234"/>
                  </a:lnTo>
                  <a:lnTo>
                    <a:pt x="1383" y="9274"/>
                  </a:lnTo>
                  <a:lnTo>
                    <a:pt x="1668" y="9315"/>
                  </a:lnTo>
                  <a:lnTo>
                    <a:pt x="4759" y="9315"/>
                  </a:lnTo>
                  <a:lnTo>
                    <a:pt x="5491" y="9193"/>
                  </a:lnTo>
                  <a:lnTo>
                    <a:pt x="6183" y="8989"/>
                  </a:lnTo>
                  <a:lnTo>
                    <a:pt x="6834" y="8705"/>
                  </a:lnTo>
                  <a:lnTo>
                    <a:pt x="6793" y="7688"/>
                  </a:lnTo>
                  <a:lnTo>
                    <a:pt x="6752" y="6630"/>
                  </a:lnTo>
                  <a:lnTo>
                    <a:pt x="6630" y="5573"/>
                  </a:lnTo>
                  <a:lnTo>
                    <a:pt x="6468" y="4556"/>
                  </a:lnTo>
                  <a:lnTo>
                    <a:pt x="6264" y="3498"/>
                  </a:lnTo>
                  <a:lnTo>
                    <a:pt x="5979" y="2481"/>
                  </a:lnTo>
                  <a:lnTo>
                    <a:pt x="5695" y="1505"/>
                  </a:lnTo>
                  <a:lnTo>
                    <a:pt x="5369" y="488"/>
                  </a:lnTo>
                  <a:lnTo>
                    <a:pt x="5288" y="366"/>
                  </a:lnTo>
                  <a:lnTo>
                    <a:pt x="5207" y="244"/>
                  </a:lnTo>
                  <a:lnTo>
                    <a:pt x="5125" y="163"/>
                  </a:lnTo>
                  <a:lnTo>
                    <a:pt x="5003" y="163"/>
                  </a:lnTo>
                  <a:lnTo>
                    <a:pt x="4881" y="203"/>
                  </a:lnTo>
                  <a:lnTo>
                    <a:pt x="4840" y="285"/>
                  </a:lnTo>
                  <a:lnTo>
                    <a:pt x="4759" y="488"/>
                  </a:lnTo>
                  <a:lnTo>
                    <a:pt x="4637" y="1342"/>
                  </a:lnTo>
                  <a:lnTo>
                    <a:pt x="4515" y="2156"/>
                  </a:lnTo>
                  <a:lnTo>
                    <a:pt x="4474" y="3010"/>
                  </a:lnTo>
                  <a:lnTo>
                    <a:pt x="4515" y="3824"/>
                  </a:lnTo>
                  <a:lnTo>
                    <a:pt x="4515" y="3824"/>
                  </a:lnTo>
                  <a:lnTo>
                    <a:pt x="4149" y="854"/>
                  </a:lnTo>
                  <a:lnTo>
                    <a:pt x="4108" y="651"/>
                  </a:lnTo>
                  <a:lnTo>
                    <a:pt x="4027" y="447"/>
                  </a:lnTo>
                  <a:lnTo>
                    <a:pt x="3946" y="366"/>
                  </a:lnTo>
                  <a:lnTo>
                    <a:pt x="3864" y="285"/>
                  </a:lnTo>
                  <a:lnTo>
                    <a:pt x="3742" y="244"/>
                  </a:lnTo>
                  <a:lnTo>
                    <a:pt x="3620" y="285"/>
                  </a:lnTo>
                  <a:lnTo>
                    <a:pt x="3539" y="325"/>
                  </a:lnTo>
                  <a:lnTo>
                    <a:pt x="3498" y="407"/>
                  </a:lnTo>
                  <a:lnTo>
                    <a:pt x="3376" y="610"/>
                  </a:lnTo>
                  <a:lnTo>
                    <a:pt x="3254" y="1017"/>
                  </a:lnTo>
                  <a:lnTo>
                    <a:pt x="3132" y="1464"/>
                  </a:lnTo>
                  <a:lnTo>
                    <a:pt x="3051" y="1912"/>
                  </a:lnTo>
                  <a:lnTo>
                    <a:pt x="3010" y="2359"/>
                  </a:lnTo>
                  <a:lnTo>
                    <a:pt x="2969" y="2807"/>
                  </a:lnTo>
                  <a:lnTo>
                    <a:pt x="2969" y="3254"/>
                  </a:lnTo>
                  <a:lnTo>
                    <a:pt x="2969" y="3702"/>
                  </a:lnTo>
                  <a:lnTo>
                    <a:pt x="3010" y="4149"/>
                  </a:lnTo>
                  <a:lnTo>
                    <a:pt x="2522" y="773"/>
                  </a:lnTo>
                  <a:lnTo>
                    <a:pt x="2481" y="488"/>
                  </a:lnTo>
                  <a:lnTo>
                    <a:pt x="2441" y="325"/>
                  </a:lnTo>
                  <a:lnTo>
                    <a:pt x="2359" y="203"/>
                  </a:lnTo>
                  <a:lnTo>
                    <a:pt x="2278" y="122"/>
                  </a:lnTo>
                  <a:lnTo>
                    <a:pt x="2156" y="41"/>
                  </a:lnTo>
                  <a:lnTo>
                    <a:pt x="2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8575367" y="2107553"/>
              <a:ext cx="456292" cy="612695"/>
            </a:xfrm>
            <a:custGeom>
              <a:avLst/>
              <a:gdLst/>
              <a:ahLst/>
              <a:cxnLst/>
              <a:rect l="l" t="t" r="r" b="b"/>
              <a:pathLst>
                <a:path w="7241" h="9723" extrusionOk="0">
                  <a:moveTo>
                    <a:pt x="2238" y="407"/>
                  </a:moveTo>
                  <a:lnTo>
                    <a:pt x="2360" y="448"/>
                  </a:lnTo>
                  <a:lnTo>
                    <a:pt x="2441" y="529"/>
                  </a:lnTo>
                  <a:lnTo>
                    <a:pt x="2523" y="774"/>
                  </a:lnTo>
                  <a:lnTo>
                    <a:pt x="2563" y="1018"/>
                  </a:lnTo>
                  <a:lnTo>
                    <a:pt x="2563" y="1221"/>
                  </a:lnTo>
                  <a:lnTo>
                    <a:pt x="2726" y="2279"/>
                  </a:lnTo>
                  <a:lnTo>
                    <a:pt x="3051" y="4394"/>
                  </a:lnTo>
                  <a:lnTo>
                    <a:pt x="3051" y="4434"/>
                  </a:lnTo>
                  <a:lnTo>
                    <a:pt x="3133" y="4516"/>
                  </a:lnTo>
                  <a:lnTo>
                    <a:pt x="3255" y="4516"/>
                  </a:lnTo>
                  <a:lnTo>
                    <a:pt x="3377" y="4475"/>
                  </a:lnTo>
                  <a:lnTo>
                    <a:pt x="3377" y="4394"/>
                  </a:lnTo>
                  <a:lnTo>
                    <a:pt x="3417" y="4353"/>
                  </a:lnTo>
                  <a:lnTo>
                    <a:pt x="3410" y="4273"/>
                  </a:lnTo>
                  <a:lnTo>
                    <a:pt x="3410" y="4273"/>
                  </a:lnTo>
                  <a:lnTo>
                    <a:pt x="3417" y="4272"/>
                  </a:lnTo>
                  <a:lnTo>
                    <a:pt x="3399" y="4154"/>
                  </a:lnTo>
                  <a:lnTo>
                    <a:pt x="3336" y="3458"/>
                  </a:lnTo>
                  <a:lnTo>
                    <a:pt x="3336" y="3011"/>
                  </a:lnTo>
                  <a:lnTo>
                    <a:pt x="3377" y="2563"/>
                  </a:lnTo>
                  <a:lnTo>
                    <a:pt x="3417" y="2116"/>
                  </a:lnTo>
                  <a:lnTo>
                    <a:pt x="3499" y="1668"/>
                  </a:lnTo>
                  <a:lnTo>
                    <a:pt x="3621" y="1221"/>
                  </a:lnTo>
                  <a:lnTo>
                    <a:pt x="3784" y="814"/>
                  </a:lnTo>
                  <a:lnTo>
                    <a:pt x="3824" y="733"/>
                  </a:lnTo>
                  <a:lnTo>
                    <a:pt x="3906" y="651"/>
                  </a:lnTo>
                  <a:lnTo>
                    <a:pt x="3987" y="692"/>
                  </a:lnTo>
                  <a:lnTo>
                    <a:pt x="4068" y="774"/>
                  </a:lnTo>
                  <a:lnTo>
                    <a:pt x="4150" y="977"/>
                  </a:lnTo>
                  <a:lnTo>
                    <a:pt x="4190" y="1221"/>
                  </a:lnTo>
                  <a:lnTo>
                    <a:pt x="4312" y="2157"/>
                  </a:lnTo>
                  <a:lnTo>
                    <a:pt x="4516" y="4028"/>
                  </a:lnTo>
                  <a:lnTo>
                    <a:pt x="4556" y="4109"/>
                  </a:lnTo>
                  <a:lnTo>
                    <a:pt x="4597" y="4150"/>
                  </a:lnTo>
                  <a:lnTo>
                    <a:pt x="4719" y="4231"/>
                  </a:lnTo>
                  <a:lnTo>
                    <a:pt x="4800" y="4190"/>
                  </a:lnTo>
                  <a:lnTo>
                    <a:pt x="4841" y="4150"/>
                  </a:lnTo>
                  <a:lnTo>
                    <a:pt x="4882" y="4109"/>
                  </a:lnTo>
                  <a:lnTo>
                    <a:pt x="4882" y="4028"/>
                  </a:lnTo>
                  <a:lnTo>
                    <a:pt x="4882" y="3417"/>
                  </a:lnTo>
                  <a:lnTo>
                    <a:pt x="4882" y="2807"/>
                  </a:lnTo>
                  <a:lnTo>
                    <a:pt x="4922" y="2197"/>
                  </a:lnTo>
                  <a:lnTo>
                    <a:pt x="5004" y="1587"/>
                  </a:lnTo>
                  <a:lnTo>
                    <a:pt x="5085" y="1018"/>
                  </a:lnTo>
                  <a:lnTo>
                    <a:pt x="5166" y="692"/>
                  </a:lnTo>
                  <a:lnTo>
                    <a:pt x="5207" y="611"/>
                  </a:lnTo>
                  <a:lnTo>
                    <a:pt x="5248" y="570"/>
                  </a:lnTo>
                  <a:lnTo>
                    <a:pt x="5329" y="651"/>
                  </a:lnTo>
                  <a:lnTo>
                    <a:pt x="5411" y="774"/>
                  </a:lnTo>
                  <a:lnTo>
                    <a:pt x="5492" y="1018"/>
                  </a:lnTo>
                  <a:lnTo>
                    <a:pt x="5695" y="1628"/>
                  </a:lnTo>
                  <a:lnTo>
                    <a:pt x="6021" y="2767"/>
                  </a:lnTo>
                  <a:lnTo>
                    <a:pt x="6305" y="3906"/>
                  </a:lnTo>
                  <a:lnTo>
                    <a:pt x="6549" y="5085"/>
                  </a:lnTo>
                  <a:lnTo>
                    <a:pt x="6712" y="6265"/>
                  </a:lnTo>
                  <a:lnTo>
                    <a:pt x="6834" y="7566"/>
                  </a:lnTo>
                  <a:lnTo>
                    <a:pt x="6834" y="8830"/>
                  </a:lnTo>
                  <a:lnTo>
                    <a:pt x="6834" y="8830"/>
                  </a:lnTo>
                  <a:lnTo>
                    <a:pt x="6387" y="8990"/>
                  </a:lnTo>
                  <a:lnTo>
                    <a:pt x="5817" y="9153"/>
                  </a:lnTo>
                  <a:lnTo>
                    <a:pt x="5248" y="9275"/>
                  </a:lnTo>
                  <a:lnTo>
                    <a:pt x="4678" y="9356"/>
                  </a:lnTo>
                  <a:lnTo>
                    <a:pt x="2360" y="9356"/>
                  </a:lnTo>
                  <a:lnTo>
                    <a:pt x="1790" y="9315"/>
                  </a:lnTo>
                  <a:lnTo>
                    <a:pt x="1668" y="9315"/>
                  </a:lnTo>
                  <a:lnTo>
                    <a:pt x="1628" y="9302"/>
                  </a:lnTo>
                  <a:lnTo>
                    <a:pt x="1628" y="9275"/>
                  </a:lnTo>
                  <a:lnTo>
                    <a:pt x="1587" y="9112"/>
                  </a:lnTo>
                  <a:lnTo>
                    <a:pt x="1506" y="8827"/>
                  </a:lnTo>
                  <a:lnTo>
                    <a:pt x="1384" y="8217"/>
                  </a:lnTo>
                  <a:lnTo>
                    <a:pt x="1099" y="7038"/>
                  </a:lnTo>
                  <a:lnTo>
                    <a:pt x="855" y="5858"/>
                  </a:lnTo>
                  <a:lnTo>
                    <a:pt x="733" y="5248"/>
                  </a:lnTo>
                  <a:lnTo>
                    <a:pt x="651" y="4638"/>
                  </a:lnTo>
                  <a:lnTo>
                    <a:pt x="529" y="3458"/>
                  </a:lnTo>
                  <a:lnTo>
                    <a:pt x="448" y="2279"/>
                  </a:lnTo>
                  <a:lnTo>
                    <a:pt x="407" y="1668"/>
                  </a:lnTo>
                  <a:lnTo>
                    <a:pt x="367" y="1099"/>
                  </a:lnTo>
                  <a:lnTo>
                    <a:pt x="407" y="936"/>
                  </a:lnTo>
                  <a:lnTo>
                    <a:pt x="489" y="733"/>
                  </a:lnTo>
                  <a:lnTo>
                    <a:pt x="529" y="651"/>
                  </a:lnTo>
                  <a:lnTo>
                    <a:pt x="611" y="570"/>
                  </a:lnTo>
                  <a:lnTo>
                    <a:pt x="692" y="570"/>
                  </a:lnTo>
                  <a:lnTo>
                    <a:pt x="773" y="611"/>
                  </a:lnTo>
                  <a:lnTo>
                    <a:pt x="855" y="733"/>
                  </a:lnTo>
                  <a:lnTo>
                    <a:pt x="936" y="896"/>
                  </a:lnTo>
                  <a:lnTo>
                    <a:pt x="1018" y="1221"/>
                  </a:lnTo>
                  <a:lnTo>
                    <a:pt x="1099" y="1872"/>
                  </a:lnTo>
                  <a:lnTo>
                    <a:pt x="1180" y="2441"/>
                  </a:lnTo>
                  <a:lnTo>
                    <a:pt x="1302" y="3051"/>
                  </a:lnTo>
                  <a:lnTo>
                    <a:pt x="1546" y="4231"/>
                  </a:lnTo>
                  <a:lnTo>
                    <a:pt x="1587" y="4312"/>
                  </a:lnTo>
                  <a:lnTo>
                    <a:pt x="1628" y="4353"/>
                  </a:lnTo>
                  <a:lnTo>
                    <a:pt x="1709" y="4394"/>
                  </a:lnTo>
                  <a:lnTo>
                    <a:pt x="1790" y="4353"/>
                  </a:lnTo>
                  <a:lnTo>
                    <a:pt x="1872" y="4312"/>
                  </a:lnTo>
                  <a:lnTo>
                    <a:pt x="1912" y="4231"/>
                  </a:lnTo>
                  <a:lnTo>
                    <a:pt x="1912" y="4150"/>
                  </a:lnTo>
                  <a:lnTo>
                    <a:pt x="1831" y="3621"/>
                  </a:lnTo>
                  <a:lnTo>
                    <a:pt x="1790" y="3133"/>
                  </a:lnTo>
                  <a:lnTo>
                    <a:pt x="1750" y="2604"/>
                  </a:lnTo>
                  <a:lnTo>
                    <a:pt x="1790" y="2075"/>
                  </a:lnTo>
                  <a:lnTo>
                    <a:pt x="1790" y="1709"/>
                  </a:lnTo>
                  <a:lnTo>
                    <a:pt x="1872" y="1099"/>
                  </a:lnTo>
                  <a:lnTo>
                    <a:pt x="1912" y="814"/>
                  </a:lnTo>
                  <a:lnTo>
                    <a:pt x="1994" y="570"/>
                  </a:lnTo>
                  <a:lnTo>
                    <a:pt x="2116" y="448"/>
                  </a:lnTo>
                  <a:lnTo>
                    <a:pt x="2197" y="407"/>
                  </a:lnTo>
                  <a:close/>
                  <a:moveTo>
                    <a:pt x="2278" y="1"/>
                  </a:moveTo>
                  <a:lnTo>
                    <a:pt x="2116" y="41"/>
                  </a:lnTo>
                  <a:lnTo>
                    <a:pt x="1912" y="82"/>
                  </a:lnTo>
                  <a:lnTo>
                    <a:pt x="1790" y="204"/>
                  </a:lnTo>
                  <a:lnTo>
                    <a:pt x="1668" y="407"/>
                  </a:lnTo>
                  <a:lnTo>
                    <a:pt x="1587" y="570"/>
                  </a:lnTo>
                  <a:lnTo>
                    <a:pt x="1506" y="1140"/>
                  </a:lnTo>
                  <a:lnTo>
                    <a:pt x="1441" y="1590"/>
                  </a:lnTo>
                  <a:lnTo>
                    <a:pt x="1384" y="1099"/>
                  </a:lnTo>
                  <a:lnTo>
                    <a:pt x="1262" y="774"/>
                  </a:lnTo>
                  <a:lnTo>
                    <a:pt x="1140" y="489"/>
                  </a:lnTo>
                  <a:lnTo>
                    <a:pt x="977" y="326"/>
                  </a:lnTo>
                  <a:lnTo>
                    <a:pt x="814" y="245"/>
                  </a:lnTo>
                  <a:lnTo>
                    <a:pt x="651" y="204"/>
                  </a:lnTo>
                  <a:lnTo>
                    <a:pt x="489" y="245"/>
                  </a:lnTo>
                  <a:lnTo>
                    <a:pt x="326" y="326"/>
                  </a:lnTo>
                  <a:lnTo>
                    <a:pt x="204" y="448"/>
                  </a:lnTo>
                  <a:lnTo>
                    <a:pt x="123" y="611"/>
                  </a:lnTo>
                  <a:lnTo>
                    <a:pt x="41" y="774"/>
                  </a:lnTo>
                  <a:lnTo>
                    <a:pt x="1" y="1099"/>
                  </a:lnTo>
                  <a:lnTo>
                    <a:pt x="1" y="1424"/>
                  </a:lnTo>
                  <a:lnTo>
                    <a:pt x="82" y="2034"/>
                  </a:lnTo>
                  <a:lnTo>
                    <a:pt x="163" y="3417"/>
                  </a:lnTo>
                  <a:lnTo>
                    <a:pt x="285" y="4760"/>
                  </a:lnTo>
                  <a:lnTo>
                    <a:pt x="367" y="5411"/>
                  </a:lnTo>
                  <a:lnTo>
                    <a:pt x="489" y="6061"/>
                  </a:lnTo>
                  <a:lnTo>
                    <a:pt x="814" y="7404"/>
                  </a:lnTo>
                  <a:lnTo>
                    <a:pt x="1140" y="8746"/>
                  </a:lnTo>
                  <a:lnTo>
                    <a:pt x="1262" y="9438"/>
                  </a:lnTo>
                  <a:lnTo>
                    <a:pt x="1302" y="9560"/>
                  </a:lnTo>
                  <a:lnTo>
                    <a:pt x="1424" y="9641"/>
                  </a:lnTo>
                  <a:lnTo>
                    <a:pt x="1587" y="9682"/>
                  </a:lnTo>
                  <a:lnTo>
                    <a:pt x="1750" y="9682"/>
                  </a:lnTo>
                  <a:lnTo>
                    <a:pt x="2441" y="9722"/>
                  </a:lnTo>
                  <a:lnTo>
                    <a:pt x="4353" y="9722"/>
                  </a:lnTo>
                  <a:lnTo>
                    <a:pt x="5044" y="9682"/>
                  </a:lnTo>
                  <a:lnTo>
                    <a:pt x="5777" y="9560"/>
                  </a:lnTo>
                  <a:lnTo>
                    <a:pt x="6468" y="9356"/>
                  </a:lnTo>
                  <a:lnTo>
                    <a:pt x="7026" y="9112"/>
                  </a:lnTo>
                  <a:lnTo>
                    <a:pt x="7119" y="9112"/>
                  </a:lnTo>
                  <a:lnTo>
                    <a:pt x="7160" y="9071"/>
                  </a:lnTo>
                  <a:lnTo>
                    <a:pt x="7173" y="9044"/>
                  </a:lnTo>
                  <a:lnTo>
                    <a:pt x="7173" y="9044"/>
                  </a:lnTo>
                  <a:lnTo>
                    <a:pt x="7200" y="9031"/>
                  </a:lnTo>
                  <a:lnTo>
                    <a:pt x="7241" y="8990"/>
                  </a:lnTo>
                  <a:lnTo>
                    <a:pt x="7241" y="8909"/>
                  </a:lnTo>
                  <a:lnTo>
                    <a:pt x="7200" y="7566"/>
                  </a:lnTo>
                  <a:lnTo>
                    <a:pt x="7078" y="6183"/>
                  </a:lnTo>
                  <a:lnTo>
                    <a:pt x="6875" y="4841"/>
                  </a:lnTo>
                  <a:lnTo>
                    <a:pt x="6590" y="3499"/>
                  </a:lnTo>
                  <a:lnTo>
                    <a:pt x="6265" y="2197"/>
                  </a:lnTo>
                  <a:lnTo>
                    <a:pt x="5817" y="896"/>
                  </a:lnTo>
                  <a:lnTo>
                    <a:pt x="5736" y="692"/>
                  </a:lnTo>
                  <a:lnTo>
                    <a:pt x="5614" y="448"/>
                  </a:lnTo>
                  <a:lnTo>
                    <a:pt x="5573" y="326"/>
                  </a:lnTo>
                  <a:lnTo>
                    <a:pt x="5492" y="245"/>
                  </a:lnTo>
                  <a:lnTo>
                    <a:pt x="5370" y="204"/>
                  </a:lnTo>
                  <a:lnTo>
                    <a:pt x="5126" y="204"/>
                  </a:lnTo>
                  <a:lnTo>
                    <a:pt x="5004" y="245"/>
                  </a:lnTo>
                  <a:lnTo>
                    <a:pt x="4922" y="326"/>
                  </a:lnTo>
                  <a:lnTo>
                    <a:pt x="4882" y="448"/>
                  </a:lnTo>
                  <a:lnTo>
                    <a:pt x="4800" y="692"/>
                  </a:lnTo>
                  <a:lnTo>
                    <a:pt x="4760" y="896"/>
                  </a:lnTo>
                  <a:lnTo>
                    <a:pt x="4638" y="1668"/>
                  </a:lnTo>
                  <a:lnTo>
                    <a:pt x="4621" y="1832"/>
                  </a:lnTo>
                  <a:lnTo>
                    <a:pt x="4597" y="1628"/>
                  </a:lnTo>
                  <a:lnTo>
                    <a:pt x="4556" y="1099"/>
                  </a:lnTo>
                  <a:lnTo>
                    <a:pt x="4516" y="855"/>
                  </a:lnTo>
                  <a:lnTo>
                    <a:pt x="4434" y="611"/>
                  </a:lnTo>
                  <a:lnTo>
                    <a:pt x="4312" y="448"/>
                  </a:lnTo>
                  <a:lnTo>
                    <a:pt x="4150" y="326"/>
                  </a:lnTo>
                  <a:lnTo>
                    <a:pt x="3987" y="285"/>
                  </a:lnTo>
                  <a:lnTo>
                    <a:pt x="3784" y="326"/>
                  </a:lnTo>
                  <a:lnTo>
                    <a:pt x="3661" y="367"/>
                  </a:lnTo>
                  <a:lnTo>
                    <a:pt x="3580" y="407"/>
                  </a:lnTo>
                  <a:lnTo>
                    <a:pt x="3458" y="611"/>
                  </a:lnTo>
                  <a:lnTo>
                    <a:pt x="3377" y="814"/>
                  </a:lnTo>
                  <a:lnTo>
                    <a:pt x="3336" y="1018"/>
                  </a:lnTo>
                  <a:lnTo>
                    <a:pt x="3173" y="1546"/>
                  </a:lnTo>
                  <a:lnTo>
                    <a:pt x="3092" y="2075"/>
                  </a:lnTo>
                  <a:lnTo>
                    <a:pt x="3086" y="2117"/>
                  </a:lnTo>
                  <a:lnTo>
                    <a:pt x="3011" y="1628"/>
                  </a:lnTo>
                  <a:lnTo>
                    <a:pt x="2970" y="1140"/>
                  </a:lnTo>
                  <a:lnTo>
                    <a:pt x="2889" y="896"/>
                  </a:lnTo>
                  <a:lnTo>
                    <a:pt x="2848" y="611"/>
                  </a:lnTo>
                  <a:lnTo>
                    <a:pt x="2726" y="367"/>
                  </a:lnTo>
                  <a:lnTo>
                    <a:pt x="2604" y="163"/>
                  </a:lnTo>
                  <a:lnTo>
                    <a:pt x="2482" y="82"/>
                  </a:lnTo>
                  <a:lnTo>
                    <a:pt x="2401" y="41"/>
                  </a:lnTo>
                  <a:lnTo>
                    <a:pt x="22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9036763" y="3171309"/>
              <a:ext cx="2647" cy="63"/>
            </a:xfrm>
            <a:custGeom>
              <a:avLst/>
              <a:gdLst/>
              <a:ahLst/>
              <a:cxnLst/>
              <a:rect l="l" t="t" r="r" b="b"/>
              <a:pathLst>
                <a:path w="42" h="1" extrusionOk="0">
                  <a:moveTo>
                    <a:pt x="0" y="0"/>
                  </a:moveTo>
                  <a:lnTo>
                    <a:pt x="0" y="0"/>
                  </a:lnTo>
                  <a:lnTo>
                    <a:pt x="41" y="0"/>
                  </a:lnTo>
                  <a:lnTo>
                    <a:pt x="41" y="0"/>
                  </a:lnTo>
                  <a:lnTo>
                    <a:pt x="0" y="0"/>
                  </a:lnTo>
                  <a:lnTo>
                    <a:pt x="0" y="0"/>
                  </a:lnTo>
                  <a:lnTo>
                    <a:pt x="0"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9"/>
            <p:cNvSpPr/>
            <p:nvPr/>
          </p:nvSpPr>
          <p:spPr>
            <a:xfrm>
              <a:off x="8647142" y="2625347"/>
              <a:ext cx="417852" cy="556233"/>
            </a:xfrm>
            <a:custGeom>
              <a:avLst/>
              <a:gdLst/>
              <a:ahLst/>
              <a:cxnLst/>
              <a:rect l="l" t="t" r="r" b="b"/>
              <a:pathLst>
                <a:path w="6631" h="8827" extrusionOk="0">
                  <a:moveTo>
                    <a:pt x="5939" y="0"/>
                  </a:moveTo>
                  <a:lnTo>
                    <a:pt x="4475" y="163"/>
                  </a:lnTo>
                  <a:lnTo>
                    <a:pt x="3051" y="326"/>
                  </a:lnTo>
                  <a:lnTo>
                    <a:pt x="1628" y="448"/>
                  </a:lnTo>
                  <a:lnTo>
                    <a:pt x="163" y="529"/>
                  </a:lnTo>
                  <a:lnTo>
                    <a:pt x="82" y="570"/>
                  </a:lnTo>
                  <a:lnTo>
                    <a:pt x="1" y="651"/>
                  </a:lnTo>
                  <a:lnTo>
                    <a:pt x="1" y="732"/>
                  </a:lnTo>
                  <a:lnTo>
                    <a:pt x="41" y="854"/>
                  </a:lnTo>
                  <a:lnTo>
                    <a:pt x="82" y="1017"/>
                  </a:lnTo>
                  <a:lnTo>
                    <a:pt x="123" y="1424"/>
                  </a:lnTo>
                  <a:lnTo>
                    <a:pt x="245" y="2848"/>
                  </a:lnTo>
                  <a:lnTo>
                    <a:pt x="367" y="6468"/>
                  </a:lnTo>
                  <a:lnTo>
                    <a:pt x="448" y="7891"/>
                  </a:lnTo>
                  <a:lnTo>
                    <a:pt x="448" y="8339"/>
                  </a:lnTo>
                  <a:lnTo>
                    <a:pt x="489" y="8502"/>
                  </a:lnTo>
                  <a:lnTo>
                    <a:pt x="529" y="8664"/>
                  </a:lnTo>
                  <a:lnTo>
                    <a:pt x="611" y="8746"/>
                  </a:lnTo>
                  <a:lnTo>
                    <a:pt x="692" y="8786"/>
                  </a:lnTo>
                  <a:lnTo>
                    <a:pt x="895" y="8827"/>
                  </a:lnTo>
                  <a:lnTo>
                    <a:pt x="3417" y="8827"/>
                  </a:lnTo>
                  <a:lnTo>
                    <a:pt x="4027" y="8786"/>
                  </a:lnTo>
                  <a:lnTo>
                    <a:pt x="4597" y="8746"/>
                  </a:lnTo>
                  <a:lnTo>
                    <a:pt x="5533" y="8664"/>
                  </a:lnTo>
                  <a:lnTo>
                    <a:pt x="6224" y="8664"/>
                  </a:lnTo>
                  <a:lnTo>
                    <a:pt x="6305" y="8705"/>
                  </a:lnTo>
                  <a:lnTo>
                    <a:pt x="6387" y="8705"/>
                  </a:lnTo>
                  <a:lnTo>
                    <a:pt x="6468" y="8664"/>
                  </a:lnTo>
                  <a:lnTo>
                    <a:pt x="6549" y="8542"/>
                  </a:lnTo>
                  <a:lnTo>
                    <a:pt x="6590" y="7688"/>
                  </a:lnTo>
                  <a:lnTo>
                    <a:pt x="6631" y="6752"/>
                  </a:lnTo>
                  <a:lnTo>
                    <a:pt x="6631" y="5817"/>
                  </a:lnTo>
                  <a:lnTo>
                    <a:pt x="6590" y="4841"/>
                  </a:lnTo>
                  <a:lnTo>
                    <a:pt x="6509" y="3905"/>
                  </a:lnTo>
                  <a:lnTo>
                    <a:pt x="6346" y="2034"/>
                  </a:lnTo>
                  <a:lnTo>
                    <a:pt x="6102" y="122"/>
                  </a:lnTo>
                  <a:lnTo>
                    <a:pt x="6021" y="41"/>
                  </a:lnTo>
                  <a:lnTo>
                    <a:pt x="59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8649725" y="2679162"/>
              <a:ext cx="63" cy="63"/>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9"/>
            <p:cNvSpPr/>
            <p:nvPr/>
          </p:nvSpPr>
          <p:spPr>
            <a:xfrm>
              <a:off x="8654829" y="2694538"/>
              <a:ext cx="387101" cy="84629"/>
            </a:xfrm>
            <a:custGeom>
              <a:avLst/>
              <a:gdLst/>
              <a:ahLst/>
              <a:cxnLst/>
              <a:rect l="l" t="t" r="r" b="b"/>
              <a:pathLst>
                <a:path w="6143" h="1343" extrusionOk="0">
                  <a:moveTo>
                    <a:pt x="5939" y="0"/>
                  </a:moveTo>
                  <a:lnTo>
                    <a:pt x="4475" y="326"/>
                  </a:lnTo>
                  <a:lnTo>
                    <a:pt x="3051" y="611"/>
                  </a:lnTo>
                  <a:lnTo>
                    <a:pt x="1628" y="814"/>
                  </a:lnTo>
                  <a:lnTo>
                    <a:pt x="163" y="977"/>
                  </a:lnTo>
                  <a:lnTo>
                    <a:pt x="82" y="977"/>
                  </a:lnTo>
                  <a:lnTo>
                    <a:pt x="41" y="1058"/>
                  </a:lnTo>
                  <a:lnTo>
                    <a:pt x="1" y="1180"/>
                  </a:lnTo>
                  <a:lnTo>
                    <a:pt x="1" y="1221"/>
                  </a:lnTo>
                  <a:lnTo>
                    <a:pt x="41" y="1302"/>
                  </a:lnTo>
                  <a:lnTo>
                    <a:pt x="82" y="1343"/>
                  </a:lnTo>
                  <a:lnTo>
                    <a:pt x="163" y="1343"/>
                  </a:lnTo>
                  <a:lnTo>
                    <a:pt x="1628" y="1180"/>
                  </a:lnTo>
                  <a:lnTo>
                    <a:pt x="3092" y="977"/>
                  </a:lnTo>
                  <a:lnTo>
                    <a:pt x="4556" y="692"/>
                  </a:lnTo>
                  <a:lnTo>
                    <a:pt x="6021" y="367"/>
                  </a:lnTo>
                  <a:lnTo>
                    <a:pt x="6102" y="326"/>
                  </a:lnTo>
                  <a:lnTo>
                    <a:pt x="6143" y="285"/>
                  </a:lnTo>
                  <a:lnTo>
                    <a:pt x="6143" y="204"/>
                  </a:lnTo>
                  <a:lnTo>
                    <a:pt x="6143" y="163"/>
                  </a:lnTo>
                  <a:lnTo>
                    <a:pt x="6102" y="82"/>
                  </a:lnTo>
                  <a:lnTo>
                    <a:pt x="6061" y="41"/>
                  </a:lnTo>
                  <a:lnTo>
                    <a:pt x="5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8062740" y="2035779"/>
              <a:ext cx="215385" cy="77004"/>
            </a:xfrm>
            <a:custGeom>
              <a:avLst/>
              <a:gdLst/>
              <a:ahLst/>
              <a:cxnLst/>
              <a:rect l="l" t="t" r="r" b="b"/>
              <a:pathLst>
                <a:path w="3418" h="1222" extrusionOk="0">
                  <a:moveTo>
                    <a:pt x="1994" y="1"/>
                  </a:moveTo>
                  <a:lnTo>
                    <a:pt x="1546" y="82"/>
                  </a:lnTo>
                  <a:lnTo>
                    <a:pt x="1139" y="204"/>
                  </a:lnTo>
                  <a:lnTo>
                    <a:pt x="733" y="408"/>
                  </a:lnTo>
                  <a:lnTo>
                    <a:pt x="366" y="611"/>
                  </a:lnTo>
                  <a:lnTo>
                    <a:pt x="41" y="936"/>
                  </a:lnTo>
                  <a:lnTo>
                    <a:pt x="0" y="977"/>
                  </a:lnTo>
                  <a:lnTo>
                    <a:pt x="0" y="1058"/>
                  </a:lnTo>
                  <a:lnTo>
                    <a:pt x="0" y="1140"/>
                  </a:lnTo>
                  <a:lnTo>
                    <a:pt x="41" y="1180"/>
                  </a:lnTo>
                  <a:lnTo>
                    <a:pt x="122" y="1221"/>
                  </a:lnTo>
                  <a:lnTo>
                    <a:pt x="244" y="1221"/>
                  </a:lnTo>
                  <a:lnTo>
                    <a:pt x="285" y="1180"/>
                  </a:lnTo>
                  <a:lnTo>
                    <a:pt x="611" y="936"/>
                  </a:lnTo>
                  <a:lnTo>
                    <a:pt x="936" y="692"/>
                  </a:lnTo>
                  <a:lnTo>
                    <a:pt x="1302" y="570"/>
                  </a:lnTo>
                  <a:lnTo>
                    <a:pt x="1668" y="448"/>
                  </a:lnTo>
                  <a:lnTo>
                    <a:pt x="2034" y="408"/>
                  </a:lnTo>
                  <a:lnTo>
                    <a:pt x="2441" y="408"/>
                  </a:lnTo>
                  <a:lnTo>
                    <a:pt x="2807" y="448"/>
                  </a:lnTo>
                  <a:lnTo>
                    <a:pt x="3214" y="570"/>
                  </a:lnTo>
                  <a:lnTo>
                    <a:pt x="3295" y="570"/>
                  </a:lnTo>
                  <a:lnTo>
                    <a:pt x="3336" y="530"/>
                  </a:lnTo>
                  <a:lnTo>
                    <a:pt x="3377" y="489"/>
                  </a:lnTo>
                  <a:lnTo>
                    <a:pt x="3417" y="448"/>
                  </a:lnTo>
                  <a:lnTo>
                    <a:pt x="3417" y="285"/>
                  </a:lnTo>
                  <a:lnTo>
                    <a:pt x="3377" y="245"/>
                  </a:lnTo>
                  <a:lnTo>
                    <a:pt x="3295" y="204"/>
                  </a:lnTo>
                  <a:lnTo>
                    <a:pt x="2888" y="82"/>
                  </a:lnTo>
                  <a:lnTo>
                    <a:pt x="24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9"/>
            <p:cNvSpPr/>
            <p:nvPr/>
          </p:nvSpPr>
          <p:spPr>
            <a:xfrm>
              <a:off x="7867961" y="1594926"/>
              <a:ext cx="30814" cy="33398"/>
            </a:xfrm>
            <a:custGeom>
              <a:avLst/>
              <a:gdLst/>
              <a:ahLst/>
              <a:cxnLst/>
              <a:rect l="l" t="t" r="r" b="b"/>
              <a:pathLst>
                <a:path w="489" h="530" extrusionOk="0">
                  <a:moveTo>
                    <a:pt x="203" y="0"/>
                  </a:moveTo>
                  <a:lnTo>
                    <a:pt x="81" y="41"/>
                  </a:lnTo>
                  <a:lnTo>
                    <a:pt x="41" y="122"/>
                  </a:lnTo>
                  <a:lnTo>
                    <a:pt x="0" y="245"/>
                  </a:lnTo>
                  <a:lnTo>
                    <a:pt x="0" y="285"/>
                  </a:lnTo>
                  <a:lnTo>
                    <a:pt x="41" y="407"/>
                  </a:lnTo>
                  <a:lnTo>
                    <a:pt x="81" y="489"/>
                  </a:lnTo>
                  <a:lnTo>
                    <a:pt x="163" y="529"/>
                  </a:lnTo>
                  <a:lnTo>
                    <a:pt x="325" y="529"/>
                  </a:lnTo>
                  <a:lnTo>
                    <a:pt x="447" y="489"/>
                  </a:lnTo>
                  <a:lnTo>
                    <a:pt x="488" y="407"/>
                  </a:lnTo>
                  <a:lnTo>
                    <a:pt x="488" y="285"/>
                  </a:lnTo>
                  <a:lnTo>
                    <a:pt x="488" y="245"/>
                  </a:lnTo>
                  <a:lnTo>
                    <a:pt x="488" y="122"/>
                  </a:lnTo>
                  <a:lnTo>
                    <a:pt x="447" y="41"/>
                  </a:lnTo>
                  <a:lnTo>
                    <a:pt x="3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8180641" y="1556487"/>
              <a:ext cx="28231" cy="30814"/>
            </a:xfrm>
            <a:custGeom>
              <a:avLst/>
              <a:gdLst/>
              <a:ahLst/>
              <a:cxnLst/>
              <a:rect l="l" t="t" r="r" b="b"/>
              <a:pathLst>
                <a:path w="448" h="489" extrusionOk="0">
                  <a:moveTo>
                    <a:pt x="123" y="0"/>
                  </a:moveTo>
                  <a:lnTo>
                    <a:pt x="41" y="82"/>
                  </a:lnTo>
                  <a:lnTo>
                    <a:pt x="0" y="122"/>
                  </a:lnTo>
                  <a:lnTo>
                    <a:pt x="0" y="244"/>
                  </a:lnTo>
                  <a:lnTo>
                    <a:pt x="0" y="326"/>
                  </a:lnTo>
                  <a:lnTo>
                    <a:pt x="41" y="407"/>
                  </a:lnTo>
                  <a:lnTo>
                    <a:pt x="123" y="448"/>
                  </a:lnTo>
                  <a:lnTo>
                    <a:pt x="204" y="488"/>
                  </a:lnTo>
                  <a:lnTo>
                    <a:pt x="326" y="448"/>
                  </a:lnTo>
                  <a:lnTo>
                    <a:pt x="407" y="407"/>
                  </a:lnTo>
                  <a:lnTo>
                    <a:pt x="448" y="326"/>
                  </a:lnTo>
                  <a:lnTo>
                    <a:pt x="448" y="244"/>
                  </a:lnTo>
                  <a:lnTo>
                    <a:pt x="448" y="122"/>
                  </a:lnTo>
                  <a:lnTo>
                    <a:pt x="407" y="82"/>
                  </a:ln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7867961" y="1700035"/>
              <a:ext cx="74358" cy="74358"/>
            </a:xfrm>
            <a:custGeom>
              <a:avLst/>
              <a:gdLst/>
              <a:ahLst/>
              <a:cxnLst/>
              <a:rect l="l" t="t" r="r" b="b"/>
              <a:pathLst>
                <a:path w="1180" h="1180" extrusionOk="0">
                  <a:moveTo>
                    <a:pt x="936" y="0"/>
                  </a:moveTo>
                  <a:lnTo>
                    <a:pt x="895" y="41"/>
                  </a:lnTo>
                  <a:lnTo>
                    <a:pt x="814" y="82"/>
                  </a:lnTo>
                  <a:lnTo>
                    <a:pt x="691" y="326"/>
                  </a:lnTo>
                  <a:lnTo>
                    <a:pt x="651" y="366"/>
                  </a:lnTo>
                  <a:lnTo>
                    <a:pt x="610" y="407"/>
                  </a:lnTo>
                  <a:lnTo>
                    <a:pt x="529" y="529"/>
                  </a:lnTo>
                  <a:lnTo>
                    <a:pt x="407" y="610"/>
                  </a:lnTo>
                  <a:lnTo>
                    <a:pt x="366" y="651"/>
                  </a:lnTo>
                  <a:lnTo>
                    <a:pt x="325" y="692"/>
                  </a:lnTo>
                  <a:lnTo>
                    <a:pt x="81" y="854"/>
                  </a:lnTo>
                  <a:lnTo>
                    <a:pt x="41" y="895"/>
                  </a:lnTo>
                  <a:lnTo>
                    <a:pt x="0" y="936"/>
                  </a:lnTo>
                  <a:lnTo>
                    <a:pt x="0" y="1017"/>
                  </a:lnTo>
                  <a:lnTo>
                    <a:pt x="41" y="1098"/>
                  </a:lnTo>
                  <a:lnTo>
                    <a:pt x="81" y="1139"/>
                  </a:lnTo>
                  <a:lnTo>
                    <a:pt x="163" y="1180"/>
                  </a:lnTo>
                  <a:lnTo>
                    <a:pt x="203" y="1180"/>
                  </a:lnTo>
                  <a:lnTo>
                    <a:pt x="285" y="1139"/>
                  </a:lnTo>
                  <a:lnTo>
                    <a:pt x="569" y="976"/>
                  </a:lnTo>
                  <a:lnTo>
                    <a:pt x="773" y="773"/>
                  </a:lnTo>
                  <a:lnTo>
                    <a:pt x="976" y="529"/>
                  </a:lnTo>
                  <a:lnTo>
                    <a:pt x="1139" y="285"/>
                  </a:lnTo>
                  <a:lnTo>
                    <a:pt x="1180" y="204"/>
                  </a:lnTo>
                  <a:lnTo>
                    <a:pt x="1180" y="122"/>
                  </a:lnTo>
                  <a:lnTo>
                    <a:pt x="1139" y="82"/>
                  </a:lnTo>
                  <a:lnTo>
                    <a:pt x="10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9"/>
            <p:cNvSpPr/>
            <p:nvPr/>
          </p:nvSpPr>
          <p:spPr>
            <a:xfrm>
              <a:off x="8178058" y="1661596"/>
              <a:ext cx="82109" cy="46190"/>
            </a:xfrm>
            <a:custGeom>
              <a:avLst/>
              <a:gdLst/>
              <a:ahLst/>
              <a:cxnLst/>
              <a:rect l="l" t="t" r="r" b="b"/>
              <a:pathLst>
                <a:path w="1303" h="733" extrusionOk="0">
                  <a:moveTo>
                    <a:pt x="164" y="0"/>
                  </a:moveTo>
                  <a:lnTo>
                    <a:pt x="82" y="41"/>
                  </a:lnTo>
                  <a:lnTo>
                    <a:pt x="1" y="122"/>
                  </a:lnTo>
                  <a:lnTo>
                    <a:pt x="1" y="203"/>
                  </a:lnTo>
                  <a:lnTo>
                    <a:pt x="41" y="285"/>
                  </a:lnTo>
                  <a:lnTo>
                    <a:pt x="123" y="407"/>
                  </a:lnTo>
                  <a:lnTo>
                    <a:pt x="245" y="529"/>
                  </a:lnTo>
                  <a:lnTo>
                    <a:pt x="530" y="651"/>
                  </a:lnTo>
                  <a:lnTo>
                    <a:pt x="692" y="692"/>
                  </a:lnTo>
                  <a:lnTo>
                    <a:pt x="855" y="732"/>
                  </a:lnTo>
                  <a:lnTo>
                    <a:pt x="1018" y="732"/>
                  </a:lnTo>
                  <a:lnTo>
                    <a:pt x="1180" y="692"/>
                  </a:lnTo>
                  <a:lnTo>
                    <a:pt x="1262" y="651"/>
                  </a:lnTo>
                  <a:lnTo>
                    <a:pt x="1302" y="610"/>
                  </a:lnTo>
                  <a:lnTo>
                    <a:pt x="1302" y="529"/>
                  </a:lnTo>
                  <a:lnTo>
                    <a:pt x="1302" y="447"/>
                  </a:lnTo>
                  <a:lnTo>
                    <a:pt x="1262" y="407"/>
                  </a:lnTo>
                  <a:lnTo>
                    <a:pt x="1221" y="366"/>
                  </a:lnTo>
                  <a:lnTo>
                    <a:pt x="1140" y="325"/>
                  </a:lnTo>
                  <a:lnTo>
                    <a:pt x="1099" y="325"/>
                  </a:lnTo>
                  <a:lnTo>
                    <a:pt x="1018" y="366"/>
                  </a:lnTo>
                  <a:lnTo>
                    <a:pt x="774" y="366"/>
                  </a:lnTo>
                  <a:lnTo>
                    <a:pt x="652" y="325"/>
                  </a:lnTo>
                  <a:lnTo>
                    <a:pt x="611" y="285"/>
                  </a:lnTo>
                  <a:lnTo>
                    <a:pt x="570" y="285"/>
                  </a:lnTo>
                  <a:lnTo>
                    <a:pt x="489" y="203"/>
                  </a:lnTo>
                  <a:lnTo>
                    <a:pt x="448" y="203"/>
                  </a:lnTo>
                  <a:lnTo>
                    <a:pt x="408" y="163"/>
                  </a:lnTo>
                  <a:lnTo>
                    <a:pt x="367" y="122"/>
                  </a:lnTo>
                  <a:lnTo>
                    <a:pt x="367" y="81"/>
                  </a:ln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40"/>
          <p:cNvSpPr txBox="1">
            <a:spLocks noGrp="1"/>
          </p:cNvSpPr>
          <p:nvPr>
            <p:ph type="title"/>
          </p:nvPr>
        </p:nvSpPr>
        <p:spPr>
          <a:xfrm>
            <a:off x="340443" y="875111"/>
            <a:ext cx="3739200" cy="191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200">
                <a:solidFill>
                  <a:schemeClr val="bg1"/>
                </a:solidFill>
              </a:rPr>
              <a:t>Policies,</a:t>
            </a:r>
            <a:br>
              <a:rPr lang="en" sz="4200">
                <a:solidFill>
                  <a:schemeClr val="bg1"/>
                </a:solidFill>
              </a:rPr>
            </a:br>
            <a:r>
              <a:rPr lang="en" sz="4200">
                <a:solidFill>
                  <a:schemeClr val="bg1"/>
                </a:solidFill>
              </a:rPr>
              <a:t>Codes, and Regulations</a:t>
            </a:r>
            <a:endParaRPr sz="4200">
              <a:solidFill>
                <a:schemeClr val="bg1"/>
              </a:solidFill>
            </a:endParaRPr>
          </a:p>
        </p:txBody>
      </p:sp>
      <p:sp>
        <p:nvSpPr>
          <p:cNvPr id="1318" name="Google Shape;1318;p40"/>
          <p:cNvSpPr txBox="1">
            <a:spLocks noGrp="1"/>
          </p:cNvSpPr>
          <p:nvPr>
            <p:ph type="subTitle" idx="1"/>
          </p:nvPr>
        </p:nvSpPr>
        <p:spPr>
          <a:xfrm>
            <a:off x="472813" y="2909630"/>
            <a:ext cx="3606829" cy="124376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Policies, codes, and regulations focused on creating safe and supportive learning environments shape the roles and responsibilities of professional student support personnel.</a:t>
            </a:r>
            <a:endParaRPr/>
          </a:p>
        </p:txBody>
      </p:sp>
      <p:grpSp>
        <p:nvGrpSpPr>
          <p:cNvPr id="1319" name="Google Shape;1319;p40"/>
          <p:cNvGrpSpPr/>
          <p:nvPr/>
        </p:nvGrpSpPr>
        <p:grpSpPr>
          <a:xfrm>
            <a:off x="5469915" y="2259353"/>
            <a:ext cx="1926484" cy="2038554"/>
            <a:chOff x="7478040" y="2048903"/>
            <a:chExt cx="1926484" cy="2038554"/>
          </a:xfrm>
        </p:grpSpPr>
        <p:sp>
          <p:nvSpPr>
            <p:cNvPr id="1320" name="Google Shape;1320;p40"/>
            <p:cNvSpPr/>
            <p:nvPr/>
          </p:nvSpPr>
          <p:spPr>
            <a:xfrm>
              <a:off x="7641639" y="2142803"/>
              <a:ext cx="1060233" cy="1375220"/>
            </a:xfrm>
            <a:custGeom>
              <a:avLst/>
              <a:gdLst/>
              <a:ahLst/>
              <a:cxnLst/>
              <a:rect l="l" t="t" r="r" b="b"/>
              <a:pathLst>
                <a:path w="14238" h="18468" extrusionOk="0">
                  <a:moveTo>
                    <a:pt x="7037" y="0"/>
                  </a:moveTo>
                  <a:lnTo>
                    <a:pt x="6305" y="82"/>
                  </a:lnTo>
                  <a:lnTo>
                    <a:pt x="5573" y="285"/>
                  </a:lnTo>
                  <a:lnTo>
                    <a:pt x="4882" y="529"/>
                  </a:lnTo>
                  <a:lnTo>
                    <a:pt x="4231" y="854"/>
                  </a:lnTo>
                  <a:lnTo>
                    <a:pt x="3580" y="1261"/>
                  </a:lnTo>
                  <a:lnTo>
                    <a:pt x="3010" y="1709"/>
                  </a:lnTo>
                  <a:lnTo>
                    <a:pt x="2482" y="2237"/>
                  </a:lnTo>
                  <a:lnTo>
                    <a:pt x="2034" y="2807"/>
                  </a:lnTo>
                  <a:lnTo>
                    <a:pt x="1627" y="3417"/>
                  </a:lnTo>
                  <a:lnTo>
                    <a:pt x="1505" y="3742"/>
                  </a:lnTo>
                  <a:lnTo>
                    <a:pt x="1383" y="4027"/>
                  </a:lnTo>
                  <a:lnTo>
                    <a:pt x="1302" y="4312"/>
                  </a:lnTo>
                  <a:lnTo>
                    <a:pt x="1302" y="4637"/>
                  </a:lnTo>
                  <a:lnTo>
                    <a:pt x="1302" y="4963"/>
                  </a:lnTo>
                  <a:lnTo>
                    <a:pt x="1383" y="5329"/>
                  </a:lnTo>
                  <a:lnTo>
                    <a:pt x="1505" y="5776"/>
                  </a:lnTo>
                  <a:lnTo>
                    <a:pt x="1587" y="6264"/>
                  </a:lnTo>
                  <a:lnTo>
                    <a:pt x="1709" y="7159"/>
                  </a:lnTo>
                  <a:lnTo>
                    <a:pt x="1831" y="8095"/>
                  </a:lnTo>
                  <a:lnTo>
                    <a:pt x="1953" y="9030"/>
                  </a:lnTo>
                  <a:lnTo>
                    <a:pt x="1424" y="9152"/>
                  </a:lnTo>
                  <a:lnTo>
                    <a:pt x="1180" y="9234"/>
                  </a:lnTo>
                  <a:lnTo>
                    <a:pt x="977" y="9356"/>
                  </a:lnTo>
                  <a:lnTo>
                    <a:pt x="773" y="9478"/>
                  </a:lnTo>
                  <a:lnTo>
                    <a:pt x="570" y="9640"/>
                  </a:lnTo>
                  <a:lnTo>
                    <a:pt x="367" y="9844"/>
                  </a:lnTo>
                  <a:lnTo>
                    <a:pt x="204" y="10088"/>
                  </a:lnTo>
                  <a:lnTo>
                    <a:pt x="122" y="10251"/>
                  </a:lnTo>
                  <a:lnTo>
                    <a:pt x="82" y="10495"/>
                  </a:lnTo>
                  <a:lnTo>
                    <a:pt x="41" y="10698"/>
                  </a:lnTo>
                  <a:lnTo>
                    <a:pt x="0" y="10942"/>
                  </a:lnTo>
                  <a:lnTo>
                    <a:pt x="41" y="11145"/>
                  </a:lnTo>
                  <a:lnTo>
                    <a:pt x="82" y="11349"/>
                  </a:lnTo>
                  <a:lnTo>
                    <a:pt x="204" y="11552"/>
                  </a:lnTo>
                  <a:lnTo>
                    <a:pt x="326" y="11756"/>
                  </a:lnTo>
                  <a:lnTo>
                    <a:pt x="529" y="11918"/>
                  </a:lnTo>
                  <a:lnTo>
                    <a:pt x="733" y="12040"/>
                  </a:lnTo>
                  <a:lnTo>
                    <a:pt x="1017" y="12122"/>
                  </a:lnTo>
                  <a:lnTo>
                    <a:pt x="1302" y="12162"/>
                  </a:lnTo>
                  <a:lnTo>
                    <a:pt x="1912" y="12203"/>
                  </a:lnTo>
                  <a:lnTo>
                    <a:pt x="2441" y="12203"/>
                  </a:lnTo>
                  <a:lnTo>
                    <a:pt x="2766" y="15091"/>
                  </a:lnTo>
                  <a:lnTo>
                    <a:pt x="3132" y="18304"/>
                  </a:lnTo>
                  <a:lnTo>
                    <a:pt x="4800" y="18426"/>
                  </a:lnTo>
                  <a:lnTo>
                    <a:pt x="6468" y="18467"/>
                  </a:lnTo>
                  <a:lnTo>
                    <a:pt x="8136" y="18467"/>
                  </a:lnTo>
                  <a:lnTo>
                    <a:pt x="9844" y="18386"/>
                  </a:lnTo>
                  <a:lnTo>
                    <a:pt x="9803" y="16393"/>
                  </a:lnTo>
                  <a:lnTo>
                    <a:pt x="9803" y="15132"/>
                  </a:lnTo>
                  <a:lnTo>
                    <a:pt x="9844" y="14603"/>
                  </a:lnTo>
                  <a:lnTo>
                    <a:pt x="10983" y="14400"/>
                  </a:lnTo>
                  <a:lnTo>
                    <a:pt x="11552" y="14237"/>
                  </a:lnTo>
                  <a:lnTo>
                    <a:pt x="12081" y="14033"/>
                  </a:lnTo>
                  <a:lnTo>
                    <a:pt x="12610" y="13789"/>
                  </a:lnTo>
                  <a:lnTo>
                    <a:pt x="13098" y="13464"/>
                  </a:lnTo>
                  <a:lnTo>
                    <a:pt x="13302" y="13301"/>
                  </a:lnTo>
                  <a:lnTo>
                    <a:pt x="13505" y="13098"/>
                  </a:lnTo>
                  <a:lnTo>
                    <a:pt x="13708" y="12854"/>
                  </a:lnTo>
                  <a:lnTo>
                    <a:pt x="13871" y="12610"/>
                  </a:lnTo>
                  <a:lnTo>
                    <a:pt x="14034" y="12203"/>
                  </a:lnTo>
                  <a:lnTo>
                    <a:pt x="14156" y="11756"/>
                  </a:lnTo>
                  <a:lnTo>
                    <a:pt x="14237" y="11267"/>
                  </a:lnTo>
                  <a:lnTo>
                    <a:pt x="14196" y="10820"/>
                  </a:lnTo>
                  <a:lnTo>
                    <a:pt x="13546" y="10983"/>
                  </a:lnTo>
                  <a:lnTo>
                    <a:pt x="12854" y="11145"/>
                  </a:lnTo>
                  <a:lnTo>
                    <a:pt x="12244" y="11349"/>
                  </a:lnTo>
                  <a:lnTo>
                    <a:pt x="11593" y="11634"/>
                  </a:lnTo>
                  <a:lnTo>
                    <a:pt x="11552" y="11390"/>
                  </a:lnTo>
                  <a:lnTo>
                    <a:pt x="11552" y="11186"/>
                  </a:lnTo>
                  <a:lnTo>
                    <a:pt x="11593" y="10983"/>
                  </a:lnTo>
                  <a:lnTo>
                    <a:pt x="11674" y="10779"/>
                  </a:lnTo>
                  <a:lnTo>
                    <a:pt x="11797" y="10576"/>
                  </a:lnTo>
                  <a:lnTo>
                    <a:pt x="11919" y="10413"/>
                  </a:lnTo>
                  <a:lnTo>
                    <a:pt x="12081" y="10251"/>
                  </a:lnTo>
                  <a:lnTo>
                    <a:pt x="12244" y="10088"/>
                  </a:lnTo>
                  <a:lnTo>
                    <a:pt x="12610" y="9885"/>
                  </a:lnTo>
                  <a:lnTo>
                    <a:pt x="13017" y="9722"/>
                  </a:lnTo>
                  <a:lnTo>
                    <a:pt x="13424" y="9600"/>
                  </a:lnTo>
                  <a:lnTo>
                    <a:pt x="13871" y="9478"/>
                  </a:lnTo>
                  <a:lnTo>
                    <a:pt x="13871" y="8461"/>
                  </a:lnTo>
                  <a:lnTo>
                    <a:pt x="13830" y="7485"/>
                  </a:lnTo>
                  <a:lnTo>
                    <a:pt x="13708" y="6508"/>
                  </a:lnTo>
                  <a:lnTo>
                    <a:pt x="13546" y="5532"/>
                  </a:lnTo>
                  <a:lnTo>
                    <a:pt x="13424" y="4434"/>
                  </a:lnTo>
                  <a:lnTo>
                    <a:pt x="13302" y="3905"/>
                  </a:lnTo>
                  <a:lnTo>
                    <a:pt x="13180" y="3661"/>
                  </a:lnTo>
                  <a:lnTo>
                    <a:pt x="13057" y="3376"/>
                  </a:lnTo>
                  <a:lnTo>
                    <a:pt x="12732" y="2888"/>
                  </a:lnTo>
                  <a:lnTo>
                    <a:pt x="12366" y="2400"/>
                  </a:lnTo>
                  <a:lnTo>
                    <a:pt x="11959" y="1953"/>
                  </a:lnTo>
                  <a:lnTo>
                    <a:pt x="11512" y="1546"/>
                  </a:lnTo>
                  <a:lnTo>
                    <a:pt x="11471" y="1505"/>
                  </a:lnTo>
                  <a:lnTo>
                    <a:pt x="10983" y="1180"/>
                  </a:lnTo>
                  <a:lnTo>
                    <a:pt x="10495" y="854"/>
                  </a:lnTo>
                  <a:lnTo>
                    <a:pt x="9966" y="570"/>
                  </a:lnTo>
                  <a:lnTo>
                    <a:pt x="9397" y="366"/>
                  </a:lnTo>
                  <a:lnTo>
                    <a:pt x="8827" y="163"/>
                  </a:lnTo>
                  <a:lnTo>
                    <a:pt x="8217" y="82"/>
                  </a:lnTo>
                  <a:lnTo>
                    <a:pt x="76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p:nvPr/>
          </p:nvSpPr>
          <p:spPr>
            <a:xfrm>
              <a:off x="7629501" y="2130665"/>
              <a:ext cx="1084434" cy="1402474"/>
            </a:xfrm>
            <a:custGeom>
              <a:avLst/>
              <a:gdLst/>
              <a:ahLst/>
              <a:cxnLst/>
              <a:rect l="l" t="t" r="r" b="b"/>
              <a:pathLst>
                <a:path w="14563" h="18834" extrusionOk="0">
                  <a:moveTo>
                    <a:pt x="8136" y="367"/>
                  </a:moveTo>
                  <a:lnTo>
                    <a:pt x="8624" y="448"/>
                  </a:lnTo>
                  <a:lnTo>
                    <a:pt x="9072" y="570"/>
                  </a:lnTo>
                  <a:lnTo>
                    <a:pt x="9519" y="692"/>
                  </a:lnTo>
                  <a:lnTo>
                    <a:pt x="9966" y="855"/>
                  </a:lnTo>
                  <a:lnTo>
                    <a:pt x="10373" y="1058"/>
                  </a:lnTo>
                  <a:lnTo>
                    <a:pt x="10780" y="1302"/>
                  </a:lnTo>
                  <a:lnTo>
                    <a:pt x="11187" y="1546"/>
                  </a:lnTo>
                  <a:lnTo>
                    <a:pt x="11471" y="1768"/>
                  </a:lnTo>
                  <a:lnTo>
                    <a:pt x="11471" y="1790"/>
                  </a:lnTo>
                  <a:lnTo>
                    <a:pt x="11553" y="1831"/>
                  </a:lnTo>
                  <a:lnTo>
                    <a:pt x="11919" y="2197"/>
                  </a:lnTo>
                  <a:lnTo>
                    <a:pt x="12285" y="2563"/>
                  </a:lnTo>
                  <a:lnTo>
                    <a:pt x="12610" y="2970"/>
                  </a:lnTo>
                  <a:lnTo>
                    <a:pt x="12895" y="3377"/>
                  </a:lnTo>
                  <a:lnTo>
                    <a:pt x="13139" y="3824"/>
                  </a:lnTo>
                  <a:lnTo>
                    <a:pt x="13261" y="4068"/>
                  </a:lnTo>
                  <a:lnTo>
                    <a:pt x="13343" y="4312"/>
                  </a:lnTo>
                  <a:lnTo>
                    <a:pt x="13424" y="4800"/>
                  </a:lnTo>
                  <a:lnTo>
                    <a:pt x="13465" y="5248"/>
                  </a:lnTo>
                  <a:lnTo>
                    <a:pt x="13627" y="6346"/>
                  </a:lnTo>
                  <a:lnTo>
                    <a:pt x="13749" y="7404"/>
                  </a:lnTo>
                  <a:lnTo>
                    <a:pt x="13831" y="8542"/>
                  </a:lnTo>
                  <a:lnTo>
                    <a:pt x="13866" y="9510"/>
                  </a:lnTo>
                  <a:lnTo>
                    <a:pt x="13866" y="9510"/>
                  </a:lnTo>
                  <a:lnTo>
                    <a:pt x="13505" y="9600"/>
                  </a:lnTo>
                  <a:lnTo>
                    <a:pt x="13017" y="9722"/>
                  </a:lnTo>
                  <a:lnTo>
                    <a:pt x="12529" y="9925"/>
                  </a:lnTo>
                  <a:lnTo>
                    <a:pt x="12326" y="10088"/>
                  </a:lnTo>
                  <a:lnTo>
                    <a:pt x="12122" y="10251"/>
                  </a:lnTo>
                  <a:lnTo>
                    <a:pt x="11960" y="10373"/>
                  </a:lnTo>
                  <a:lnTo>
                    <a:pt x="11837" y="10576"/>
                  </a:lnTo>
                  <a:lnTo>
                    <a:pt x="11715" y="10739"/>
                  </a:lnTo>
                  <a:lnTo>
                    <a:pt x="11634" y="10942"/>
                  </a:lnTo>
                  <a:lnTo>
                    <a:pt x="11553" y="11186"/>
                  </a:lnTo>
                  <a:lnTo>
                    <a:pt x="11553" y="11390"/>
                  </a:lnTo>
                  <a:lnTo>
                    <a:pt x="11553" y="11593"/>
                  </a:lnTo>
                  <a:lnTo>
                    <a:pt x="11593" y="11837"/>
                  </a:lnTo>
                  <a:lnTo>
                    <a:pt x="11634" y="11919"/>
                  </a:lnTo>
                  <a:lnTo>
                    <a:pt x="11675" y="11959"/>
                  </a:lnTo>
                  <a:lnTo>
                    <a:pt x="11837" y="11959"/>
                  </a:lnTo>
                  <a:lnTo>
                    <a:pt x="12488" y="11675"/>
                  </a:lnTo>
                  <a:lnTo>
                    <a:pt x="13098" y="11471"/>
                  </a:lnTo>
                  <a:lnTo>
                    <a:pt x="13749" y="11308"/>
                  </a:lnTo>
                  <a:lnTo>
                    <a:pt x="14197" y="11225"/>
                  </a:lnTo>
                  <a:lnTo>
                    <a:pt x="14197" y="11225"/>
                  </a:lnTo>
                  <a:lnTo>
                    <a:pt x="14197" y="11390"/>
                  </a:lnTo>
                  <a:lnTo>
                    <a:pt x="14197" y="11756"/>
                  </a:lnTo>
                  <a:lnTo>
                    <a:pt x="14115" y="12122"/>
                  </a:lnTo>
                  <a:lnTo>
                    <a:pt x="13953" y="12447"/>
                  </a:lnTo>
                  <a:lnTo>
                    <a:pt x="13790" y="12773"/>
                  </a:lnTo>
                  <a:lnTo>
                    <a:pt x="13587" y="13058"/>
                  </a:lnTo>
                  <a:lnTo>
                    <a:pt x="13343" y="13302"/>
                  </a:lnTo>
                  <a:lnTo>
                    <a:pt x="13058" y="13546"/>
                  </a:lnTo>
                  <a:lnTo>
                    <a:pt x="12732" y="13749"/>
                  </a:lnTo>
                  <a:lnTo>
                    <a:pt x="12407" y="13952"/>
                  </a:lnTo>
                  <a:lnTo>
                    <a:pt x="12041" y="14074"/>
                  </a:lnTo>
                  <a:lnTo>
                    <a:pt x="11675" y="14237"/>
                  </a:lnTo>
                  <a:lnTo>
                    <a:pt x="10902" y="14400"/>
                  </a:lnTo>
                  <a:lnTo>
                    <a:pt x="10129" y="14563"/>
                  </a:lnTo>
                  <a:lnTo>
                    <a:pt x="9966" y="14603"/>
                  </a:lnTo>
                  <a:lnTo>
                    <a:pt x="9885" y="14644"/>
                  </a:lnTo>
                  <a:lnTo>
                    <a:pt x="9844" y="14725"/>
                  </a:lnTo>
                  <a:lnTo>
                    <a:pt x="9804" y="14888"/>
                  </a:lnTo>
                  <a:lnTo>
                    <a:pt x="9804" y="15417"/>
                  </a:lnTo>
                  <a:lnTo>
                    <a:pt x="9804" y="17166"/>
                  </a:lnTo>
                  <a:lnTo>
                    <a:pt x="9804" y="18355"/>
                  </a:lnTo>
                  <a:lnTo>
                    <a:pt x="9804" y="18355"/>
                  </a:lnTo>
                  <a:lnTo>
                    <a:pt x="8299" y="18427"/>
                  </a:lnTo>
                  <a:lnTo>
                    <a:pt x="6631" y="18467"/>
                  </a:lnTo>
                  <a:lnTo>
                    <a:pt x="4963" y="18386"/>
                  </a:lnTo>
                  <a:lnTo>
                    <a:pt x="3433" y="18274"/>
                  </a:lnTo>
                  <a:lnTo>
                    <a:pt x="3433" y="18274"/>
                  </a:lnTo>
                  <a:lnTo>
                    <a:pt x="3418" y="18183"/>
                  </a:lnTo>
                  <a:lnTo>
                    <a:pt x="3377" y="17695"/>
                  </a:lnTo>
                  <a:lnTo>
                    <a:pt x="3214" y="16230"/>
                  </a:lnTo>
                  <a:lnTo>
                    <a:pt x="2889" y="13098"/>
                  </a:lnTo>
                  <a:lnTo>
                    <a:pt x="2807" y="12610"/>
                  </a:lnTo>
                  <a:lnTo>
                    <a:pt x="2807" y="12447"/>
                  </a:lnTo>
                  <a:lnTo>
                    <a:pt x="2807" y="12407"/>
                  </a:lnTo>
                  <a:lnTo>
                    <a:pt x="2767" y="12488"/>
                  </a:lnTo>
                  <a:lnTo>
                    <a:pt x="2807" y="12366"/>
                  </a:lnTo>
                  <a:lnTo>
                    <a:pt x="2767" y="12285"/>
                  </a:lnTo>
                  <a:lnTo>
                    <a:pt x="2726" y="12244"/>
                  </a:lnTo>
                  <a:lnTo>
                    <a:pt x="2604" y="12203"/>
                  </a:lnTo>
                  <a:lnTo>
                    <a:pt x="1953" y="12163"/>
                  </a:lnTo>
                  <a:lnTo>
                    <a:pt x="1587" y="12163"/>
                  </a:lnTo>
                  <a:lnTo>
                    <a:pt x="1221" y="12081"/>
                  </a:lnTo>
                  <a:lnTo>
                    <a:pt x="936" y="12000"/>
                  </a:lnTo>
                  <a:lnTo>
                    <a:pt x="774" y="11919"/>
                  </a:lnTo>
                  <a:lnTo>
                    <a:pt x="652" y="11837"/>
                  </a:lnTo>
                  <a:lnTo>
                    <a:pt x="570" y="11715"/>
                  </a:lnTo>
                  <a:lnTo>
                    <a:pt x="489" y="11553"/>
                  </a:lnTo>
                  <a:lnTo>
                    <a:pt x="407" y="11390"/>
                  </a:lnTo>
                  <a:lnTo>
                    <a:pt x="367" y="11186"/>
                  </a:lnTo>
                  <a:lnTo>
                    <a:pt x="367" y="10820"/>
                  </a:lnTo>
                  <a:lnTo>
                    <a:pt x="489" y="10495"/>
                  </a:lnTo>
                  <a:lnTo>
                    <a:pt x="652" y="10170"/>
                  </a:lnTo>
                  <a:lnTo>
                    <a:pt x="896" y="9925"/>
                  </a:lnTo>
                  <a:lnTo>
                    <a:pt x="1180" y="9681"/>
                  </a:lnTo>
                  <a:lnTo>
                    <a:pt x="1506" y="9559"/>
                  </a:lnTo>
                  <a:lnTo>
                    <a:pt x="1831" y="9437"/>
                  </a:lnTo>
                  <a:lnTo>
                    <a:pt x="2157" y="9356"/>
                  </a:lnTo>
                  <a:lnTo>
                    <a:pt x="2238" y="9315"/>
                  </a:lnTo>
                  <a:lnTo>
                    <a:pt x="2279" y="9275"/>
                  </a:lnTo>
                  <a:lnTo>
                    <a:pt x="2319" y="9112"/>
                  </a:lnTo>
                  <a:lnTo>
                    <a:pt x="2157" y="8217"/>
                  </a:lnTo>
                  <a:lnTo>
                    <a:pt x="2075" y="7282"/>
                  </a:lnTo>
                  <a:lnTo>
                    <a:pt x="1913" y="6346"/>
                  </a:lnTo>
                  <a:lnTo>
                    <a:pt x="1750" y="5451"/>
                  </a:lnTo>
                  <a:lnTo>
                    <a:pt x="1668" y="5085"/>
                  </a:lnTo>
                  <a:lnTo>
                    <a:pt x="1668" y="4719"/>
                  </a:lnTo>
                  <a:lnTo>
                    <a:pt x="1709" y="4353"/>
                  </a:lnTo>
                  <a:lnTo>
                    <a:pt x="1831" y="3987"/>
                  </a:lnTo>
                  <a:lnTo>
                    <a:pt x="1994" y="3621"/>
                  </a:lnTo>
                  <a:lnTo>
                    <a:pt x="2197" y="3295"/>
                  </a:lnTo>
                  <a:lnTo>
                    <a:pt x="2685" y="2685"/>
                  </a:lnTo>
                  <a:lnTo>
                    <a:pt x="3214" y="2116"/>
                  </a:lnTo>
                  <a:lnTo>
                    <a:pt x="3824" y="1628"/>
                  </a:lnTo>
                  <a:lnTo>
                    <a:pt x="4434" y="1180"/>
                  </a:lnTo>
                  <a:lnTo>
                    <a:pt x="5126" y="855"/>
                  </a:lnTo>
                  <a:lnTo>
                    <a:pt x="5858" y="570"/>
                  </a:lnTo>
                  <a:lnTo>
                    <a:pt x="6631" y="407"/>
                  </a:lnTo>
                  <a:lnTo>
                    <a:pt x="6997" y="367"/>
                  </a:lnTo>
                  <a:close/>
                  <a:moveTo>
                    <a:pt x="7078" y="1"/>
                  </a:moveTo>
                  <a:lnTo>
                    <a:pt x="6631" y="41"/>
                  </a:lnTo>
                  <a:lnTo>
                    <a:pt x="6224" y="123"/>
                  </a:lnTo>
                  <a:lnTo>
                    <a:pt x="5817" y="204"/>
                  </a:lnTo>
                  <a:lnTo>
                    <a:pt x="5411" y="326"/>
                  </a:lnTo>
                  <a:lnTo>
                    <a:pt x="4638" y="651"/>
                  </a:lnTo>
                  <a:lnTo>
                    <a:pt x="3946" y="1058"/>
                  </a:lnTo>
                  <a:lnTo>
                    <a:pt x="3295" y="1546"/>
                  </a:lnTo>
                  <a:lnTo>
                    <a:pt x="2685" y="2075"/>
                  </a:lnTo>
                  <a:lnTo>
                    <a:pt x="2197" y="2685"/>
                  </a:lnTo>
                  <a:lnTo>
                    <a:pt x="1953" y="3011"/>
                  </a:lnTo>
                  <a:lnTo>
                    <a:pt x="1709" y="3336"/>
                  </a:lnTo>
                  <a:lnTo>
                    <a:pt x="1546" y="3702"/>
                  </a:lnTo>
                  <a:lnTo>
                    <a:pt x="1384" y="4068"/>
                  </a:lnTo>
                  <a:lnTo>
                    <a:pt x="1302" y="4434"/>
                  </a:lnTo>
                  <a:lnTo>
                    <a:pt x="1262" y="4841"/>
                  </a:lnTo>
                  <a:lnTo>
                    <a:pt x="1302" y="5085"/>
                  </a:lnTo>
                  <a:lnTo>
                    <a:pt x="1343" y="5329"/>
                  </a:lnTo>
                  <a:lnTo>
                    <a:pt x="1465" y="5817"/>
                  </a:lnTo>
                  <a:lnTo>
                    <a:pt x="1546" y="6387"/>
                  </a:lnTo>
                  <a:lnTo>
                    <a:pt x="1668" y="6956"/>
                  </a:lnTo>
                  <a:lnTo>
                    <a:pt x="1790" y="8095"/>
                  </a:lnTo>
                  <a:lnTo>
                    <a:pt x="1925" y="9035"/>
                  </a:lnTo>
                  <a:lnTo>
                    <a:pt x="1925" y="9035"/>
                  </a:lnTo>
                  <a:lnTo>
                    <a:pt x="1668" y="9112"/>
                  </a:lnTo>
                  <a:lnTo>
                    <a:pt x="1262" y="9234"/>
                  </a:lnTo>
                  <a:lnTo>
                    <a:pt x="896" y="9437"/>
                  </a:lnTo>
                  <a:lnTo>
                    <a:pt x="570" y="9681"/>
                  </a:lnTo>
                  <a:lnTo>
                    <a:pt x="448" y="9844"/>
                  </a:lnTo>
                  <a:lnTo>
                    <a:pt x="285" y="10007"/>
                  </a:lnTo>
                  <a:lnTo>
                    <a:pt x="123" y="10414"/>
                  </a:lnTo>
                  <a:lnTo>
                    <a:pt x="41" y="10617"/>
                  </a:lnTo>
                  <a:lnTo>
                    <a:pt x="1" y="10820"/>
                  </a:lnTo>
                  <a:lnTo>
                    <a:pt x="1" y="11024"/>
                  </a:lnTo>
                  <a:lnTo>
                    <a:pt x="1" y="11268"/>
                  </a:lnTo>
                  <a:lnTo>
                    <a:pt x="41" y="11471"/>
                  </a:lnTo>
                  <a:lnTo>
                    <a:pt x="123" y="11634"/>
                  </a:lnTo>
                  <a:lnTo>
                    <a:pt x="204" y="11837"/>
                  </a:lnTo>
                  <a:lnTo>
                    <a:pt x="326" y="12000"/>
                  </a:lnTo>
                  <a:lnTo>
                    <a:pt x="448" y="12122"/>
                  </a:lnTo>
                  <a:lnTo>
                    <a:pt x="611" y="12244"/>
                  </a:lnTo>
                  <a:lnTo>
                    <a:pt x="774" y="12325"/>
                  </a:lnTo>
                  <a:lnTo>
                    <a:pt x="977" y="12407"/>
                  </a:lnTo>
                  <a:lnTo>
                    <a:pt x="1384" y="12488"/>
                  </a:lnTo>
                  <a:lnTo>
                    <a:pt x="1790" y="12529"/>
                  </a:lnTo>
                  <a:lnTo>
                    <a:pt x="2441" y="12561"/>
                  </a:lnTo>
                  <a:lnTo>
                    <a:pt x="2441" y="12561"/>
                  </a:lnTo>
                  <a:lnTo>
                    <a:pt x="2441" y="12610"/>
                  </a:lnTo>
                  <a:lnTo>
                    <a:pt x="2482" y="12936"/>
                  </a:lnTo>
                  <a:lnTo>
                    <a:pt x="2645" y="14278"/>
                  </a:lnTo>
                  <a:lnTo>
                    <a:pt x="2970" y="17573"/>
                  </a:lnTo>
                  <a:lnTo>
                    <a:pt x="3051" y="18020"/>
                  </a:lnTo>
                  <a:lnTo>
                    <a:pt x="3092" y="18508"/>
                  </a:lnTo>
                  <a:lnTo>
                    <a:pt x="3133" y="18549"/>
                  </a:lnTo>
                  <a:lnTo>
                    <a:pt x="3173" y="18589"/>
                  </a:lnTo>
                  <a:lnTo>
                    <a:pt x="3295" y="18630"/>
                  </a:lnTo>
                  <a:lnTo>
                    <a:pt x="4963" y="18752"/>
                  </a:lnTo>
                  <a:lnTo>
                    <a:pt x="6631" y="18834"/>
                  </a:lnTo>
                  <a:lnTo>
                    <a:pt x="8299" y="18834"/>
                  </a:lnTo>
                  <a:lnTo>
                    <a:pt x="10007" y="18712"/>
                  </a:lnTo>
                  <a:lnTo>
                    <a:pt x="10088" y="18712"/>
                  </a:lnTo>
                  <a:lnTo>
                    <a:pt x="10129" y="18671"/>
                  </a:lnTo>
                  <a:lnTo>
                    <a:pt x="10170" y="18630"/>
                  </a:lnTo>
                  <a:lnTo>
                    <a:pt x="10170" y="18549"/>
                  </a:lnTo>
                  <a:lnTo>
                    <a:pt x="10170" y="15579"/>
                  </a:lnTo>
                  <a:lnTo>
                    <a:pt x="10170" y="14929"/>
                  </a:lnTo>
                  <a:lnTo>
                    <a:pt x="10170" y="14915"/>
                  </a:lnTo>
                  <a:lnTo>
                    <a:pt x="10170" y="14915"/>
                  </a:lnTo>
                  <a:lnTo>
                    <a:pt x="10251" y="14888"/>
                  </a:lnTo>
                  <a:lnTo>
                    <a:pt x="10739" y="14807"/>
                  </a:lnTo>
                  <a:lnTo>
                    <a:pt x="11471" y="14644"/>
                  </a:lnTo>
                  <a:lnTo>
                    <a:pt x="12204" y="14441"/>
                  </a:lnTo>
                  <a:lnTo>
                    <a:pt x="12529" y="14278"/>
                  </a:lnTo>
                  <a:lnTo>
                    <a:pt x="12854" y="14115"/>
                  </a:lnTo>
                  <a:lnTo>
                    <a:pt x="13180" y="13912"/>
                  </a:lnTo>
                  <a:lnTo>
                    <a:pt x="13505" y="13668"/>
                  </a:lnTo>
                  <a:lnTo>
                    <a:pt x="13790" y="13424"/>
                  </a:lnTo>
                  <a:lnTo>
                    <a:pt x="13993" y="13098"/>
                  </a:lnTo>
                  <a:lnTo>
                    <a:pt x="14197" y="12773"/>
                  </a:lnTo>
                  <a:lnTo>
                    <a:pt x="14359" y="12447"/>
                  </a:lnTo>
                  <a:lnTo>
                    <a:pt x="14481" y="12081"/>
                  </a:lnTo>
                  <a:lnTo>
                    <a:pt x="14563" y="11715"/>
                  </a:lnTo>
                  <a:lnTo>
                    <a:pt x="14563" y="11308"/>
                  </a:lnTo>
                  <a:lnTo>
                    <a:pt x="14563" y="10942"/>
                  </a:lnTo>
                  <a:lnTo>
                    <a:pt x="14522" y="10861"/>
                  </a:lnTo>
                  <a:lnTo>
                    <a:pt x="14441" y="10820"/>
                  </a:lnTo>
                  <a:lnTo>
                    <a:pt x="14319" y="10820"/>
                  </a:lnTo>
                  <a:lnTo>
                    <a:pt x="13627" y="10942"/>
                  </a:lnTo>
                  <a:lnTo>
                    <a:pt x="12976" y="11146"/>
                  </a:lnTo>
                  <a:lnTo>
                    <a:pt x="12326" y="11349"/>
                  </a:lnTo>
                  <a:lnTo>
                    <a:pt x="11919" y="11527"/>
                  </a:lnTo>
                  <a:lnTo>
                    <a:pt x="11919" y="11527"/>
                  </a:lnTo>
                  <a:lnTo>
                    <a:pt x="11919" y="11349"/>
                  </a:lnTo>
                  <a:lnTo>
                    <a:pt x="11960" y="11146"/>
                  </a:lnTo>
                  <a:lnTo>
                    <a:pt x="12000" y="10983"/>
                  </a:lnTo>
                  <a:lnTo>
                    <a:pt x="12122" y="10820"/>
                  </a:lnTo>
                  <a:lnTo>
                    <a:pt x="12244" y="10658"/>
                  </a:lnTo>
                  <a:lnTo>
                    <a:pt x="12529" y="10414"/>
                  </a:lnTo>
                  <a:lnTo>
                    <a:pt x="12895" y="10170"/>
                  </a:lnTo>
                  <a:lnTo>
                    <a:pt x="13261" y="10048"/>
                  </a:lnTo>
                  <a:lnTo>
                    <a:pt x="13668" y="9925"/>
                  </a:lnTo>
                  <a:lnTo>
                    <a:pt x="14075" y="9844"/>
                  </a:lnTo>
                  <a:lnTo>
                    <a:pt x="14197" y="9763"/>
                  </a:lnTo>
                  <a:lnTo>
                    <a:pt x="14237" y="9641"/>
                  </a:lnTo>
                  <a:lnTo>
                    <a:pt x="14197" y="8502"/>
                  </a:lnTo>
                  <a:lnTo>
                    <a:pt x="14115" y="7322"/>
                  </a:lnTo>
                  <a:lnTo>
                    <a:pt x="13993" y="6183"/>
                  </a:lnTo>
                  <a:lnTo>
                    <a:pt x="13831" y="5044"/>
                  </a:lnTo>
                  <a:lnTo>
                    <a:pt x="13749" y="4516"/>
                  </a:lnTo>
                  <a:lnTo>
                    <a:pt x="13627" y="4068"/>
                  </a:lnTo>
                  <a:lnTo>
                    <a:pt x="13465" y="3621"/>
                  </a:lnTo>
                  <a:lnTo>
                    <a:pt x="13220" y="3173"/>
                  </a:lnTo>
                  <a:lnTo>
                    <a:pt x="12895" y="2726"/>
                  </a:lnTo>
                  <a:lnTo>
                    <a:pt x="12570" y="2319"/>
                  </a:lnTo>
                  <a:lnTo>
                    <a:pt x="12204" y="1953"/>
                  </a:lnTo>
                  <a:lnTo>
                    <a:pt x="11797" y="1587"/>
                  </a:lnTo>
                  <a:lnTo>
                    <a:pt x="11471" y="1302"/>
                  </a:lnTo>
                  <a:lnTo>
                    <a:pt x="11105" y="1058"/>
                  </a:lnTo>
                  <a:lnTo>
                    <a:pt x="10739" y="855"/>
                  </a:lnTo>
                  <a:lnTo>
                    <a:pt x="10373" y="651"/>
                  </a:lnTo>
                  <a:lnTo>
                    <a:pt x="9966" y="489"/>
                  </a:lnTo>
                  <a:lnTo>
                    <a:pt x="9560" y="326"/>
                  </a:lnTo>
                  <a:lnTo>
                    <a:pt x="9153" y="204"/>
                  </a:lnTo>
                  <a:lnTo>
                    <a:pt x="8746" y="123"/>
                  </a:lnTo>
                  <a:lnTo>
                    <a:pt x="8339" y="41"/>
                  </a:lnTo>
                  <a:lnTo>
                    <a:pt x="79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22" name="Google Shape;1322;p40"/>
            <p:cNvSpPr/>
            <p:nvPr/>
          </p:nvSpPr>
          <p:spPr>
            <a:xfrm>
              <a:off x="8420096" y="2657728"/>
              <a:ext cx="121229" cy="184822"/>
            </a:xfrm>
            <a:custGeom>
              <a:avLst/>
              <a:gdLst/>
              <a:ahLst/>
              <a:cxnLst/>
              <a:rect l="l" t="t" r="r" b="b"/>
              <a:pathLst>
                <a:path w="1628" h="2482" extrusionOk="0">
                  <a:moveTo>
                    <a:pt x="488" y="0"/>
                  </a:moveTo>
                  <a:lnTo>
                    <a:pt x="448" y="41"/>
                  </a:lnTo>
                  <a:lnTo>
                    <a:pt x="366" y="81"/>
                  </a:lnTo>
                  <a:lnTo>
                    <a:pt x="326" y="122"/>
                  </a:lnTo>
                  <a:lnTo>
                    <a:pt x="326" y="204"/>
                  </a:lnTo>
                  <a:lnTo>
                    <a:pt x="366" y="285"/>
                  </a:lnTo>
                  <a:lnTo>
                    <a:pt x="854" y="1139"/>
                  </a:lnTo>
                  <a:lnTo>
                    <a:pt x="1098" y="1505"/>
                  </a:lnTo>
                  <a:lnTo>
                    <a:pt x="1180" y="1709"/>
                  </a:lnTo>
                  <a:lnTo>
                    <a:pt x="1220" y="1790"/>
                  </a:lnTo>
                  <a:lnTo>
                    <a:pt x="1220" y="1912"/>
                  </a:lnTo>
                  <a:lnTo>
                    <a:pt x="1180" y="1993"/>
                  </a:lnTo>
                  <a:lnTo>
                    <a:pt x="1098" y="2075"/>
                  </a:lnTo>
                  <a:lnTo>
                    <a:pt x="976" y="2115"/>
                  </a:lnTo>
                  <a:lnTo>
                    <a:pt x="854" y="2115"/>
                  </a:lnTo>
                  <a:lnTo>
                    <a:pt x="692" y="2034"/>
                  </a:lnTo>
                  <a:lnTo>
                    <a:pt x="570" y="1912"/>
                  </a:lnTo>
                  <a:lnTo>
                    <a:pt x="285" y="1668"/>
                  </a:lnTo>
                  <a:lnTo>
                    <a:pt x="244" y="1627"/>
                  </a:lnTo>
                  <a:lnTo>
                    <a:pt x="163" y="1587"/>
                  </a:lnTo>
                  <a:lnTo>
                    <a:pt x="82" y="1627"/>
                  </a:lnTo>
                  <a:lnTo>
                    <a:pt x="41" y="1668"/>
                  </a:lnTo>
                  <a:lnTo>
                    <a:pt x="0" y="1709"/>
                  </a:lnTo>
                  <a:lnTo>
                    <a:pt x="0" y="1790"/>
                  </a:lnTo>
                  <a:lnTo>
                    <a:pt x="0" y="1831"/>
                  </a:lnTo>
                  <a:lnTo>
                    <a:pt x="41" y="1912"/>
                  </a:lnTo>
                  <a:lnTo>
                    <a:pt x="204" y="2075"/>
                  </a:lnTo>
                  <a:lnTo>
                    <a:pt x="366" y="2237"/>
                  </a:lnTo>
                  <a:lnTo>
                    <a:pt x="570" y="2400"/>
                  </a:lnTo>
                  <a:lnTo>
                    <a:pt x="814" y="2441"/>
                  </a:lnTo>
                  <a:lnTo>
                    <a:pt x="1017" y="2481"/>
                  </a:lnTo>
                  <a:lnTo>
                    <a:pt x="1220" y="2400"/>
                  </a:lnTo>
                  <a:lnTo>
                    <a:pt x="1424" y="2319"/>
                  </a:lnTo>
                  <a:lnTo>
                    <a:pt x="1546" y="2115"/>
                  </a:lnTo>
                  <a:lnTo>
                    <a:pt x="1587" y="1993"/>
                  </a:lnTo>
                  <a:lnTo>
                    <a:pt x="1627" y="1871"/>
                  </a:lnTo>
                  <a:lnTo>
                    <a:pt x="1587" y="1749"/>
                  </a:lnTo>
                  <a:lnTo>
                    <a:pt x="1546" y="1627"/>
                  </a:lnTo>
                  <a:lnTo>
                    <a:pt x="1424" y="1342"/>
                  </a:lnTo>
                  <a:lnTo>
                    <a:pt x="1302" y="1139"/>
                  </a:lnTo>
                  <a:lnTo>
                    <a:pt x="692" y="81"/>
                  </a:lnTo>
                  <a:lnTo>
                    <a:pt x="610" y="41"/>
                  </a:lnTo>
                  <a:lnTo>
                    <a:pt x="5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23" name="Google Shape;1323;p40"/>
            <p:cNvSpPr/>
            <p:nvPr/>
          </p:nvSpPr>
          <p:spPr>
            <a:xfrm>
              <a:off x="7478040" y="3436111"/>
              <a:ext cx="1314680" cy="651345"/>
            </a:xfrm>
            <a:custGeom>
              <a:avLst/>
              <a:gdLst/>
              <a:ahLst/>
              <a:cxnLst/>
              <a:rect l="l" t="t" r="r" b="b"/>
              <a:pathLst>
                <a:path w="17655" h="8747" extrusionOk="0">
                  <a:moveTo>
                    <a:pt x="10658" y="1"/>
                  </a:moveTo>
                  <a:lnTo>
                    <a:pt x="9926" y="42"/>
                  </a:lnTo>
                  <a:lnTo>
                    <a:pt x="9194" y="82"/>
                  </a:lnTo>
                  <a:lnTo>
                    <a:pt x="7729" y="164"/>
                  </a:lnTo>
                  <a:lnTo>
                    <a:pt x="6224" y="204"/>
                  </a:lnTo>
                  <a:lnTo>
                    <a:pt x="5533" y="245"/>
                  </a:lnTo>
                  <a:lnTo>
                    <a:pt x="4882" y="326"/>
                  </a:lnTo>
                  <a:lnTo>
                    <a:pt x="4231" y="489"/>
                  </a:lnTo>
                  <a:lnTo>
                    <a:pt x="3906" y="611"/>
                  </a:lnTo>
                  <a:lnTo>
                    <a:pt x="3580" y="733"/>
                  </a:lnTo>
                  <a:lnTo>
                    <a:pt x="3092" y="1018"/>
                  </a:lnTo>
                  <a:lnTo>
                    <a:pt x="2604" y="1384"/>
                  </a:lnTo>
                  <a:lnTo>
                    <a:pt x="2197" y="1791"/>
                  </a:lnTo>
                  <a:lnTo>
                    <a:pt x="1831" y="2238"/>
                  </a:lnTo>
                  <a:lnTo>
                    <a:pt x="1425" y="2889"/>
                  </a:lnTo>
                  <a:lnTo>
                    <a:pt x="1058" y="3540"/>
                  </a:lnTo>
                  <a:lnTo>
                    <a:pt x="774" y="4272"/>
                  </a:lnTo>
                  <a:lnTo>
                    <a:pt x="570" y="5004"/>
                  </a:lnTo>
                  <a:lnTo>
                    <a:pt x="367" y="5777"/>
                  </a:lnTo>
                  <a:lnTo>
                    <a:pt x="245" y="6550"/>
                  </a:lnTo>
                  <a:lnTo>
                    <a:pt x="1" y="8055"/>
                  </a:lnTo>
                  <a:lnTo>
                    <a:pt x="42" y="8177"/>
                  </a:lnTo>
                  <a:lnTo>
                    <a:pt x="123" y="8258"/>
                  </a:lnTo>
                  <a:lnTo>
                    <a:pt x="245" y="8299"/>
                  </a:lnTo>
                  <a:lnTo>
                    <a:pt x="326" y="8217"/>
                  </a:lnTo>
                  <a:lnTo>
                    <a:pt x="408" y="8217"/>
                  </a:lnTo>
                  <a:lnTo>
                    <a:pt x="530" y="8177"/>
                  </a:lnTo>
                  <a:lnTo>
                    <a:pt x="1303" y="8177"/>
                  </a:lnTo>
                  <a:lnTo>
                    <a:pt x="1831" y="8217"/>
                  </a:lnTo>
                  <a:lnTo>
                    <a:pt x="3377" y="8299"/>
                  </a:lnTo>
                  <a:lnTo>
                    <a:pt x="4923" y="8421"/>
                  </a:lnTo>
                  <a:lnTo>
                    <a:pt x="7607" y="8624"/>
                  </a:lnTo>
                  <a:lnTo>
                    <a:pt x="8502" y="8706"/>
                  </a:lnTo>
                  <a:lnTo>
                    <a:pt x="9397" y="8746"/>
                  </a:lnTo>
                  <a:lnTo>
                    <a:pt x="10292" y="8706"/>
                  </a:lnTo>
                  <a:lnTo>
                    <a:pt x="11187" y="8665"/>
                  </a:lnTo>
                  <a:lnTo>
                    <a:pt x="12773" y="8543"/>
                  </a:lnTo>
                  <a:lnTo>
                    <a:pt x="14319" y="8339"/>
                  </a:lnTo>
                  <a:lnTo>
                    <a:pt x="15905" y="8177"/>
                  </a:lnTo>
                  <a:lnTo>
                    <a:pt x="17451" y="8055"/>
                  </a:lnTo>
                  <a:lnTo>
                    <a:pt x="17492" y="8014"/>
                  </a:lnTo>
                  <a:lnTo>
                    <a:pt x="17614" y="7973"/>
                  </a:lnTo>
                  <a:lnTo>
                    <a:pt x="17654" y="7933"/>
                  </a:lnTo>
                  <a:lnTo>
                    <a:pt x="17654" y="7851"/>
                  </a:lnTo>
                  <a:lnTo>
                    <a:pt x="17492" y="6468"/>
                  </a:lnTo>
                  <a:lnTo>
                    <a:pt x="17370" y="5777"/>
                  </a:lnTo>
                  <a:lnTo>
                    <a:pt x="17248" y="5126"/>
                  </a:lnTo>
                  <a:lnTo>
                    <a:pt x="17085" y="4435"/>
                  </a:lnTo>
                  <a:lnTo>
                    <a:pt x="16841" y="3784"/>
                  </a:lnTo>
                  <a:lnTo>
                    <a:pt x="16597" y="3174"/>
                  </a:lnTo>
                  <a:lnTo>
                    <a:pt x="16231" y="2563"/>
                  </a:lnTo>
                  <a:lnTo>
                    <a:pt x="15905" y="2075"/>
                  </a:lnTo>
                  <a:lnTo>
                    <a:pt x="15499" y="1628"/>
                  </a:lnTo>
                  <a:lnTo>
                    <a:pt x="15051" y="1221"/>
                  </a:lnTo>
                  <a:lnTo>
                    <a:pt x="14563" y="855"/>
                  </a:lnTo>
                  <a:lnTo>
                    <a:pt x="13994" y="570"/>
                  </a:lnTo>
                  <a:lnTo>
                    <a:pt x="13383" y="367"/>
                  </a:lnTo>
                  <a:lnTo>
                    <a:pt x="12733" y="204"/>
                  </a:lnTo>
                  <a:lnTo>
                    <a:pt x="12122" y="82"/>
                  </a:lnTo>
                  <a:lnTo>
                    <a:pt x="11390" y="42"/>
                  </a:lnTo>
                  <a:lnTo>
                    <a:pt x="10658" y="1"/>
                  </a:ln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0"/>
            <p:cNvSpPr/>
            <p:nvPr/>
          </p:nvSpPr>
          <p:spPr>
            <a:xfrm>
              <a:off x="8777454" y="2775830"/>
              <a:ext cx="554392" cy="624017"/>
            </a:xfrm>
            <a:custGeom>
              <a:avLst/>
              <a:gdLst/>
              <a:ahLst/>
              <a:cxnLst/>
              <a:rect l="l" t="t" r="r" b="b"/>
              <a:pathLst>
                <a:path w="7445" h="8380" extrusionOk="0">
                  <a:moveTo>
                    <a:pt x="3703" y="1"/>
                  </a:moveTo>
                  <a:lnTo>
                    <a:pt x="3092" y="41"/>
                  </a:lnTo>
                  <a:lnTo>
                    <a:pt x="2482" y="123"/>
                  </a:lnTo>
                  <a:lnTo>
                    <a:pt x="1872" y="245"/>
                  </a:lnTo>
                  <a:lnTo>
                    <a:pt x="774" y="489"/>
                  </a:lnTo>
                  <a:lnTo>
                    <a:pt x="530" y="570"/>
                  </a:lnTo>
                  <a:lnTo>
                    <a:pt x="367" y="651"/>
                  </a:lnTo>
                  <a:lnTo>
                    <a:pt x="286" y="733"/>
                  </a:lnTo>
                  <a:lnTo>
                    <a:pt x="164" y="855"/>
                  </a:lnTo>
                  <a:lnTo>
                    <a:pt x="123" y="977"/>
                  </a:lnTo>
                  <a:lnTo>
                    <a:pt x="123" y="1099"/>
                  </a:lnTo>
                  <a:lnTo>
                    <a:pt x="164" y="1221"/>
                  </a:lnTo>
                  <a:lnTo>
                    <a:pt x="1262" y="1424"/>
                  </a:lnTo>
                  <a:lnTo>
                    <a:pt x="977" y="1424"/>
                  </a:lnTo>
                  <a:lnTo>
                    <a:pt x="733" y="1465"/>
                  </a:lnTo>
                  <a:lnTo>
                    <a:pt x="489" y="1546"/>
                  </a:lnTo>
                  <a:lnTo>
                    <a:pt x="245" y="1709"/>
                  </a:lnTo>
                  <a:lnTo>
                    <a:pt x="82" y="1831"/>
                  </a:lnTo>
                  <a:lnTo>
                    <a:pt x="1" y="1912"/>
                  </a:lnTo>
                  <a:lnTo>
                    <a:pt x="1" y="1994"/>
                  </a:lnTo>
                  <a:lnTo>
                    <a:pt x="1" y="2116"/>
                  </a:lnTo>
                  <a:lnTo>
                    <a:pt x="42" y="2197"/>
                  </a:lnTo>
                  <a:lnTo>
                    <a:pt x="123" y="2278"/>
                  </a:lnTo>
                  <a:lnTo>
                    <a:pt x="204" y="2319"/>
                  </a:lnTo>
                  <a:lnTo>
                    <a:pt x="448" y="2400"/>
                  </a:lnTo>
                  <a:lnTo>
                    <a:pt x="652" y="2360"/>
                  </a:lnTo>
                  <a:lnTo>
                    <a:pt x="1099" y="2238"/>
                  </a:lnTo>
                  <a:lnTo>
                    <a:pt x="1425" y="2238"/>
                  </a:lnTo>
                  <a:lnTo>
                    <a:pt x="1547" y="2278"/>
                  </a:lnTo>
                  <a:lnTo>
                    <a:pt x="1384" y="2400"/>
                  </a:lnTo>
                  <a:lnTo>
                    <a:pt x="1181" y="2482"/>
                  </a:lnTo>
                  <a:lnTo>
                    <a:pt x="733" y="2604"/>
                  </a:lnTo>
                  <a:lnTo>
                    <a:pt x="530" y="2726"/>
                  </a:lnTo>
                  <a:lnTo>
                    <a:pt x="408" y="2889"/>
                  </a:lnTo>
                  <a:lnTo>
                    <a:pt x="367" y="3011"/>
                  </a:lnTo>
                  <a:lnTo>
                    <a:pt x="367" y="3092"/>
                  </a:lnTo>
                  <a:lnTo>
                    <a:pt x="367" y="3214"/>
                  </a:lnTo>
                  <a:lnTo>
                    <a:pt x="448" y="3255"/>
                  </a:lnTo>
                  <a:lnTo>
                    <a:pt x="530" y="3336"/>
                  </a:lnTo>
                  <a:lnTo>
                    <a:pt x="855" y="3336"/>
                  </a:lnTo>
                  <a:lnTo>
                    <a:pt x="2035" y="3255"/>
                  </a:lnTo>
                  <a:lnTo>
                    <a:pt x="1709" y="3336"/>
                  </a:lnTo>
                  <a:lnTo>
                    <a:pt x="1343" y="3458"/>
                  </a:lnTo>
                  <a:lnTo>
                    <a:pt x="1059" y="3580"/>
                  </a:lnTo>
                  <a:lnTo>
                    <a:pt x="733" y="3783"/>
                  </a:lnTo>
                  <a:lnTo>
                    <a:pt x="611" y="3865"/>
                  </a:lnTo>
                  <a:lnTo>
                    <a:pt x="530" y="3946"/>
                  </a:lnTo>
                  <a:lnTo>
                    <a:pt x="448" y="4068"/>
                  </a:lnTo>
                  <a:lnTo>
                    <a:pt x="489" y="4231"/>
                  </a:lnTo>
                  <a:lnTo>
                    <a:pt x="530" y="4312"/>
                  </a:lnTo>
                  <a:lnTo>
                    <a:pt x="652" y="4394"/>
                  </a:lnTo>
                  <a:lnTo>
                    <a:pt x="937" y="4394"/>
                  </a:lnTo>
                  <a:lnTo>
                    <a:pt x="2523" y="4312"/>
                  </a:lnTo>
                  <a:lnTo>
                    <a:pt x="2564" y="4353"/>
                  </a:lnTo>
                  <a:lnTo>
                    <a:pt x="2604" y="4475"/>
                  </a:lnTo>
                  <a:lnTo>
                    <a:pt x="2686" y="4882"/>
                  </a:lnTo>
                  <a:lnTo>
                    <a:pt x="2848" y="6143"/>
                  </a:lnTo>
                  <a:lnTo>
                    <a:pt x="3052" y="8217"/>
                  </a:lnTo>
                  <a:lnTo>
                    <a:pt x="3580" y="8339"/>
                  </a:lnTo>
                  <a:lnTo>
                    <a:pt x="4150" y="8380"/>
                  </a:lnTo>
                  <a:lnTo>
                    <a:pt x="4719" y="8380"/>
                  </a:lnTo>
                  <a:lnTo>
                    <a:pt x="5248" y="8339"/>
                  </a:lnTo>
                  <a:lnTo>
                    <a:pt x="6387" y="8136"/>
                  </a:lnTo>
                  <a:lnTo>
                    <a:pt x="7079" y="8014"/>
                  </a:lnTo>
                  <a:lnTo>
                    <a:pt x="7282" y="7973"/>
                  </a:lnTo>
                  <a:lnTo>
                    <a:pt x="7363" y="7932"/>
                  </a:lnTo>
                  <a:lnTo>
                    <a:pt x="7445" y="6509"/>
                  </a:lnTo>
                  <a:lnTo>
                    <a:pt x="7445" y="5126"/>
                  </a:lnTo>
                  <a:lnTo>
                    <a:pt x="7404" y="4434"/>
                  </a:lnTo>
                  <a:lnTo>
                    <a:pt x="7363" y="3783"/>
                  </a:lnTo>
                  <a:lnTo>
                    <a:pt x="7282" y="3092"/>
                  </a:lnTo>
                  <a:lnTo>
                    <a:pt x="7160" y="2360"/>
                  </a:lnTo>
                  <a:lnTo>
                    <a:pt x="7038" y="1994"/>
                  </a:lnTo>
                  <a:lnTo>
                    <a:pt x="6916" y="1668"/>
                  </a:lnTo>
                  <a:lnTo>
                    <a:pt x="6753" y="1302"/>
                  </a:lnTo>
                  <a:lnTo>
                    <a:pt x="6550" y="1017"/>
                  </a:lnTo>
                  <a:lnTo>
                    <a:pt x="6346" y="733"/>
                  </a:lnTo>
                  <a:lnTo>
                    <a:pt x="6062" y="489"/>
                  </a:lnTo>
                  <a:lnTo>
                    <a:pt x="5777" y="285"/>
                  </a:lnTo>
                  <a:lnTo>
                    <a:pt x="5411" y="123"/>
                  </a:lnTo>
                  <a:lnTo>
                    <a:pt x="4882" y="41"/>
                  </a:lnTo>
                  <a:lnTo>
                    <a:pt x="43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p:nvPr/>
          </p:nvSpPr>
          <p:spPr>
            <a:xfrm>
              <a:off x="8762338" y="2760714"/>
              <a:ext cx="584699" cy="651271"/>
            </a:xfrm>
            <a:custGeom>
              <a:avLst/>
              <a:gdLst/>
              <a:ahLst/>
              <a:cxnLst/>
              <a:rect l="l" t="t" r="r" b="b"/>
              <a:pathLst>
                <a:path w="7852" h="8746" extrusionOk="0">
                  <a:moveTo>
                    <a:pt x="4841" y="366"/>
                  </a:moveTo>
                  <a:lnTo>
                    <a:pt x="5289" y="448"/>
                  </a:lnTo>
                  <a:lnTo>
                    <a:pt x="5695" y="570"/>
                  </a:lnTo>
                  <a:lnTo>
                    <a:pt x="5899" y="651"/>
                  </a:lnTo>
                  <a:lnTo>
                    <a:pt x="6102" y="773"/>
                  </a:lnTo>
                  <a:lnTo>
                    <a:pt x="6387" y="1058"/>
                  </a:lnTo>
                  <a:lnTo>
                    <a:pt x="6671" y="1383"/>
                  </a:lnTo>
                  <a:lnTo>
                    <a:pt x="6875" y="1749"/>
                  </a:lnTo>
                  <a:lnTo>
                    <a:pt x="7078" y="2197"/>
                  </a:lnTo>
                  <a:lnTo>
                    <a:pt x="7200" y="2685"/>
                  </a:lnTo>
                  <a:lnTo>
                    <a:pt x="7282" y="3173"/>
                  </a:lnTo>
                  <a:lnTo>
                    <a:pt x="7363" y="3702"/>
                  </a:lnTo>
                  <a:lnTo>
                    <a:pt x="7444" y="4800"/>
                  </a:lnTo>
                  <a:lnTo>
                    <a:pt x="7444" y="5898"/>
                  </a:lnTo>
                  <a:lnTo>
                    <a:pt x="7444" y="6996"/>
                  </a:lnTo>
                  <a:lnTo>
                    <a:pt x="7404" y="7566"/>
                  </a:lnTo>
                  <a:lnTo>
                    <a:pt x="7404" y="7851"/>
                  </a:lnTo>
                  <a:lnTo>
                    <a:pt x="7404" y="7973"/>
                  </a:lnTo>
                  <a:lnTo>
                    <a:pt x="7404" y="8000"/>
                  </a:lnTo>
                  <a:lnTo>
                    <a:pt x="7404" y="8000"/>
                  </a:lnTo>
                  <a:lnTo>
                    <a:pt x="7363" y="8013"/>
                  </a:lnTo>
                  <a:lnTo>
                    <a:pt x="7078" y="8054"/>
                  </a:lnTo>
                  <a:lnTo>
                    <a:pt x="6631" y="8135"/>
                  </a:lnTo>
                  <a:lnTo>
                    <a:pt x="5492" y="8339"/>
                  </a:lnTo>
                  <a:lnTo>
                    <a:pt x="4922" y="8379"/>
                  </a:lnTo>
                  <a:lnTo>
                    <a:pt x="4394" y="8379"/>
                  </a:lnTo>
                  <a:lnTo>
                    <a:pt x="3824" y="8339"/>
                  </a:lnTo>
                  <a:lnTo>
                    <a:pt x="3417" y="8245"/>
                  </a:lnTo>
                  <a:lnTo>
                    <a:pt x="3417" y="8095"/>
                  </a:lnTo>
                  <a:lnTo>
                    <a:pt x="3336" y="7525"/>
                  </a:lnTo>
                  <a:lnTo>
                    <a:pt x="3214" y="6061"/>
                  </a:lnTo>
                  <a:lnTo>
                    <a:pt x="3133" y="5410"/>
                  </a:lnTo>
                  <a:lnTo>
                    <a:pt x="3011" y="4800"/>
                  </a:lnTo>
                  <a:lnTo>
                    <a:pt x="3011" y="4637"/>
                  </a:lnTo>
                  <a:lnTo>
                    <a:pt x="2929" y="4475"/>
                  </a:lnTo>
                  <a:lnTo>
                    <a:pt x="2848" y="4393"/>
                  </a:lnTo>
                  <a:lnTo>
                    <a:pt x="2767" y="4352"/>
                  </a:lnTo>
                  <a:lnTo>
                    <a:pt x="2197" y="4352"/>
                  </a:lnTo>
                  <a:lnTo>
                    <a:pt x="1424" y="4393"/>
                  </a:lnTo>
                  <a:lnTo>
                    <a:pt x="1099" y="4434"/>
                  </a:lnTo>
                  <a:lnTo>
                    <a:pt x="977" y="4393"/>
                  </a:lnTo>
                  <a:lnTo>
                    <a:pt x="895" y="4393"/>
                  </a:lnTo>
                  <a:lnTo>
                    <a:pt x="895" y="4312"/>
                  </a:lnTo>
                  <a:lnTo>
                    <a:pt x="895" y="4230"/>
                  </a:lnTo>
                  <a:lnTo>
                    <a:pt x="977" y="4149"/>
                  </a:lnTo>
                  <a:lnTo>
                    <a:pt x="1140" y="4027"/>
                  </a:lnTo>
                  <a:lnTo>
                    <a:pt x="1506" y="3864"/>
                  </a:lnTo>
                  <a:lnTo>
                    <a:pt x="1912" y="3742"/>
                  </a:lnTo>
                  <a:lnTo>
                    <a:pt x="2278" y="3661"/>
                  </a:lnTo>
                  <a:lnTo>
                    <a:pt x="2360" y="3620"/>
                  </a:lnTo>
                  <a:lnTo>
                    <a:pt x="2401" y="3580"/>
                  </a:lnTo>
                  <a:lnTo>
                    <a:pt x="2401" y="3458"/>
                  </a:lnTo>
                  <a:lnTo>
                    <a:pt x="2360" y="3336"/>
                  </a:lnTo>
                  <a:lnTo>
                    <a:pt x="2319" y="3295"/>
                  </a:lnTo>
                  <a:lnTo>
                    <a:pt x="2238" y="3295"/>
                  </a:lnTo>
                  <a:lnTo>
                    <a:pt x="2197" y="3297"/>
                  </a:lnTo>
                  <a:lnTo>
                    <a:pt x="2197" y="3297"/>
                  </a:lnTo>
                  <a:lnTo>
                    <a:pt x="2197" y="3295"/>
                  </a:lnTo>
                  <a:lnTo>
                    <a:pt x="2187" y="3297"/>
                  </a:lnTo>
                  <a:lnTo>
                    <a:pt x="2187" y="3297"/>
                  </a:lnTo>
                  <a:lnTo>
                    <a:pt x="1302" y="3336"/>
                  </a:lnTo>
                  <a:lnTo>
                    <a:pt x="1140" y="3376"/>
                  </a:lnTo>
                  <a:lnTo>
                    <a:pt x="855" y="3376"/>
                  </a:lnTo>
                  <a:lnTo>
                    <a:pt x="773" y="3336"/>
                  </a:lnTo>
                  <a:lnTo>
                    <a:pt x="773" y="3254"/>
                  </a:lnTo>
                  <a:lnTo>
                    <a:pt x="773" y="3173"/>
                  </a:lnTo>
                  <a:lnTo>
                    <a:pt x="895" y="3051"/>
                  </a:lnTo>
                  <a:lnTo>
                    <a:pt x="1018" y="2969"/>
                  </a:lnTo>
                  <a:lnTo>
                    <a:pt x="1302" y="2888"/>
                  </a:lnTo>
                  <a:lnTo>
                    <a:pt x="1628" y="2766"/>
                  </a:lnTo>
                  <a:lnTo>
                    <a:pt x="1750" y="2725"/>
                  </a:lnTo>
                  <a:lnTo>
                    <a:pt x="1872" y="2603"/>
                  </a:lnTo>
                  <a:lnTo>
                    <a:pt x="1912" y="2522"/>
                  </a:lnTo>
                  <a:lnTo>
                    <a:pt x="1912" y="2441"/>
                  </a:lnTo>
                  <a:lnTo>
                    <a:pt x="1912" y="2359"/>
                  </a:lnTo>
                  <a:lnTo>
                    <a:pt x="1831" y="2319"/>
                  </a:lnTo>
                  <a:lnTo>
                    <a:pt x="1668" y="2278"/>
                  </a:lnTo>
                  <a:lnTo>
                    <a:pt x="1506" y="2237"/>
                  </a:lnTo>
                  <a:lnTo>
                    <a:pt x="1343" y="2237"/>
                  </a:lnTo>
                  <a:lnTo>
                    <a:pt x="1180" y="2278"/>
                  </a:lnTo>
                  <a:lnTo>
                    <a:pt x="895" y="2359"/>
                  </a:lnTo>
                  <a:lnTo>
                    <a:pt x="733" y="2400"/>
                  </a:lnTo>
                  <a:lnTo>
                    <a:pt x="570" y="2400"/>
                  </a:lnTo>
                  <a:lnTo>
                    <a:pt x="448" y="2359"/>
                  </a:lnTo>
                  <a:lnTo>
                    <a:pt x="407" y="2319"/>
                  </a:lnTo>
                  <a:lnTo>
                    <a:pt x="407" y="2237"/>
                  </a:lnTo>
                  <a:lnTo>
                    <a:pt x="407" y="2197"/>
                  </a:lnTo>
                  <a:lnTo>
                    <a:pt x="529" y="2075"/>
                  </a:lnTo>
                  <a:lnTo>
                    <a:pt x="651" y="1993"/>
                  </a:lnTo>
                  <a:lnTo>
                    <a:pt x="855" y="1871"/>
                  </a:lnTo>
                  <a:lnTo>
                    <a:pt x="1058" y="1831"/>
                  </a:lnTo>
                  <a:lnTo>
                    <a:pt x="1465" y="1790"/>
                  </a:lnTo>
                  <a:lnTo>
                    <a:pt x="1546" y="1790"/>
                  </a:lnTo>
                  <a:lnTo>
                    <a:pt x="1587" y="1749"/>
                  </a:lnTo>
                  <a:lnTo>
                    <a:pt x="1628" y="1627"/>
                  </a:lnTo>
                  <a:lnTo>
                    <a:pt x="1628" y="1505"/>
                  </a:lnTo>
                  <a:lnTo>
                    <a:pt x="1587" y="1464"/>
                  </a:lnTo>
                  <a:lnTo>
                    <a:pt x="1506" y="1424"/>
                  </a:lnTo>
                  <a:lnTo>
                    <a:pt x="495" y="1274"/>
                  </a:lnTo>
                  <a:lnTo>
                    <a:pt x="495" y="1274"/>
                  </a:lnTo>
                  <a:lnTo>
                    <a:pt x="489" y="1261"/>
                  </a:lnTo>
                  <a:lnTo>
                    <a:pt x="489" y="1180"/>
                  </a:lnTo>
                  <a:lnTo>
                    <a:pt x="570" y="1098"/>
                  </a:lnTo>
                  <a:lnTo>
                    <a:pt x="611" y="1058"/>
                  </a:lnTo>
                  <a:lnTo>
                    <a:pt x="855" y="936"/>
                  </a:lnTo>
                  <a:lnTo>
                    <a:pt x="1099" y="854"/>
                  </a:lnTo>
                  <a:lnTo>
                    <a:pt x="1668" y="692"/>
                  </a:lnTo>
                  <a:lnTo>
                    <a:pt x="2075" y="610"/>
                  </a:lnTo>
                  <a:lnTo>
                    <a:pt x="3011" y="448"/>
                  </a:lnTo>
                  <a:lnTo>
                    <a:pt x="3946" y="366"/>
                  </a:lnTo>
                  <a:close/>
                  <a:moveTo>
                    <a:pt x="4109" y="0"/>
                  </a:moveTo>
                  <a:lnTo>
                    <a:pt x="3539" y="41"/>
                  </a:lnTo>
                  <a:lnTo>
                    <a:pt x="3011" y="81"/>
                  </a:lnTo>
                  <a:lnTo>
                    <a:pt x="2360" y="204"/>
                  </a:lnTo>
                  <a:lnTo>
                    <a:pt x="1750" y="326"/>
                  </a:lnTo>
                  <a:lnTo>
                    <a:pt x="1180" y="448"/>
                  </a:lnTo>
                  <a:lnTo>
                    <a:pt x="895" y="529"/>
                  </a:lnTo>
                  <a:lnTo>
                    <a:pt x="611" y="610"/>
                  </a:lnTo>
                  <a:lnTo>
                    <a:pt x="407" y="773"/>
                  </a:lnTo>
                  <a:lnTo>
                    <a:pt x="245" y="936"/>
                  </a:lnTo>
                  <a:lnTo>
                    <a:pt x="163" y="1058"/>
                  </a:lnTo>
                  <a:lnTo>
                    <a:pt x="123" y="1180"/>
                  </a:lnTo>
                  <a:lnTo>
                    <a:pt x="123" y="1302"/>
                  </a:lnTo>
                  <a:lnTo>
                    <a:pt x="163" y="1424"/>
                  </a:lnTo>
                  <a:lnTo>
                    <a:pt x="245" y="1546"/>
                  </a:lnTo>
                  <a:lnTo>
                    <a:pt x="326" y="1627"/>
                  </a:lnTo>
                  <a:lnTo>
                    <a:pt x="463" y="1644"/>
                  </a:lnTo>
                  <a:lnTo>
                    <a:pt x="245" y="1790"/>
                  </a:lnTo>
                  <a:lnTo>
                    <a:pt x="82" y="1953"/>
                  </a:lnTo>
                  <a:lnTo>
                    <a:pt x="41" y="2034"/>
                  </a:lnTo>
                  <a:lnTo>
                    <a:pt x="1" y="2156"/>
                  </a:lnTo>
                  <a:lnTo>
                    <a:pt x="1" y="2237"/>
                  </a:lnTo>
                  <a:lnTo>
                    <a:pt x="41" y="2400"/>
                  </a:lnTo>
                  <a:lnTo>
                    <a:pt x="123" y="2522"/>
                  </a:lnTo>
                  <a:lnTo>
                    <a:pt x="245" y="2644"/>
                  </a:lnTo>
                  <a:lnTo>
                    <a:pt x="407" y="2725"/>
                  </a:lnTo>
                  <a:lnTo>
                    <a:pt x="611" y="2766"/>
                  </a:lnTo>
                  <a:lnTo>
                    <a:pt x="651" y="2766"/>
                  </a:lnTo>
                  <a:lnTo>
                    <a:pt x="611" y="2807"/>
                  </a:lnTo>
                  <a:lnTo>
                    <a:pt x="489" y="2969"/>
                  </a:lnTo>
                  <a:lnTo>
                    <a:pt x="407" y="3132"/>
                  </a:lnTo>
                  <a:lnTo>
                    <a:pt x="367" y="3336"/>
                  </a:lnTo>
                  <a:lnTo>
                    <a:pt x="448" y="3498"/>
                  </a:lnTo>
                  <a:lnTo>
                    <a:pt x="570" y="3661"/>
                  </a:lnTo>
                  <a:lnTo>
                    <a:pt x="733" y="3702"/>
                  </a:lnTo>
                  <a:lnTo>
                    <a:pt x="936" y="3742"/>
                  </a:lnTo>
                  <a:lnTo>
                    <a:pt x="970" y="3740"/>
                  </a:lnTo>
                  <a:lnTo>
                    <a:pt x="970" y="3740"/>
                  </a:lnTo>
                  <a:lnTo>
                    <a:pt x="895" y="3783"/>
                  </a:lnTo>
                  <a:lnTo>
                    <a:pt x="692" y="3946"/>
                  </a:lnTo>
                  <a:lnTo>
                    <a:pt x="529" y="4149"/>
                  </a:lnTo>
                  <a:lnTo>
                    <a:pt x="489" y="4271"/>
                  </a:lnTo>
                  <a:lnTo>
                    <a:pt x="489" y="4393"/>
                  </a:lnTo>
                  <a:lnTo>
                    <a:pt x="489" y="4515"/>
                  </a:lnTo>
                  <a:lnTo>
                    <a:pt x="570" y="4597"/>
                  </a:lnTo>
                  <a:lnTo>
                    <a:pt x="692" y="4719"/>
                  </a:lnTo>
                  <a:lnTo>
                    <a:pt x="814" y="4759"/>
                  </a:lnTo>
                  <a:lnTo>
                    <a:pt x="1099" y="4800"/>
                  </a:lnTo>
                  <a:lnTo>
                    <a:pt x="1424" y="4800"/>
                  </a:lnTo>
                  <a:lnTo>
                    <a:pt x="1668" y="4759"/>
                  </a:lnTo>
                  <a:lnTo>
                    <a:pt x="2401" y="4719"/>
                  </a:lnTo>
                  <a:lnTo>
                    <a:pt x="2645" y="4719"/>
                  </a:lnTo>
                  <a:lnTo>
                    <a:pt x="2645" y="4800"/>
                  </a:lnTo>
                  <a:lnTo>
                    <a:pt x="2685" y="5044"/>
                  </a:lnTo>
                  <a:lnTo>
                    <a:pt x="2807" y="5695"/>
                  </a:lnTo>
                  <a:lnTo>
                    <a:pt x="2970" y="7322"/>
                  </a:lnTo>
                  <a:lnTo>
                    <a:pt x="3011" y="7891"/>
                  </a:lnTo>
                  <a:lnTo>
                    <a:pt x="3051" y="8461"/>
                  </a:lnTo>
                  <a:lnTo>
                    <a:pt x="3092" y="8542"/>
                  </a:lnTo>
                  <a:lnTo>
                    <a:pt x="3133" y="8583"/>
                  </a:lnTo>
                  <a:lnTo>
                    <a:pt x="3214" y="8583"/>
                  </a:lnTo>
                  <a:lnTo>
                    <a:pt x="3783" y="8705"/>
                  </a:lnTo>
                  <a:lnTo>
                    <a:pt x="4353" y="8745"/>
                  </a:lnTo>
                  <a:lnTo>
                    <a:pt x="4963" y="8745"/>
                  </a:lnTo>
                  <a:lnTo>
                    <a:pt x="5533" y="8705"/>
                  </a:lnTo>
                  <a:lnTo>
                    <a:pt x="6753" y="8501"/>
                  </a:lnTo>
                  <a:lnTo>
                    <a:pt x="7404" y="8379"/>
                  </a:lnTo>
                  <a:lnTo>
                    <a:pt x="7566" y="8339"/>
                  </a:lnTo>
                  <a:lnTo>
                    <a:pt x="7688" y="8298"/>
                  </a:lnTo>
                  <a:lnTo>
                    <a:pt x="7729" y="8217"/>
                  </a:lnTo>
                  <a:lnTo>
                    <a:pt x="7770" y="8135"/>
                  </a:lnTo>
                  <a:lnTo>
                    <a:pt x="7770" y="8013"/>
                  </a:lnTo>
                  <a:lnTo>
                    <a:pt x="7770" y="7769"/>
                  </a:lnTo>
                  <a:lnTo>
                    <a:pt x="7810" y="7037"/>
                  </a:lnTo>
                  <a:lnTo>
                    <a:pt x="7851" y="5654"/>
                  </a:lnTo>
                  <a:lnTo>
                    <a:pt x="7810" y="5003"/>
                  </a:lnTo>
                  <a:lnTo>
                    <a:pt x="7770" y="4312"/>
                  </a:lnTo>
                  <a:lnTo>
                    <a:pt x="7729" y="3661"/>
                  </a:lnTo>
                  <a:lnTo>
                    <a:pt x="7607" y="3010"/>
                  </a:lnTo>
                  <a:lnTo>
                    <a:pt x="7526" y="2481"/>
                  </a:lnTo>
                  <a:lnTo>
                    <a:pt x="7363" y="1953"/>
                  </a:lnTo>
                  <a:lnTo>
                    <a:pt x="7160" y="1464"/>
                  </a:lnTo>
                  <a:lnTo>
                    <a:pt x="6834" y="1017"/>
                  </a:lnTo>
                  <a:lnTo>
                    <a:pt x="6671" y="814"/>
                  </a:lnTo>
                  <a:lnTo>
                    <a:pt x="6509" y="651"/>
                  </a:lnTo>
                  <a:lnTo>
                    <a:pt x="6305" y="488"/>
                  </a:lnTo>
                  <a:lnTo>
                    <a:pt x="6143" y="366"/>
                  </a:lnTo>
                  <a:lnTo>
                    <a:pt x="5695" y="163"/>
                  </a:lnTo>
                  <a:lnTo>
                    <a:pt x="5207" y="81"/>
                  </a:lnTo>
                  <a:lnTo>
                    <a:pt x="46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26" name="Google Shape;1326;p40"/>
            <p:cNvSpPr/>
            <p:nvPr/>
          </p:nvSpPr>
          <p:spPr>
            <a:xfrm>
              <a:off x="9343909" y="3339232"/>
              <a:ext cx="74" cy="74"/>
            </a:xfrm>
            <a:custGeom>
              <a:avLst/>
              <a:gdLst/>
              <a:ahLst/>
              <a:cxnLst/>
              <a:rect l="l" t="t" r="r" b="b"/>
              <a:pathLst>
                <a:path w="1" h="1" extrusionOk="0">
                  <a:moveTo>
                    <a:pt x="0" y="0"/>
                  </a:moveTo>
                  <a:lnTo>
                    <a:pt x="0" y="0"/>
                  </a:lnTo>
                  <a:lnTo>
                    <a:pt x="0" y="0"/>
                  </a:ln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p:nvPr/>
          </p:nvSpPr>
          <p:spPr>
            <a:xfrm>
              <a:off x="8983424" y="3321063"/>
              <a:ext cx="421100" cy="663409"/>
            </a:xfrm>
            <a:custGeom>
              <a:avLst/>
              <a:gdLst/>
              <a:ahLst/>
              <a:cxnLst/>
              <a:rect l="l" t="t" r="r" b="b"/>
              <a:pathLst>
                <a:path w="5655" h="8909" extrusionOk="0">
                  <a:moveTo>
                    <a:pt x="4679" y="0"/>
                  </a:moveTo>
                  <a:lnTo>
                    <a:pt x="2442" y="204"/>
                  </a:lnTo>
                  <a:lnTo>
                    <a:pt x="204" y="285"/>
                  </a:lnTo>
                  <a:lnTo>
                    <a:pt x="123" y="326"/>
                  </a:lnTo>
                  <a:lnTo>
                    <a:pt x="82" y="326"/>
                  </a:lnTo>
                  <a:lnTo>
                    <a:pt x="42" y="407"/>
                  </a:lnTo>
                  <a:lnTo>
                    <a:pt x="1" y="488"/>
                  </a:lnTo>
                  <a:lnTo>
                    <a:pt x="82" y="3376"/>
                  </a:lnTo>
                  <a:lnTo>
                    <a:pt x="245" y="6305"/>
                  </a:lnTo>
                  <a:lnTo>
                    <a:pt x="408" y="8705"/>
                  </a:lnTo>
                  <a:lnTo>
                    <a:pt x="408" y="8786"/>
                  </a:lnTo>
                  <a:lnTo>
                    <a:pt x="448" y="8827"/>
                  </a:lnTo>
                  <a:lnTo>
                    <a:pt x="489" y="8868"/>
                  </a:lnTo>
                  <a:lnTo>
                    <a:pt x="570" y="8908"/>
                  </a:lnTo>
                  <a:lnTo>
                    <a:pt x="3011" y="8908"/>
                  </a:lnTo>
                  <a:lnTo>
                    <a:pt x="4231" y="8827"/>
                  </a:lnTo>
                  <a:lnTo>
                    <a:pt x="5452" y="8705"/>
                  </a:lnTo>
                  <a:lnTo>
                    <a:pt x="5614" y="8624"/>
                  </a:lnTo>
                  <a:lnTo>
                    <a:pt x="5655" y="8583"/>
                  </a:lnTo>
                  <a:lnTo>
                    <a:pt x="5655" y="8502"/>
                  </a:lnTo>
                  <a:lnTo>
                    <a:pt x="5248" y="4881"/>
                  </a:lnTo>
                  <a:lnTo>
                    <a:pt x="5045" y="3092"/>
                  </a:lnTo>
                  <a:lnTo>
                    <a:pt x="4882" y="1302"/>
                  </a:lnTo>
                  <a:lnTo>
                    <a:pt x="4841" y="529"/>
                  </a:lnTo>
                  <a:lnTo>
                    <a:pt x="4841" y="326"/>
                  </a:lnTo>
                  <a:lnTo>
                    <a:pt x="4841" y="244"/>
                  </a:lnTo>
                  <a:lnTo>
                    <a:pt x="4841" y="163"/>
                  </a:lnTo>
                  <a:lnTo>
                    <a:pt x="4801" y="82"/>
                  </a:lnTo>
                  <a:lnTo>
                    <a:pt x="4760" y="0"/>
                  </a:ln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0"/>
            <p:cNvSpPr/>
            <p:nvPr/>
          </p:nvSpPr>
          <p:spPr>
            <a:xfrm>
              <a:off x="8986477" y="3405878"/>
              <a:ext cx="363538" cy="36413"/>
            </a:xfrm>
            <a:custGeom>
              <a:avLst/>
              <a:gdLst/>
              <a:ahLst/>
              <a:cxnLst/>
              <a:rect l="l" t="t" r="r" b="b"/>
              <a:pathLst>
                <a:path w="4882" h="489" extrusionOk="0">
                  <a:moveTo>
                    <a:pt x="163" y="0"/>
                  </a:moveTo>
                  <a:lnTo>
                    <a:pt x="82" y="41"/>
                  </a:lnTo>
                  <a:lnTo>
                    <a:pt x="41" y="81"/>
                  </a:lnTo>
                  <a:lnTo>
                    <a:pt x="1" y="122"/>
                  </a:lnTo>
                  <a:lnTo>
                    <a:pt x="1" y="204"/>
                  </a:lnTo>
                  <a:lnTo>
                    <a:pt x="41" y="326"/>
                  </a:lnTo>
                  <a:lnTo>
                    <a:pt x="82" y="366"/>
                  </a:lnTo>
                  <a:lnTo>
                    <a:pt x="163" y="407"/>
                  </a:lnTo>
                  <a:lnTo>
                    <a:pt x="1302" y="448"/>
                  </a:lnTo>
                  <a:lnTo>
                    <a:pt x="2441" y="488"/>
                  </a:lnTo>
                  <a:lnTo>
                    <a:pt x="3580" y="488"/>
                  </a:lnTo>
                  <a:lnTo>
                    <a:pt x="4719" y="407"/>
                  </a:lnTo>
                  <a:lnTo>
                    <a:pt x="4800" y="407"/>
                  </a:lnTo>
                  <a:lnTo>
                    <a:pt x="4841" y="366"/>
                  </a:lnTo>
                  <a:lnTo>
                    <a:pt x="4882" y="204"/>
                  </a:lnTo>
                  <a:lnTo>
                    <a:pt x="4882" y="163"/>
                  </a:lnTo>
                  <a:lnTo>
                    <a:pt x="4841" y="81"/>
                  </a:lnTo>
                  <a:lnTo>
                    <a:pt x="4800" y="41"/>
                  </a:lnTo>
                  <a:lnTo>
                    <a:pt x="4719" y="41"/>
                  </a:lnTo>
                  <a:lnTo>
                    <a:pt x="3580" y="81"/>
                  </a:lnTo>
                  <a:lnTo>
                    <a:pt x="2441" y="122"/>
                  </a:lnTo>
                  <a:lnTo>
                    <a:pt x="1302" y="81"/>
                  </a:lnTo>
                  <a:lnTo>
                    <a:pt x="1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29" name="Google Shape;1329;p40"/>
            <p:cNvSpPr/>
            <p:nvPr/>
          </p:nvSpPr>
          <p:spPr>
            <a:xfrm>
              <a:off x="7668893" y="2048903"/>
              <a:ext cx="805786" cy="793648"/>
            </a:xfrm>
            <a:custGeom>
              <a:avLst/>
              <a:gdLst/>
              <a:ahLst/>
              <a:cxnLst/>
              <a:rect l="l" t="t" r="r" b="b"/>
              <a:pathLst>
                <a:path w="10821" h="10658" extrusionOk="0">
                  <a:moveTo>
                    <a:pt x="6671" y="0"/>
                  </a:moveTo>
                  <a:lnTo>
                    <a:pt x="5980" y="82"/>
                  </a:lnTo>
                  <a:lnTo>
                    <a:pt x="5288" y="163"/>
                  </a:lnTo>
                  <a:lnTo>
                    <a:pt x="4597" y="366"/>
                  </a:lnTo>
                  <a:lnTo>
                    <a:pt x="3987" y="570"/>
                  </a:lnTo>
                  <a:lnTo>
                    <a:pt x="3377" y="854"/>
                  </a:lnTo>
                  <a:lnTo>
                    <a:pt x="2807" y="1139"/>
                  </a:lnTo>
                  <a:lnTo>
                    <a:pt x="2278" y="1546"/>
                  </a:lnTo>
                  <a:lnTo>
                    <a:pt x="1790" y="1953"/>
                  </a:lnTo>
                  <a:lnTo>
                    <a:pt x="1343" y="2441"/>
                  </a:lnTo>
                  <a:lnTo>
                    <a:pt x="936" y="2970"/>
                  </a:lnTo>
                  <a:lnTo>
                    <a:pt x="611" y="3539"/>
                  </a:lnTo>
                  <a:lnTo>
                    <a:pt x="326" y="4149"/>
                  </a:lnTo>
                  <a:lnTo>
                    <a:pt x="123" y="4759"/>
                  </a:lnTo>
                  <a:lnTo>
                    <a:pt x="41" y="5410"/>
                  </a:lnTo>
                  <a:lnTo>
                    <a:pt x="1" y="6102"/>
                  </a:lnTo>
                  <a:lnTo>
                    <a:pt x="82" y="6793"/>
                  </a:lnTo>
                  <a:lnTo>
                    <a:pt x="204" y="7485"/>
                  </a:lnTo>
                  <a:lnTo>
                    <a:pt x="367" y="8176"/>
                  </a:lnTo>
                  <a:lnTo>
                    <a:pt x="570" y="8868"/>
                  </a:lnTo>
                  <a:lnTo>
                    <a:pt x="773" y="9640"/>
                  </a:lnTo>
                  <a:lnTo>
                    <a:pt x="895" y="9966"/>
                  </a:lnTo>
                  <a:lnTo>
                    <a:pt x="1058" y="10291"/>
                  </a:lnTo>
                  <a:lnTo>
                    <a:pt x="1139" y="10413"/>
                  </a:lnTo>
                  <a:lnTo>
                    <a:pt x="1261" y="10495"/>
                  </a:lnTo>
                  <a:lnTo>
                    <a:pt x="1343" y="10576"/>
                  </a:lnTo>
                  <a:lnTo>
                    <a:pt x="1506" y="10617"/>
                  </a:lnTo>
                  <a:lnTo>
                    <a:pt x="1628" y="10657"/>
                  </a:lnTo>
                  <a:lnTo>
                    <a:pt x="1750" y="10617"/>
                  </a:lnTo>
                  <a:lnTo>
                    <a:pt x="1912" y="10576"/>
                  </a:lnTo>
                  <a:lnTo>
                    <a:pt x="2034" y="10495"/>
                  </a:lnTo>
                  <a:lnTo>
                    <a:pt x="2197" y="10332"/>
                  </a:lnTo>
                  <a:lnTo>
                    <a:pt x="2319" y="10169"/>
                  </a:lnTo>
                  <a:lnTo>
                    <a:pt x="2400" y="9925"/>
                  </a:lnTo>
                  <a:lnTo>
                    <a:pt x="2482" y="9681"/>
                  </a:lnTo>
                  <a:lnTo>
                    <a:pt x="2563" y="9193"/>
                  </a:lnTo>
                  <a:lnTo>
                    <a:pt x="2563" y="8746"/>
                  </a:lnTo>
                  <a:lnTo>
                    <a:pt x="2644" y="8095"/>
                  </a:lnTo>
                  <a:lnTo>
                    <a:pt x="2726" y="7485"/>
                  </a:lnTo>
                  <a:lnTo>
                    <a:pt x="2970" y="6264"/>
                  </a:lnTo>
                  <a:lnTo>
                    <a:pt x="3214" y="5003"/>
                  </a:lnTo>
                  <a:lnTo>
                    <a:pt x="3295" y="4393"/>
                  </a:lnTo>
                  <a:lnTo>
                    <a:pt x="3336" y="3783"/>
                  </a:lnTo>
                  <a:lnTo>
                    <a:pt x="3702" y="3946"/>
                  </a:lnTo>
                  <a:lnTo>
                    <a:pt x="4068" y="4068"/>
                  </a:lnTo>
                  <a:lnTo>
                    <a:pt x="4475" y="4109"/>
                  </a:lnTo>
                  <a:lnTo>
                    <a:pt x="4841" y="4027"/>
                  </a:lnTo>
                  <a:lnTo>
                    <a:pt x="5044" y="3946"/>
                  </a:lnTo>
                  <a:lnTo>
                    <a:pt x="5248" y="3864"/>
                  </a:lnTo>
                  <a:lnTo>
                    <a:pt x="5573" y="3620"/>
                  </a:lnTo>
                  <a:lnTo>
                    <a:pt x="5858" y="3295"/>
                  </a:lnTo>
                  <a:lnTo>
                    <a:pt x="6061" y="2929"/>
                  </a:lnTo>
                  <a:lnTo>
                    <a:pt x="6509" y="3214"/>
                  </a:lnTo>
                  <a:lnTo>
                    <a:pt x="6956" y="3458"/>
                  </a:lnTo>
                  <a:lnTo>
                    <a:pt x="7200" y="3539"/>
                  </a:lnTo>
                  <a:lnTo>
                    <a:pt x="7444" y="3620"/>
                  </a:lnTo>
                  <a:lnTo>
                    <a:pt x="7973" y="3620"/>
                  </a:lnTo>
                  <a:lnTo>
                    <a:pt x="8339" y="3498"/>
                  </a:lnTo>
                  <a:lnTo>
                    <a:pt x="8665" y="3295"/>
                  </a:lnTo>
                  <a:lnTo>
                    <a:pt x="8787" y="3173"/>
                  </a:lnTo>
                  <a:lnTo>
                    <a:pt x="8909" y="3010"/>
                  </a:lnTo>
                  <a:lnTo>
                    <a:pt x="9031" y="2848"/>
                  </a:lnTo>
                  <a:lnTo>
                    <a:pt x="9071" y="2685"/>
                  </a:lnTo>
                  <a:lnTo>
                    <a:pt x="9275" y="2766"/>
                  </a:lnTo>
                  <a:lnTo>
                    <a:pt x="9519" y="2848"/>
                  </a:lnTo>
                  <a:lnTo>
                    <a:pt x="9722" y="2848"/>
                  </a:lnTo>
                  <a:lnTo>
                    <a:pt x="9966" y="2807"/>
                  </a:lnTo>
                  <a:lnTo>
                    <a:pt x="10170" y="2726"/>
                  </a:lnTo>
                  <a:lnTo>
                    <a:pt x="10373" y="2604"/>
                  </a:lnTo>
                  <a:lnTo>
                    <a:pt x="10536" y="2441"/>
                  </a:lnTo>
                  <a:lnTo>
                    <a:pt x="10658" y="2237"/>
                  </a:lnTo>
                  <a:lnTo>
                    <a:pt x="10780" y="1993"/>
                  </a:lnTo>
                  <a:lnTo>
                    <a:pt x="10820" y="1709"/>
                  </a:lnTo>
                  <a:lnTo>
                    <a:pt x="10780" y="1465"/>
                  </a:lnTo>
                  <a:lnTo>
                    <a:pt x="10698" y="1221"/>
                  </a:lnTo>
                  <a:lnTo>
                    <a:pt x="10536" y="1017"/>
                  </a:lnTo>
                  <a:lnTo>
                    <a:pt x="10373" y="814"/>
                  </a:lnTo>
                  <a:lnTo>
                    <a:pt x="10129" y="651"/>
                  </a:lnTo>
                  <a:lnTo>
                    <a:pt x="9925" y="488"/>
                  </a:lnTo>
                  <a:lnTo>
                    <a:pt x="9600" y="366"/>
                  </a:lnTo>
                  <a:lnTo>
                    <a:pt x="9315" y="285"/>
                  </a:lnTo>
                  <a:lnTo>
                    <a:pt x="8665" y="122"/>
                  </a:lnTo>
                  <a:lnTo>
                    <a:pt x="8014" y="41"/>
                  </a:lnTo>
                  <a:lnTo>
                    <a:pt x="74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0" name="Google Shape;1330;p40"/>
            <p:cNvSpPr/>
            <p:nvPr/>
          </p:nvSpPr>
          <p:spPr>
            <a:xfrm>
              <a:off x="8235274" y="2618336"/>
              <a:ext cx="36488" cy="36413"/>
            </a:xfrm>
            <a:custGeom>
              <a:avLst/>
              <a:gdLst/>
              <a:ahLst/>
              <a:cxnLst/>
              <a:rect l="l" t="t" r="r" b="b"/>
              <a:pathLst>
                <a:path w="490" h="489" extrusionOk="0">
                  <a:moveTo>
                    <a:pt x="245" y="0"/>
                  </a:moveTo>
                  <a:lnTo>
                    <a:pt x="123" y="41"/>
                  </a:lnTo>
                  <a:lnTo>
                    <a:pt x="42" y="82"/>
                  </a:lnTo>
                  <a:lnTo>
                    <a:pt x="1" y="163"/>
                  </a:lnTo>
                  <a:lnTo>
                    <a:pt x="1" y="244"/>
                  </a:lnTo>
                  <a:lnTo>
                    <a:pt x="1" y="326"/>
                  </a:lnTo>
                  <a:lnTo>
                    <a:pt x="42" y="407"/>
                  </a:lnTo>
                  <a:lnTo>
                    <a:pt x="123" y="488"/>
                  </a:lnTo>
                  <a:lnTo>
                    <a:pt x="326" y="488"/>
                  </a:lnTo>
                  <a:lnTo>
                    <a:pt x="408" y="407"/>
                  </a:lnTo>
                  <a:lnTo>
                    <a:pt x="448" y="326"/>
                  </a:lnTo>
                  <a:lnTo>
                    <a:pt x="489" y="244"/>
                  </a:lnTo>
                  <a:lnTo>
                    <a:pt x="448" y="163"/>
                  </a:lnTo>
                  <a:lnTo>
                    <a:pt x="408" y="82"/>
                  </a:lnTo>
                  <a:lnTo>
                    <a:pt x="326" y="41"/>
                  </a:ln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1" name="Google Shape;1331;p40"/>
            <p:cNvSpPr/>
            <p:nvPr/>
          </p:nvSpPr>
          <p:spPr>
            <a:xfrm>
              <a:off x="8462467" y="2533521"/>
              <a:ext cx="33435" cy="36413"/>
            </a:xfrm>
            <a:custGeom>
              <a:avLst/>
              <a:gdLst/>
              <a:ahLst/>
              <a:cxnLst/>
              <a:rect l="l" t="t" r="r" b="b"/>
              <a:pathLst>
                <a:path w="449" h="489" extrusionOk="0">
                  <a:moveTo>
                    <a:pt x="123" y="0"/>
                  </a:moveTo>
                  <a:lnTo>
                    <a:pt x="41" y="82"/>
                  </a:lnTo>
                  <a:lnTo>
                    <a:pt x="1" y="163"/>
                  </a:lnTo>
                  <a:lnTo>
                    <a:pt x="1" y="244"/>
                  </a:lnTo>
                  <a:lnTo>
                    <a:pt x="1" y="326"/>
                  </a:lnTo>
                  <a:lnTo>
                    <a:pt x="41" y="407"/>
                  </a:lnTo>
                  <a:lnTo>
                    <a:pt x="123" y="489"/>
                  </a:lnTo>
                  <a:lnTo>
                    <a:pt x="326" y="489"/>
                  </a:lnTo>
                  <a:lnTo>
                    <a:pt x="407" y="407"/>
                  </a:lnTo>
                  <a:lnTo>
                    <a:pt x="448" y="326"/>
                  </a:lnTo>
                  <a:lnTo>
                    <a:pt x="448" y="244"/>
                  </a:lnTo>
                  <a:lnTo>
                    <a:pt x="448" y="163"/>
                  </a:lnTo>
                  <a:lnTo>
                    <a:pt x="407" y="82"/>
                  </a:ln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2" name="Google Shape;1332;p40"/>
            <p:cNvSpPr/>
            <p:nvPr/>
          </p:nvSpPr>
          <p:spPr>
            <a:xfrm>
              <a:off x="8129311" y="2494129"/>
              <a:ext cx="81837" cy="106113"/>
            </a:xfrm>
            <a:custGeom>
              <a:avLst/>
              <a:gdLst/>
              <a:ahLst/>
              <a:cxnLst/>
              <a:rect l="l" t="t" r="r" b="b"/>
              <a:pathLst>
                <a:path w="1099" h="1425" extrusionOk="0">
                  <a:moveTo>
                    <a:pt x="854" y="1"/>
                  </a:moveTo>
                  <a:lnTo>
                    <a:pt x="814" y="41"/>
                  </a:lnTo>
                  <a:lnTo>
                    <a:pt x="773" y="82"/>
                  </a:lnTo>
                  <a:lnTo>
                    <a:pt x="732" y="204"/>
                  </a:lnTo>
                  <a:lnTo>
                    <a:pt x="732" y="245"/>
                  </a:lnTo>
                  <a:lnTo>
                    <a:pt x="732" y="285"/>
                  </a:lnTo>
                  <a:lnTo>
                    <a:pt x="732" y="367"/>
                  </a:lnTo>
                  <a:lnTo>
                    <a:pt x="732" y="407"/>
                  </a:lnTo>
                  <a:lnTo>
                    <a:pt x="732" y="489"/>
                  </a:lnTo>
                  <a:lnTo>
                    <a:pt x="692" y="570"/>
                  </a:lnTo>
                  <a:lnTo>
                    <a:pt x="692" y="611"/>
                  </a:lnTo>
                  <a:lnTo>
                    <a:pt x="570" y="773"/>
                  </a:lnTo>
                  <a:lnTo>
                    <a:pt x="570" y="814"/>
                  </a:lnTo>
                  <a:lnTo>
                    <a:pt x="488" y="855"/>
                  </a:lnTo>
                  <a:lnTo>
                    <a:pt x="448" y="896"/>
                  </a:lnTo>
                  <a:lnTo>
                    <a:pt x="407" y="936"/>
                  </a:lnTo>
                  <a:lnTo>
                    <a:pt x="244" y="1018"/>
                  </a:lnTo>
                  <a:lnTo>
                    <a:pt x="204" y="1058"/>
                  </a:lnTo>
                  <a:lnTo>
                    <a:pt x="122" y="1058"/>
                  </a:lnTo>
                  <a:lnTo>
                    <a:pt x="82" y="1099"/>
                  </a:lnTo>
                  <a:lnTo>
                    <a:pt x="0" y="1180"/>
                  </a:lnTo>
                  <a:lnTo>
                    <a:pt x="0" y="1221"/>
                  </a:lnTo>
                  <a:lnTo>
                    <a:pt x="0" y="1302"/>
                  </a:lnTo>
                  <a:lnTo>
                    <a:pt x="41" y="1384"/>
                  </a:lnTo>
                  <a:lnTo>
                    <a:pt x="82" y="1424"/>
                  </a:lnTo>
                  <a:lnTo>
                    <a:pt x="244" y="1424"/>
                  </a:lnTo>
                  <a:lnTo>
                    <a:pt x="448" y="1343"/>
                  </a:lnTo>
                  <a:lnTo>
                    <a:pt x="610" y="1262"/>
                  </a:lnTo>
                  <a:lnTo>
                    <a:pt x="773" y="1099"/>
                  </a:lnTo>
                  <a:lnTo>
                    <a:pt x="895" y="936"/>
                  </a:lnTo>
                  <a:lnTo>
                    <a:pt x="1017" y="733"/>
                  </a:lnTo>
                  <a:lnTo>
                    <a:pt x="1099" y="529"/>
                  </a:lnTo>
                  <a:lnTo>
                    <a:pt x="1099" y="326"/>
                  </a:lnTo>
                  <a:lnTo>
                    <a:pt x="1099" y="123"/>
                  </a:lnTo>
                  <a:lnTo>
                    <a:pt x="1058" y="41"/>
                  </a:lnTo>
                  <a:lnTo>
                    <a:pt x="1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3" name="Google Shape;1333;p40"/>
            <p:cNvSpPr/>
            <p:nvPr/>
          </p:nvSpPr>
          <p:spPr>
            <a:xfrm>
              <a:off x="8420096" y="2433589"/>
              <a:ext cx="109091" cy="36413"/>
            </a:xfrm>
            <a:custGeom>
              <a:avLst/>
              <a:gdLst/>
              <a:ahLst/>
              <a:cxnLst/>
              <a:rect l="l" t="t" r="r" b="b"/>
              <a:pathLst>
                <a:path w="1465" h="489" extrusionOk="0">
                  <a:moveTo>
                    <a:pt x="122" y="0"/>
                  </a:moveTo>
                  <a:lnTo>
                    <a:pt x="41" y="41"/>
                  </a:lnTo>
                  <a:lnTo>
                    <a:pt x="0" y="122"/>
                  </a:lnTo>
                  <a:lnTo>
                    <a:pt x="0" y="163"/>
                  </a:lnTo>
                  <a:lnTo>
                    <a:pt x="0" y="244"/>
                  </a:lnTo>
                  <a:lnTo>
                    <a:pt x="41" y="285"/>
                  </a:lnTo>
                  <a:lnTo>
                    <a:pt x="204" y="366"/>
                  </a:lnTo>
                  <a:lnTo>
                    <a:pt x="1261" y="488"/>
                  </a:lnTo>
                  <a:lnTo>
                    <a:pt x="1343" y="488"/>
                  </a:lnTo>
                  <a:lnTo>
                    <a:pt x="1383" y="448"/>
                  </a:lnTo>
                  <a:lnTo>
                    <a:pt x="1424" y="366"/>
                  </a:lnTo>
                  <a:lnTo>
                    <a:pt x="1465" y="326"/>
                  </a:lnTo>
                  <a:lnTo>
                    <a:pt x="1424" y="244"/>
                  </a:lnTo>
                  <a:lnTo>
                    <a:pt x="1383" y="163"/>
                  </a:lnTo>
                  <a:lnTo>
                    <a:pt x="1261" y="122"/>
                  </a:lnTo>
                  <a:lnTo>
                    <a:pt x="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4" name="Google Shape;1334;p40"/>
            <p:cNvSpPr/>
            <p:nvPr/>
          </p:nvSpPr>
          <p:spPr>
            <a:xfrm>
              <a:off x="8283751" y="2097379"/>
              <a:ext cx="87943" cy="69699"/>
            </a:xfrm>
            <a:custGeom>
              <a:avLst/>
              <a:gdLst/>
              <a:ahLst/>
              <a:cxnLst/>
              <a:rect l="l" t="t" r="r" b="b"/>
              <a:pathLst>
                <a:path w="1181" h="936" extrusionOk="0">
                  <a:moveTo>
                    <a:pt x="123" y="0"/>
                  </a:moveTo>
                  <a:lnTo>
                    <a:pt x="41" y="41"/>
                  </a:lnTo>
                  <a:lnTo>
                    <a:pt x="1" y="122"/>
                  </a:lnTo>
                  <a:lnTo>
                    <a:pt x="1" y="203"/>
                  </a:lnTo>
                  <a:lnTo>
                    <a:pt x="41" y="244"/>
                  </a:lnTo>
                  <a:lnTo>
                    <a:pt x="82" y="325"/>
                  </a:lnTo>
                  <a:lnTo>
                    <a:pt x="163" y="366"/>
                  </a:lnTo>
                  <a:lnTo>
                    <a:pt x="286" y="366"/>
                  </a:lnTo>
                  <a:lnTo>
                    <a:pt x="326" y="407"/>
                  </a:lnTo>
                  <a:lnTo>
                    <a:pt x="367" y="407"/>
                  </a:lnTo>
                  <a:lnTo>
                    <a:pt x="570" y="529"/>
                  </a:lnTo>
                  <a:lnTo>
                    <a:pt x="570" y="570"/>
                  </a:lnTo>
                  <a:lnTo>
                    <a:pt x="652" y="610"/>
                  </a:lnTo>
                  <a:lnTo>
                    <a:pt x="733" y="692"/>
                  </a:lnTo>
                  <a:lnTo>
                    <a:pt x="774" y="732"/>
                  </a:lnTo>
                  <a:lnTo>
                    <a:pt x="774" y="773"/>
                  </a:lnTo>
                  <a:lnTo>
                    <a:pt x="855" y="854"/>
                  </a:lnTo>
                  <a:lnTo>
                    <a:pt x="896" y="936"/>
                  </a:lnTo>
                  <a:lnTo>
                    <a:pt x="1099" y="936"/>
                  </a:lnTo>
                  <a:lnTo>
                    <a:pt x="1140" y="895"/>
                  </a:lnTo>
                  <a:lnTo>
                    <a:pt x="1180" y="814"/>
                  </a:lnTo>
                  <a:lnTo>
                    <a:pt x="1180" y="732"/>
                  </a:lnTo>
                  <a:lnTo>
                    <a:pt x="1180" y="692"/>
                  </a:lnTo>
                  <a:lnTo>
                    <a:pt x="977" y="448"/>
                  </a:lnTo>
                  <a:lnTo>
                    <a:pt x="774" y="244"/>
                  </a:lnTo>
                  <a:lnTo>
                    <a:pt x="530" y="81"/>
                  </a:lnTo>
                  <a:lnTo>
                    <a:pt x="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0"/>
            <p:cNvSpPr/>
            <p:nvPr/>
          </p:nvSpPr>
          <p:spPr>
            <a:xfrm>
              <a:off x="8220158" y="2133718"/>
              <a:ext cx="66721" cy="63668"/>
            </a:xfrm>
            <a:custGeom>
              <a:avLst/>
              <a:gdLst/>
              <a:ahLst/>
              <a:cxnLst/>
              <a:rect l="l" t="t" r="r" b="b"/>
              <a:pathLst>
                <a:path w="896" h="855" extrusionOk="0">
                  <a:moveTo>
                    <a:pt x="82" y="0"/>
                  </a:moveTo>
                  <a:lnTo>
                    <a:pt x="41" y="41"/>
                  </a:lnTo>
                  <a:lnTo>
                    <a:pt x="1" y="122"/>
                  </a:lnTo>
                  <a:lnTo>
                    <a:pt x="1" y="204"/>
                  </a:lnTo>
                  <a:lnTo>
                    <a:pt x="1" y="244"/>
                  </a:lnTo>
                  <a:lnTo>
                    <a:pt x="41" y="326"/>
                  </a:lnTo>
                  <a:lnTo>
                    <a:pt x="123" y="326"/>
                  </a:lnTo>
                  <a:lnTo>
                    <a:pt x="285" y="407"/>
                  </a:lnTo>
                  <a:lnTo>
                    <a:pt x="367" y="448"/>
                  </a:lnTo>
                  <a:lnTo>
                    <a:pt x="326" y="448"/>
                  </a:lnTo>
                  <a:lnTo>
                    <a:pt x="456" y="545"/>
                  </a:lnTo>
                  <a:lnTo>
                    <a:pt x="456" y="545"/>
                  </a:lnTo>
                  <a:lnTo>
                    <a:pt x="529" y="692"/>
                  </a:lnTo>
                  <a:lnTo>
                    <a:pt x="529" y="732"/>
                  </a:lnTo>
                  <a:lnTo>
                    <a:pt x="570" y="814"/>
                  </a:lnTo>
                  <a:lnTo>
                    <a:pt x="651" y="854"/>
                  </a:lnTo>
                  <a:lnTo>
                    <a:pt x="773" y="854"/>
                  </a:lnTo>
                  <a:lnTo>
                    <a:pt x="855" y="814"/>
                  </a:lnTo>
                  <a:lnTo>
                    <a:pt x="895" y="773"/>
                  </a:lnTo>
                  <a:lnTo>
                    <a:pt x="895" y="692"/>
                  </a:lnTo>
                  <a:lnTo>
                    <a:pt x="895" y="651"/>
                  </a:lnTo>
                  <a:lnTo>
                    <a:pt x="814" y="407"/>
                  </a:lnTo>
                  <a:lnTo>
                    <a:pt x="651" y="204"/>
                  </a:lnTo>
                  <a:lnTo>
                    <a:pt x="448" y="82"/>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0"/>
            <p:cNvSpPr/>
            <p:nvPr/>
          </p:nvSpPr>
          <p:spPr>
            <a:xfrm>
              <a:off x="8114120" y="2145782"/>
              <a:ext cx="57636" cy="57636"/>
            </a:xfrm>
            <a:custGeom>
              <a:avLst/>
              <a:gdLst/>
              <a:ahLst/>
              <a:cxnLst/>
              <a:rect l="l" t="t" r="r" b="b"/>
              <a:pathLst>
                <a:path w="774" h="774" extrusionOk="0">
                  <a:moveTo>
                    <a:pt x="123" y="1"/>
                  </a:moveTo>
                  <a:lnTo>
                    <a:pt x="82" y="42"/>
                  </a:lnTo>
                  <a:lnTo>
                    <a:pt x="1" y="82"/>
                  </a:lnTo>
                  <a:lnTo>
                    <a:pt x="1" y="164"/>
                  </a:lnTo>
                  <a:lnTo>
                    <a:pt x="1" y="245"/>
                  </a:lnTo>
                  <a:lnTo>
                    <a:pt x="42" y="286"/>
                  </a:lnTo>
                  <a:lnTo>
                    <a:pt x="82" y="367"/>
                  </a:lnTo>
                  <a:lnTo>
                    <a:pt x="245" y="367"/>
                  </a:lnTo>
                  <a:lnTo>
                    <a:pt x="343" y="400"/>
                  </a:lnTo>
                  <a:lnTo>
                    <a:pt x="343" y="400"/>
                  </a:lnTo>
                  <a:lnTo>
                    <a:pt x="367" y="448"/>
                  </a:lnTo>
                  <a:lnTo>
                    <a:pt x="367" y="408"/>
                  </a:lnTo>
                  <a:lnTo>
                    <a:pt x="408" y="489"/>
                  </a:lnTo>
                  <a:lnTo>
                    <a:pt x="367" y="448"/>
                  </a:lnTo>
                  <a:lnTo>
                    <a:pt x="367" y="448"/>
                  </a:lnTo>
                  <a:lnTo>
                    <a:pt x="408" y="530"/>
                  </a:lnTo>
                  <a:lnTo>
                    <a:pt x="408" y="611"/>
                  </a:lnTo>
                  <a:lnTo>
                    <a:pt x="408" y="692"/>
                  </a:lnTo>
                  <a:lnTo>
                    <a:pt x="448" y="733"/>
                  </a:lnTo>
                  <a:lnTo>
                    <a:pt x="530" y="774"/>
                  </a:lnTo>
                  <a:lnTo>
                    <a:pt x="652" y="774"/>
                  </a:lnTo>
                  <a:lnTo>
                    <a:pt x="733" y="692"/>
                  </a:lnTo>
                  <a:lnTo>
                    <a:pt x="774" y="652"/>
                  </a:lnTo>
                  <a:lnTo>
                    <a:pt x="774" y="448"/>
                  </a:lnTo>
                  <a:lnTo>
                    <a:pt x="692" y="245"/>
                  </a:lnTo>
                  <a:lnTo>
                    <a:pt x="570" y="123"/>
                  </a:lnTo>
                  <a:lnTo>
                    <a:pt x="3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0"/>
            <p:cNvSpPr/>
            <p:nvPr/>
          </p:nvSpPr>
          <p:spPr>
            <a:xfrm>
              <a:off x="7999071" y="2151888"/>
              <a:ext cx="45498" cy="106038"/>
            </a:xfrm>
            <a:custGeom>
              <a:avLst/>
              <a:gdLst/>
              <a:ahLst/>
              <a:cxnLst/>
              <a:rect l="l" t="t" r="r" b="b"/>
              <a:pathLst>
                <a:path w="611" h="1424" extrusionOk="0">
                  <a:moveTo>
                    <a:pt x="82" y="0"/>
                  </a:moveTo>
                  <a:lnTo>
                    <a:pt x="41" y="41"/>
                  </a:lnTo>
                  <a:lnTo>
                    <a:pt x="0" y="122"/>
                  </a:lnTo>
                  <a:lnTo>
                    <a:pt x="0" y="163"/>
                  </a:lnTo>
                  <a:lnTo>
                    <a:pt x="0" y="244"/>
                  </a:lnTo>
                  <a:lnTo>
                    <a:pt x="41" y="326"/>
                  </a:lnTo>
                  <a:lnTo>
                    <a:pt x="82" y="366"/>
                  </a:lnTo>
                  <a:lnTo>
                    <a:pt x="122" y="407"/>
                  </a:lnTo>
                  <a:lnTo>
                    <a:pt x="163" y="488"/>
                  </a:lnTo>
                  <a:lnTo>
                    <a:pt x="204" y="529"/>
                  </a:lnTo>
                  <a:lnTo>
                    <a:pt x="204" y="610"/>
                  </a:lnTo>
                  <a:lnTo>
                    <a:pt x="244" y="651"/>
                  </a:lnTo>
                  <a:lnTo>
                    <a:pt x="244" y="692"/>
                  </a:lnTo>
                  <a:lnTo>
                    <a:pt x="244" y="732"/>
                  </a:lnTo>
                  <a:lnTo>
                    <a:pt x="244" y="773"/>
                  </a:lnTo>
                  <a:lnTo>
                    <a:pt x="244" y="854"/>
                  </a:lnTo>
                  <a:lnTo>
                    <a:pt x="244" y="895"/>
                  </a:lnTo>
                  <a:lnTo>
                    <a:pt x="244" y="936"/>
                  </a:lnTo>
                  <a:lnTo>
                    <a:pt x="204" y="1058"/>
                  </a:lnTo>
                  <a:lnTo>
                    <a:pt x="204" y="1098"/>
                  </a:lnTo>
                  <a:lnTo>
                    <a:pt x="163" y="1180"/>
                  </a:lnTo>
                  <a:lnTo>
                    <a:pt x="122" y="1221"/>
                  </a:lnTo>
                  <a:lnTo>
                    <a:pt x="122" y="1302"/>
                  </a:lnTo>
                  <a:lnTo>
                    <a:pt x="163" y="1383"/>
                  </a:lnTo>
                  <a:lnTo>
                    <a:pt x="204" y="1424"/>
                  </a:lnTo>
                  <a:lnTo>
                    <a:pt x="448" y="1424"/>
                  </a:lnTo>
                  <a:lnTo>
                    <a:pt x="488" y="1343"/>
                  </a:lnTo>
                  <a:lnTo>
                    <a:pt x="570" y="1180"/>
                  </a:lnTo>
                  <a:lnTo>
                    <a:pt x="610" y="1017"/>
                  </a:lnTo>
                  <a:lnTo>
                    <a:pt x="610" y="854"/>
                  </a:lnTo>
                  <a:lnTo>
                    <a:pt x="610" y="692"/>
                  </a:lnTo>
                  <a:lnTo>
                    <a:pt x="570" y="488"/>
                  </a:lnTo>
                  <a:lnTo>
                    <a:pt x="488" y="326"/>
                  </a:lnTo>
                  <a:lnTo>
                    <a:pt x="407" y="204"/>
                  </a:lnTo>
                  <a:lnTo>
                    <a:pt x="285" y="41"/>
                  </a:lnTo>
                  <a:lnTo>
                    <a:pt x="2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0"/>
            <p:cNvSpPr/>
            <p:nvPr/>
          </p:nvSpPr>
          <p:spPr>
            <a:xfrm>
              <a:off x="7902118" y="2206396"/>
              <a:ext cx="33435" cy="66721"/>
            </a:xfrm>
            <a:custGeom>
              <a:avLst/>
              <a:gdLst/>
              <a:ahLst/>
              <a:cxnLst/>
              <a:rect l="l" t="t" r="r" b="b"/>
              <a:pathLst>
                <a:path w="449" h="896" extrusionOk="0">
                  <a:moveTo>
                    <a:pt x="123" y="0"/>
                  </a:moveTo>
                  <a:lnTo>
                    <a:pt x="82" y="41"/>
                  </a:lnTo>
                  <a:lnTo>
                    <a:pt x="41" y="122"/>
                  </a:lnTo>
                  <a:lnTo>
                    <a:pt x="1" y="204"/>
                  </a:lnTo>
                  <a:lnTo>
                    <a:pt x="82" y="733"/>
                  </a:lnTo>
                  <a:lnTo>
                    <a:pt x="82" y="814"/>
                  </a:lnTo>
                  <a:lnTo>
                    <a:pt x="123" y="855"/>
                  </a:lnTo>
                  <a:lnTo>
                    <a:pt x="204" y="895"/>
                  </a:lnTo>
                  <a:lnTo>
                    <a:pt x="326" y="895"/>
                  </a:lnTo>
                  <a:lnTo>
                    <a:pt x="407" y="855"/>
                  </a:lnTo>
                  <a:lnTo>
                    <a:pt x="448" y="814"/>
                  </a:lnTo>
                  <a:lnTo>
                    <a:pt x="448" y="733"/>
                  </a:lnTo>
                  <a:lnTo>
                    <a:pt x="367" y="204"/>
                  </a:lnTo>
                  <a:lnTo>
                    <a:pt x="367" y="122"/>
                  </a:lnTo>
                  <a:lnTo>
                    <a:pt x="326" y="41"/>
                  </a:lnTo>
                  <a:lnTo>
                    <a:pt x="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40"/>
          <p:cNvGrpSpPr/>
          <p:nvPr/>
        </p:nvGrpSpPr>
        <p:grpSpPr>
          <a:xfrm>
            <a:off x="7197179" y="674744"/>
            <a:ext cx="1226811" cy="1623560"/>
            <a:chOff x="9069729" y="540644"/>
            <a:chExt cx="1226811" cy="1623560"/>
          </a:xfrm>
        </p:grpSpPr>
        <p:sp>
          <p:nvSpPr>
            <p:cNvPr id="1340" name="Google Shape;1340;p40"/>
            <p:cNvSpPr/>
            <p:nvPr/>
          </p:nvSpPr>
          <p:spPr>
            <a:xfrm>
              <a:off x="9315091" y="770815"/>
              <a:ext cx="966332" cy="1350944"/>
            </a:xfrm>
            <a:custGeom>
              <a:avLst/>
              <a:gdLst/>
              <a:ahLst/>
              <a:cxnLst/>
              <a:rect l="l" t="t" r="r" b="b"/>
              <a:pathLst>
                <a:path w="12977" h="18142" extrusionOk="0">
                  <a:moveTo>
                    <a:pt x="3824" y="0"/>
                  </a:moveTo>
                  <a:lnTo>
                    <a:pt x="3417" y="41"/>
                  </a:lnTo>
                  <a:lnTo>
                    <a:pt x="2970" y="82"/>
                  </a:lnTo>
                  <a:lnTo>
                    <a:pt x="2563" y="204"/>
                  </a:lnTo>
                  <a:lnTo>
                    <a:pt x="2156" y="366"/>
                  </a:lnTo>
                  <a:lnTo>
                    <a:pt x="1750" y="570"/>
                  </a:lnTo>
                  <a:lnTo>
                    <a:pt x="1384" y="814"/>
                  </a:lnTo>
                  <a:lnTo>
                    <a:pt x="1058" y="1180"/>
                  </a:lnTo>
                  <a:lnTo>
                    <a:pt x="773" y="1546"/>
                  </a:lnTo>
                  <a:lnTo>
                    <a:pt x="529" y="1953"/>
                  </a:lnTo>
                  <a:lnTo>
                    <a:pt x="326" y="2360"/>
                  </a:lnTo>
                  <a:lnTo>
                    <a:pt x="163" y="2807"/>
                  </a:lnTo>
                  <a:lnTo>
                    <a:pt x="82" y="3295"/>
                  </a:lnTo>
                  <a:lnTo>
                    <a:pt x="1" y="3783"/>
                  </a:lnTo>
                  <a:lnTo>
                    <a:pt x="1" y="4231"/>
                  </a:lnTo>
                  <a:lnTo>
                    <a:pt x="1" y="4800"/>
                  </a:lnTo>
                  <a:lnTo>
                    <a:pt x="41" y="5370"/>
                  </a:lnTo>
                  <a:lnTo>
                    <a:pt x="123" y="5939"/>
                  </a:lnTo>
                  <a:lnTo>
                    <a:pt x="204" y="6468"/>
                  </a:lnTo>
                  <a:lnTo>
                    <a:pt x="448" y="7607"/>
                  </a:lnTo>
                  <a:lnTo>
                    <a:pt x="733" y="8705"/>
                  </a:lnTo>
                  <a:lnTo>
                    <a:pt x="1058" y="9763"/>
                  </a:lnTo>
                  <a:lnTo>
                    <a:pt x="1384" y="10820"/>
                  </a:lnTo>
                  <a:lnTo>
                    <a:pt x="1790" y="11878"/>
                  </a:lnTo>
                  <a:lnTo>
                    <a:pt x="2197" y="12895"/>
                  </a:lnTo>
                  <a:lnTo>
                    <a:pt x="2685" y="13912"/>
                  </a:lnTo>
                  <a:lnTo>
                    <a:pt x="3173" y="14929"/>
                  </a:lnTo>
                  <a:lnTo>
                    <a:pt x="3621" y="15945"/>
                  </a:lnTo>
                  <a:lnTo>
                    <a:pt x="4028" y="17044"/>
                  </a:lnTo>
                  <a:lnTo>
                    <a:pt x="4475" y="18061"/>
                  </a:lnTo>
                  <a:lnTo>
                    <a:pt x="4516" y="18142"/>
                  </a:lnTo>
                  <a:lnTo>
                    <a:pt x="4638" y="18142"/>
                  </a:lnTo>
                  <a:lnTo>
                    <a:pt x="6671" y="17979"/>
                  </a:lnTo>
                  <a:lnTo>
                    <a:pt x="7688" y="17939"/>
                  </a:lnTo>
                  <a:lnTo>
                    <a:pt x="8705" y="17898"/>
                  </a:lnTo>
                  <a:lnTo>
                    <a:pt x="11675" y="17898"/>
                  </a:lnTo>
                  <a:lnTo>
                    <a:pt x="12163" y="17857"/>
                  </a:lnTo>
                  <a:lnTo>
                    <a:pt x="12651" y="17776"/>
                  </a:lnTo>
                  <a:lnTo>
                    <a:pt x="12692" y="17776"/>
                  </a:lnTo>
                  <a:lnTo>
                    <a:pt x="12732" y="17735"/>
                  </a:lnTo>
                  <a:lnTo>
                    <a:pt x="12773" y="17694"/>
                  </a:lnTo>
                  <a:lnTo>
                    <a:pt x="12773" y="17613"/>
                  </a:lnTo>
                  <a:lnTo>
                    <a:pt x="12732" y="17044"/>
                  </a:lnTo>
                  <a:lnTo>
                    <a:pt x="12692" y="16474"/>
                  </a:lnTo>
                  <a:lnTo>
                    <a:pt x="12692" y="15295"/>
                  </a:lnTo>
                  <a:lnTo>
                    <a:pt x="12773" y="14156"/>
                  </a:lnTo>
                  <a:lnTo>
                    <a:pt x="12854" y="13017"/>
                  </a:lnTo>
                  <a:lnTo>
                    <a:pt x="12895" y="11837"/>
                  </a:lnTo>
                  <a:lnTo>
                    <a:pt x="12936" y="10658"/>
                  </a:lnTo>
                  <a:lnTo>
                    <a:pt x="12976" y="8298"/>
                  </a:lnTo>
                  <a:lnTo>
                    <a:pt x="12936" y="8095"/>
                  </a:lnTo>
                  <a:lnTo>
                    <a:pt x="12854" y="7932"/>
                  </a:lnTo>
                  <a:lnTo>
                    <a:pt x="12447" y="7403"/>
                  </a:lnTo>
                  <a:lnTo>
                    <a:pt x="11715" y="6509"/>
                  </a:lnTo>
                  <a:lnTo>
                    <a:pt x="10292" y="4719"/>
                  </a:lnTo>
                  <a:lnTo>
                    <a:pt x="9071" y="3254"/>
                  </a:lnTo>
                  <a:lnTo>
                    <a:pt x="8421" y="2522"/>
                  </a:lnTo>
                  <a:lnTo>
                    <a:pt x="7770" y="1871"/>
                  </a:lnTo>
                  <a:lnTo>
                    <a:pt x="7119" y="1261"/>
                  </a:lnTo>
                  <a:lnTo>
                    <a:pt x="6753" y="977"/>
                  </a:lnTo>
                  <a:lnTo>
                    <a:pt x="6387" y="733"/>
                  </a:lnTo>
                  <a:lnTo>
                    <a:pt x="5980" y="529"/>
                  </a:lnTo>
                  <a:lnTo>
                    <a:pt x="5573" y="366"/>
                  </a:lnTo>
                  <a:lnTo>
                    <a:pt x="5166" y="204"/>
                  </a:lnTo>
                  <a:lnTo>
                    <a:pt x="4719" y="82"/>
                  </a:lnTo>
                  <a:lnTo>
                    <a:pt x="4272" y="41"/>
                  </a:lnTo>
                  <a:lnTo>
                    <a:pt x="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0"/>
            <p:cNvSpPr/>
            <p:nvPr/>
          </p:nvSpPr>
          <p:spPr>
            <a:xfrm>
              <a:off x="9375705" y="1185809"/>
              <a:ext cx="312008" cy="172684"/>
            </a:xfrm>
            <a:custGeom>
              <a:avLst/>
              <a:gdLst/>
              <a:ahLst/>
              <a:cxnLst/>
              <a:rect l="l" t="t" r="r" b="b"/>
              <a:pathLst>
                <a:path w="4190" h="2319" extrusionOk="0">
                  <a:moveTo>
                    <a:pt x="285" y="0"/>
                  </a:moveTo>
                  <a:lnTo>
                    <a:pt x="203" y="41"/>
                  </a:lnTo>
                  <a:lnTo>
                    <a:pt x="81" y="122"/>
                  </a:lnTo>
                  <a:lnTo>
                    <a:pt x="41" y="244"/>
                  </a:lnTo>
                  <a:lnTo>
                    <a:pt x="0" y="366"/>
                  </a:lnTo>
                  <a:lnTo>
                    <a:pt x="41" y="488"/>
                  </a:lnTo>
                  <a:lnTo>
                    <a:pt x="81" y="651"/>
                  </a:lnTo>
                  <a:lnTo>
                    <a:pt x="163" y="773"/>
                  </a:lnTo>
                  <a:lnTo>
                    <a:pt x="285" y="854"/>
                  </a:lnTo>
                  <a:lnTo>
                    <a:pt x="529" y="1058"/>
                  </a:lnTo>
                  <a:lnTo>
                    <a:pt x="651" y="1139"/>
                  </a:lnTo>
                  <a:lnTo>
                    <a:pt x="773" y="1261"/>
                  </a:lnTo>
                  <a:lnTo>
                    <a:pt x="936" y="1586"/>
                  </a:lnTo>
                  <a:lnTo>
                    <a:pt x="1098" y="1871"/>
                  </a:lnTo>
                  <a:lnTo>
                    <a:pt x="1261" y="2074"/>
                  </a:lnTo>
                  <a:lnTo>
                    <a:pt x="1464" y="2237"/>
                  </a:lnTo>
                  <a:lnTo>
                    <a:pt x="1708" y="2319"/>
                  </a:lnTo>
                  <a:lnTo>
                    <a:pt x="1953" y="2278"/>
                  </a:lnTo>
                  <a:lnTo>
                    <a:pt x="2197" y="2237"/>
                  </a:lnTo>
                  <a:lnTo>
                    <a:pt x="2441" y="2115"/>
                  </a:lnTo>
                  <a:lnTo>
                    <a:pt x="2685" y="2034"/>
                  </a:lnTo>
                  <a:lnTo>
                    <a:pt x="2888" y="1952"/>
                  </a:lnTo>
                  <a:lnTo>
                    <a:pt x="3091" y="1912"/>
                  </a:lnTo>
                  <a:lnTo>
                    <a:pt x="3295" y="1912"/>
                  </a:lnTo>
                  <a:lnTo>
                    <a:pt x="3702" y="1993"/>
                  </a:lnTo>
                  <a:lnTo>
                    <a:pt x="3864" y="1993"/>
                  </a:lnTo>
                  <a:lnTo>
                    <a:pt x="4027" y="1952"/>
                  </a:lnTo>
                  <a:lnTo>
                    <a:pt x="4149" y="1830"/>
                  </a:lnTo>
                  <a:lnTo>
                    <a:pt x="4190" y="1627"/>
                  </a:lnTo>
                  <a:lnTo>
                    <a:pt x="4190" y="1342"/>
                  </a:lnTo>
                  <a:lnTo>
                    <a:pt x="4068" y="1098"/>
                  </a:lnTo>
                  <a:lnTo>
                    <a:pt x="3905" y="854"/>
                  </a:lnTo>
                  <a:lnTo>
                    <a:pt x="3702" y="651"/>
                  </a:lnTo>
                  <a:lnTo>
                    <a:pt x="3498" y="529"/>
                  </a:lnTo>
                  <a:lnTo>
                    <a:pt x="3214" y="447"/>
                  </a:lnTo>
                  <a:lnTo>
                    <a:pt x="2969" y="407"/>
                  </a:lnTo>
                  <a:lnTo>
                    <a:pt x="2685" y="447"/>
                  </a:lnTo>
                  <a:lnTo>
                    <a:pt x="2156" y="569"/>
                  </a:lnTo>
                  <a:lnTo>
                    <a:pt x="1871" y="569"/>
                  </a:lnTo>
                  <a:lnTo>
                    <a:pt x="1586" y="529"/>
                  </a:lnTo>
                  <a:lnTo>
                    <a:pt x="1302" y="366"/>
                  </a:lnTo>
                  <a:lnTo>
                    <a:pt x="976" y="163"/>
                  </a:lnTo>
                  <a:lnTo>
                    <a:pt x="814" y="81"/>
                  </a:lnTo>
                  <a:lnTo>
                    <a:pt x="651" y="41"/>
                  </a:lnTo>
                  <a:lnTo>
                    <a:pt x="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42" name="Google Shape;1342;p40"/>
            <p:cNvSpPr/>
            <p:nvPr/>
          </p:nvSpPr>
          <p:spPr>
            <a:xfrm>
              <a:off x="9714893" y="910139"/>
              <a:ext cx="175812" cy="342316"/>
            </a:xfrm>
            <a:custGeom>
              <a:avLst/>
              <a:gdLst/>
              <a:ahLst/>
              <a:cxnLst/>
              <a:rect l="l" t="t" r="r" b="b"/>
              <a:pathLst>
                <a:path w="2361" h="4597" extrusionOk="0">
                  <a:moveTo>
                    <a:pt x="1140" y="0"/>
                  </a:moveTo>
                  <a:lnTo>
                    <a:pt x="1018" y="41"/>
                  </a:lnTo>
                  <a:lnTo>
                    <a:pt x="936" y="82"/>
                  </a:lnTo>
                  <a:lnTo>
                    <a:pt x="855" y="204"/>
                  </a:lnTo>
                  <a:lnTo>
                    <a:pt x="774" y="367"/>
                  </a:lnTo>
                  <a:lnTo>
                    <a:pt x="774" y="489"/>
                  </a:lnTo>
                  <a:lnTo>
                    <a:pt x="774" y="814"/>
                  </a:lnTo>
                  <a:lnTo>
                    <a:pt x="936" y="1383"/>
                  </a:lnTo>
                  <a:lnTo>
                    <a:pt x="977" y="1709"/>
                  </a:lnTo>
                  <a:lnTo>
                    <a:pt x="977" y="1872"/>
                  </a:lnTo>
                  <a:lnTo>
                    <a:pt x="936" y="1994"/>
                  </a:lnTo>
                  <a:lnTo>
                    <a:pt x="814" y="2116"/>
                  </a:lnTo>
                  <a:lnTo>
                    <a:pt x="652" y="2197"/>
                  </a:lnTo>
                  <a:lnTo>
                    <a:pt x="408" y="2360"/>
                  </a:lnTo>
                  <a:lnTo>
                    <a:pt x="367" y="2360"/>
                  </a:lnTo>
                  <a:lnTo>
                    <a:pt x="367" y="2400"/>
                  </a:lnTo>
                  <a:lnTo>
                    <a:pt x="245" y="2482"/>
                  </a:lnTo>
                  <a:lnTo>
                    <a:pt x="164" y="2604"/>
                  </a:lnTo>
                  <a:lnTo>
                    <a:pt x="41" y="2888"/>
                  </a:lnTo>
                  <a:lnTo>
                    <a:pt x="1" y="3173"/>
                  </a:lnTo>
                  <a:lnTo>
                    <a:pt x="1" y="3458"/>
                  </a:lnTo>
                  <a:lnTo>
                    <a:pt x="41" y="3783"/>
                  </a:lnTo>
                  <a:lnTo>
                    <a:pt x="123" y="4109"/>
                  </a:lnTo>
                  <a:lnTo>
                    <a:pt x="204" y="4231"/>
                  </a:lnTo>
                  <a:lnTo>
                    <a:pt x="286" y="4394"/>
                  </a:lnTo>
                  <a:lnTo>
                    <a:pt x="408" y="4475"/>
                  </a:lnTo>
                  <a:lnTo>
                    <a:pt x="570" y="4556"/>
                  </a:lnTo>
                  <a:lnTo>
                    <a:pt x="692" y="4597"/>
                  </a:lnTo>
                  <a:lnTo>
                    <a:pt x="977" y="4597"/>
                  </a:lnTo>
                  <a:lnTo>
                    <a:pt x="1058" y="4516"/>
                  </a:lnTo>
                  <a:lnTo>
                    <a:pt x="1180" y="4434"/>
                  </a:lnTo>
                  <a:lnTo>
                    <a:pt x="1221" y="4312"/>
                  </a:lnTo>
                  <a:lnTo>
                    <a:pt x="1302" y="4190"/>
                  </a:lnTo>
                  <a:lnTo>
                    <a:pt x="1343" y="4027"/>
                  </a:lnTo>
                  <a:lnTo>
                    <a:pt x="1343" y="3865"/>
                  </a:lnTo>
                  <a:lnTo>
                    <a:pt x="1302" y="3661"/>
                  </a:lnTo>
                  <a:lnTo>
                    <a:pt x="1302" y="3499"/>
                  </a:lnTo>
                  <a:lnTo>
                    <a:pt x="1343" y="3336"/>
                  </a:lnTo>
                  <a:lnTo>
                    <a:pt x="1384" y="3214"/>
                  </a:lnTo>
                  <a:lnTo>
                    <a:pt x="1424" y="3173"/>
                  </a:lnTo>
                  <a:lnTo>
                    <a:pt x="1587" y="3011"/>
                  </a:lnTo>
                  <a:lnTo>
                    <a:pt x="1953" y="2766"/>
                  </a:lnTo>
                  <a:lnTo>
                    <a:pt x="2116" y="2644"/>
                  </a:lnTo>
                  <a:lnTo>
                    <a:pt x="2279" y="2482"/>
                  </a:lnTo>
                  <a:lnTo>
                    <a:pt x="2319" y="2360"/>
                  </a:lnTo>
                  <a:lnTo>
                    <a:pt x="2360" y="2238"/>
                  </a:lnTo>
                  <a:lnTo>
                    <a:pt x="2360" y="2034"/>
                  </a:lnTo>
                  <a:lnTo>
                    <a:pt x="2279" y="1790"/>
                  </a:lnTo>
                  <a:lnTo>
                    <a:pt x="2157" y="1587"/>
                  </a:lnTo>
                  <a:lnTo>
                    <a:pt x="1913" y="1343"/>
                  </a:lnTo>
                  <a:lnTo>
                    <a:pt x="1791" y="1221"/>
                  </a:lnTo>
                  <a:lnTo>
                    <a:pt x="1709" y="1099"/>
                  </a:lnTo>
                  <a:lnTo>
                    <a:pt x="1628" y="895"/>
                  </a:lnTo>
                  <a:lnTo>
                    <a:pt x="1628" y="733"/>
                  </a:lnTo>
                  <a:lnTo>
                    <a:pt x="1628" y="529"/>
                  </a:lnTo>
                  <a:lnTo>
                    <a:pt x="1628" y="367"/>
                  </a:lnTo>
                  <a:lnTo>
                    <a:pt x="1547" y="245"/>
                  </a:lnTo>
                  <a:lnTo>
                    <a:pt x="1465" y="123"/>
                  </a:lnTo>
                  <a:lnTo>
                    <a:pt x="1384" y="82"/>
                  </a:lnTo>
                  <a:lnTo>
                    <a:pt x="1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43" name="Google Shape;1343;p40"/>
            <p:cNvSpPr/>
            <p:nvPr/>
          </p:nvSpPr>
          <p:spPr>
            <a:xfrm>
              <a:off x="9708862" y="567898"/>
              <a:ext cx="42445" cy="1553861"/>
            </a:xfrm>
            <a:custGeom>
              <a:avLst/>
              <a:gdLst/>
              <a:ahLst/>
              <a:cxnLst/>
              <a:rect l="l" t="t" r="r" b="b"/>
              <a:pathLst>
                <a:path w="570" h="20867" extrusionOk="0">
                  <a:moveTo>
                    <a:pt x="245" y="0"/>
                  </a:moveTo>
                  <a:lnTo>
                    <a:pt x="204" y="41"/>
                  </a:lnTo>
                  <a:lnTo>
                    <a:pt x="163" y="122"/>
                  </a:lnTo>
                  <a:lnTo>
                    <a:pt x="122" y="203"/>
                  </a:lnTo>
                  <a:lnTo>
                    <a:pt x="163" y="4190"/>
                  </a:lnTo>
                  <a:lnTo>
                    <a:pt x="204" y="8176"/>
                  </a:lnTo>
                  <a:lnTo>
                    <a:pt x="163" y="12162"/>
                  </a:lnTo>
                  <a:lnTo>
                    <a:pt x="122" y="16148"/>
                  </a:lnTo>
                  <a:lnTo>
                    <a:pt x="0" y="20664"/>
                  </a:lnTo>
                  <a:lnTo>
                    <a:pt x="0" y="20745"/>
                  </a:lnTo>
                  <a:lnTo>
                    <a:pt x="41" y="20826"/>
                  </a:lnTo>
                  <a:lnTo>
                    <a:pt x="122" y="20826"/>
                  </a:lnTo>
                  <a:lnTo>
                    <a:pt x="163" y="20867"/>
                  </a:lnTo>
                  <a:lnTo>
                    <a:pt x="245" y="20826"/>
                  </a:lnTo>
                  <a:lnTo>
                    <a:pt x="326" y="20826"/>
                  </a:lnTo>
                  <a:lnTo>
                    <a:pt x="367" y="20745"/>
                  </a:lnTo>
                  <a:lnTo>
                    <a:pt x="367" y="20664"/>
                  </a:lnTo>
                  <a:lnTo>
                    <a:pt x="489" y="16677"/>
                  </a:lnTo>
                  <a:lnTo>
                    <a:pt x="529" y="12691"/>
                  </a:lnTo>
                  <a:lnTo>
                    <a:pt x="570" y="8705"/>
                  </a:lnTo>
                  <a:lnTo>
                    <a:pt x="570" y="4719"/>
                  </a:lnTo>
                  <a:lnTo>
                    <a:pt x="489" y="203"/>
                  </a:lnTo>
                  <a:lnTo>
                    <a:pt x="489" y="122"/>
                  </a:lnTo>
                  <a:lnTo>
                    <a:pt x="448" y="41"/>
                  </a:lnTo>
                  <a:lnTo>
                    <a:pt x="3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44" name="Google Shape;1344;p40"/>
            <p:cNvSpPr/>
            <p:nvPr/>
          </p:nvSpPr>
          <p:spPr>
            <a:xfrm>
              <a:off x="9081866" y="1325133"/>
              <a:ext cx="1205588" cy="115123"/>
            </a:xfrm>
            <a:custGeom>
              <a:avLst/>
              <a:gdLst/>
              <a:ahLst/>
              <a:cxnLst/>
              <a:rect l="l" t="t" r="r" b="b"/>
              <a:pathLst>
                <a:path w="16190" h="1546" extrusionOk="0">
                  <a:moveTo>
                    <a:pt x="16027" y="0"/>
                  </a:moveTo>
                  <a:lnTo>
                    <a:pt x="3702" y="895"/>
                  </a:lnTo>
                  <a:lnTo>
                    <a:pt x="204" y="1180"/>
                  </a:lnTo>
                  <a:lnTo>
                    <a:pt x="123" y="1180"/>
                  </a:lnTo>
                  <a:lnTo>
                    <a:pt x="41" y="1220"/>
                  </a:lnTo>
                  <a:lnTo>
                    <a:pt x="0" y="1383"/>
                  </a:lnTo>
                  <a:lnTo>
                    <a:pt x="41" y="1424"/>
                  </a:lnTo>
                  <a:lnTo>
                    <a:pt x="41" y="1505"/>
                  </a:lnTo>
                  <a:lnTo>
                    <a:pt x="123" y="1546"/>
                  </a:lnTo>
                  <a:lnTo>
                    <a:pt x="204" y="1546"/>
                  </a:lnTo>
                  <a:lnTo>
                    <a:pt x="12529" y="610"/>
                  </a:lnTo>
                  <a:lnTo>
                    <a:pt x="16027" y="366"/>
                  </a:lnTo>
                  <a:lnTo>
                    <a:pt x="16108" y="326"/>
                  </a:lnTo>
                  <a:lnTo>
                    <a:pt x="16149" y="285"/>
                  </a:lnTo>
                  <a:lnTo>
                    <a:pt x="16190" y="163"/>
                  </a:lnTo>
                  <a:lnTo>
                    <a:pt x="16190" y="81"/>
                  </a:lnTo>
                  <a:lnTo>
                    <a:pt x="16149" y="41"/>
                  </a:lnTo>
                  <a:lnTo>
                    <a:pt x="161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45" name="Google Shape;1345;p40"/>
            <p:cNvSpPr/>
            <p:nvPr/>
          </p:nvSpPr>
          <p:spPr>
            <a:xfrm>
              <a:off x="9069729" y="540644"/>
              <a:ext cx="1226811" cy="1623560"/>
            </a:xfrm>
            <a:custGeom>
              <a:avLst/>
              <a:gdLst/>
              <a:ahLst/>
              <a:cxnLst/>
              <a:rect l="l" t="t" r="r" b="b"/>
              <a:pathLst>
                <a:path w="16475" h="21803" extrusionOk="0">
                  <a:moveTo>
                    <a:pt x="16104" y="376"/>
                  </a:moveTo>
                  <a:lnTo>
                    <a:pt x="15946" y="8298"/>
                  </a:lnTo>
                  <a:lnTo>
                    <a:pt x="15864" y="12325"/>
                  </a:lnTo>
                  <a:lnTo>
                    <a:pt x="15864" y="14318"/>
                  </a:lnTo>
                  <a:lnTo>
                    <a:pt x="15824" y="15294"/>
                  </a:lnTo>
                  <a:lnTo>
                    <a:pt x="15742" y="16270"/>
                  </a:lnTo>
                  <a:lnTo>
                    <a:pt x="15661" y="17409"/>
                  </a:lnTo>
                  <a:lnTo>
                    <a:pt x="15620" y="18508"/>
                  </a:lnTo>
                  <a:lnTo>
                    <a:pt x="15620" y="19606"/>
                  </a:lnTo>
                  <a:lnTo>
                    <a:pt x="15661" y="20135"/>
                  </a:lnTo>
                  <a:lnTo>
                    <a:pt x="15689" y="20523"/>
                  </a:lnTo>
                  <a:lnTo>
                    <a:pt x="15214" y="20582"/>
                  </a:lnTo>
                  <a:lnTo>
                    <a:pt x="14563" y="20623"/>
                  </a:lnTo>
                  <a:lnTo>
                    <a:pt x="11960" y="20623"/>
                  </a:lnTo>
                  <a:lnTo>
                    <a:pt x="10658" y="20663"/>
                  </a:lnTo>
                  <a:lnTo>
                    <a:pt x="6306" y="20989"/>
                  </a:lnTo>
                  <a:lnTo>
                    <a:pt x="1791" y="21314"/>
                  </a:lnTo>
                  <a:lnTo>
                    <a:pt x="733" y="21396"/>
                  </a:lnTo>
                  <a:lnTo>
                    <a:pt x="517" y="21427"/>
                  </a:lnTo>
                  <a:lnTo>
                    <a:pt x="517" y="21427"/>
                  </a:lnTo>
                  <a:lnTo>
                    <a:pt x="408" y="19647"/>
                  </a:lnTo>
                  <a:lnTo>
                    <a:pt x="367" y="17613"/>
                  </a:lnTo>
                  <a:lnTo>
                    <a:pt x="367" y="15620"/>
                  </a:lnTo>
                  <a:lnTo>
                    <a:pt x="408" y="13626"/>
                  </a:lnTo>
                  <a:lnTo>
                    <a:pt x="448" y="11593"/>
                  </a:lnTo>
                  <a:lnTo>
                    <a:pt x="570" y="9600"/>
                  </a:lnTo>
                  <a:lnTo>
                    <a:pt x="774" y="5573"/>
                  </a:lnTo>
                  <a:lnTo>
                    <a:pt x="970" y="1212"/>
                  </a:lnTo>
                  <a:lnTo>
                    <a:pt x="970" y="1212"/>
                  </a:lnTo>
                  <a:lnTo>
                    <a:pt x="12895" y="569"/>
                  </a:lnTo>
                  <a:lnTo>
                    <a:pt x="16104" y="376"/>
                  </a:lnTo>
                  <a:close/>
                  <a:moveTo>
                    <a:pt x="16271" y="0"/>
                  </a:moveTo>
                  <a:lnTo>
                    <a:pt x="4190" y="691"/>
                  </a:lnTo>
                  <a:lnTo>
                    <a:pt x="814" y="854"/>
                  </a:lnTo>
                  <a:lnTo>
                    <a:pt x="733" y="895"/>
                  </a:lnTo>
                  <a:lnTo>
                    <a:pt x="652" y="936"/>
                  </a:lnTo>
                  <a:lnTo>
                    <a:pt x="611" y="976"/>
                  </a:lnTo>
                  <a:lnTo>
                    <a:pt x="611" y="1058"/>
                  </a:lnTo>
                  <a:lnTo>
                    <a:pt x="408" y="5085"/>
                  </a:lnTo>
                  <a:lnTo>
                    <a:pt x="204" y="9111"/>
                  </a:lnTo>
                  <a:lnTo>
                    <a:pt x="41" y="13098"/>
                  </a:lnTo>
                  <a:lnTo>
                    <a:pt x="1" y="15132"/>
                  </a:lnTo>
                  <a:lnTo>
                    <a:pt x="1" y="17125"/>
                  </a:lnTo>
                  <a:lnTo>
                    <a:pt x="41" y="19402"/>
                  </a:lnTo>
                  <a:lnTo>
                    <a:pt x="163" y="21640"/>
                  </a:lnTo>
                  <a:lnTo>
                    <a:pt x="204" y="21721"/>
                  </a:lnTo>
                  <a:lnTo>
                    <a:pt x="245" y="21802"/>
                  </a:lnTo>
                  <a:lnTo>
                    <a:pt x="733" y="21802"/>
                  </a:lnTo>
                  <a:lnTo>
                    <a:pt x="1669" y="21721"/>
                  </a:lnTo>
                  <a:lnTo>
                    <a:pt x="4272" y="21518"/>
                  </a:lnTo>
                  <a:lnTo>
                    <a:pt x="10251" y="21070"/>
                  </a:lnTo>
                  <a:lnTo>
                    <a:pt x="11675" y="20989"/>
                  </a:lnTo>
                  <a:lnTo>
                    <a:pt x="14522" y="20989"/>
                  </a:lnTo>
                  <a:lnTo>
                    <a:pt x="15254" y="20948"/>
                  </a:lnTo>
                  <a:lnTo>
                    <a:pt x="15946" y="20867"/>
                  </a:lnTo>
                  <a:lnTo>
                    <a:pt x="16027" y="20826"/>
                  </a:lnTo>
                  <a:lnTo>
                    <a:pt x="16068" y="20704"/>
                  </a:lnTo>
                  <a:lnTo>
                    <a:pt x="15987" y="19728"/>
                  </a:lnTo>
                  <a:lnTo>
                    <a:pt x="15987" y="18752"/>
                  </a:lnTo>
                  <a:lnTo>
                    <a:pt x="16027" y="17775"/>
                  </a:lnTo>
                  <a:lnTo>
                    <a:pt x="16109" y="16799"/>
                  </a:lnTo>
                  <a:lnTo>
                    <a:pt x="16190" y="14765"/>
                  </a:lnTo>
                  <a:lnTo>
                    <a:pt x="16231" y="12772"/>
                  </a:lnTo>
                  <a:lnTo>
                    <a:pt x="16312" y="8745"/>
                  </a:lnTo>
                  <a:lnTo>
                    <a:pt x="16393" y="4718"/>
                  </a:lnTo>
                  <a:lnTo>
                    <a:pt x="16475" y="163"/>
                  </a:lnTo>
                  <a:lnTo>
                    <a:pt x="16475" y="81"/>
                  </a:lnTo>
                  <a:lnTo>
                    <a:pt x="16434" y="41"/>
                  </a:lnTo>
                  <a:lnTo>
                    <a:pt x="163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346" name="Google Shape;1346;p40"/>
          <p:cNvGrpSpPr/>
          <p:nvPr/>
        </p:nvGrpSpPr>
        <p:grpSpPr>
          <a:xfrm flipH="1">
            <a:off x="5924611" y="1266456"/>
            <a:ext cx="724835" cy="635493"/>
            <a:chOff x="5375211" y="1361181"/>
            <a:chExt cx="724835" cy="635493"/>
          </a:xfrm>
        </p:grpSpPr>
        <p:sp>
          <p:nvSpPr>
            <p:cNvPr id="1347" name="Google Shape;1347;p40"/>
            <p:cNvSpPr/>
            <p:nvPr/>
          </p:nvSpPr>
          <p:spPr>
            <a:xfrm flipH="1">
              <a:off x="5375211" y="1361181"/>
              <a:ext cx="724835" cy="635493"/>
            </a:xfrm>
            <a:custGeom>
              <a:avLst/>
              <a:gdLst/>
              <a:ahLst/>
              <a:cxnLst/>
              <a:rect l="l" t="t" r="r" b="b"/>
              <a:pathLst>
                <a:path w="11553" h="10129" extrusionOk="0">
                  <a:moveTo>
                    <a:pt x="6265" y="0"/>
                  </a:moveTo>
                  <a:lnTo>
                    <a:pt x="5410" y="41"/>
                  </a:lnTo>
                  <a:lnTo>
                    <a:pt x="4556" y="41"/>
                  </a:lnTo>
                  <a:lnTo>
                    <a:pt x="4150" y="82"/>
                  </a:lnTo>
                  <a:lnTo>
                    <a:pt x="3702" y="163"/>
                  </a:lnTo>
                  <a:lnTo>
                    <a:pt x="2970" y="366"/>
                  </a:lnTo>
                  <a:lnTo>
                    <a:pt x="2644" y="488"/>
                  </a:lnTo>
                  <a:lnTo>
                    <a:pt x="2278" y="651"/>
                  </a:lnTo>
                  <a:lnTo>
                    <a:pt x="1953" y="814"/>
                  </a:lnTo>
                  <a:lnTo>
                    <a:pt x="1628" y="1017"/>
                  </a:lnTo>
                  <a:lnTo>
                    <a:pt x="1343" y="1261"/>
                  </a:lnTo>
                  <a:lnTo>
                    <a:pt x="1058" y="1505"/>
                  </a:lnTo>
                  <a:lnTo>
                    <a:pt x="814" y="1790"/>
                  </a:lnTo>
                  <a:lnTo>
                    <a:pt x="611" y="2075"/>
                  </a:lnTo>
                  <a:lnTo>
                    <a:pt x="407" y="2360"/>
                  </a:lnTo>
                  <a:lnTo>
                    <a:pt x="285" y="2685"/>
                  </a:lnTo>
                  <a:lnTo>
                    <a:pt x="163" y="3010"/>
                  </a:lnTo>
                  <a:lnTo>
                    <a:pt x="41" y="3376"/>
                  </a:lnTo>
                  <a:lnTo>
                    <a:pt x="1" y="3702"/>
                  </a:lnTo>
                  <a:lnTo>
                    <a:pt x="1" y="4068"/>
                  </a:lnTo>
                  <a:lnTo>
                    <a:pt x="41" y="4393"/>
                  </a:lnTo>
                  <a:lnTo>
                    <a:pt x="82" y="4759"/>
                  </a:lnTo>
                  <a:lnTo>
                    <a:pt x="204" y="5085"/>
                  </a:lnTo>
                  <a:lnTo>
                    <a:pt x="367" y="5370"/>
                  </a:lnTo>
                  <a:lnTo>
                    <a:pt x="529" y="5695"/>
                  </a:lnTo>
                  <a:lnTo>
                    <a:pt x="773" y="5939"/>
                  </a:lnTo>
                  <a:lnTo>
                    <a:pt x="1017" y="6224"/>
                  </a:lnTo>
                  <a:lnTo>
                    <a:pt x="1262" y="6427"/>
                  </a:lnTo>
                  <a:lnTo>
                    <a:pt x="1587" y="6671"/>
                  </a:lnTo>
                  <a:lnTo>
                    <a:pt x="1912" y="6875"/>
                  </a:lnTo>
                  <a:lnTo>
                    <a:pt x="2278" y="7037"/>
                  </a:lnTo>
                  <a:lnTo>
                    <a:pt x="2644" y="7159"/>
                  </a:lnTo>
                  <a:lnTo>
                    <a:pt x="3011" y="7281"/>
                  </a:lnTo>
                  <a:lnTo>
                    <a:pt x="3377" y="7363"/>
                  </a:lnTo>
                  <a:lnTo>
                    <a:pt x="4150" y="7485"/>
                  </a:lnTo>
                  <a:lnTo>
                    <a:pt x="4719" y="7525"/>
                  </a:lnTo>
                  <a:lnTo>
                    <a:pt x="4638" y="7892"/>
                  </a:lnTo>
                  <a:lnTo>
                    <a:pt x="4516" y="8258"/>
                  </a:lnTo>
                  <a:lnTo>
                    <a:pt x="4312" y="8624"/>
                  </a:lnTo>
                  <a:lnTo>
                    <a:pt x="3987" y="8949"/>
                  </a:lnTo>
                  <a:lnTo>
                    <a:pt x="3661" y="9234"/>
                  </a:lnTo>
                  <a:lnTo>
                    <a:pt x="3295" y="9478"/>
                  </a:lnTo>
                  <a:lnTo>
                    <a:pt x="3214" y="9519"/>
                  </a:lnTo>
                  <a:lnTo>
                    <a:pt x="3173" y="9600"/>
                  </a:lnTo>
                  <a:lnTo>
                    <a:pt x="3214" y="9681"/>
                  </a:lnTo>
                  <a:lnTo>
                    <a:pt x="3255" y="9763"/>
                  </a:lnTo>
                  <a:lnTo>
                    <a:pt x="3417" y="9885"/>
                  </a:lnTo>
                  <a:lnTo>
                    <a:pt x="3661" y="10007"/>
                  </a:lnTo>
                  <a:lnTo>
                    <a:pt x="4109" y="10088"/>
                  </a:lnTo>
                  <a:lnTo>
                    <a:pt x="4394" y="10129"/>
                  </a:lnTo>
                  <a:lnTo>
                    <a:pt x="4678" y="10129"/>
                  </a:lnTo>
                  <a:lnTo>
                    <a:pt x="4963" y="10088"/>
                  </a:lnTo>
                  <a:lnTo>
                    <a:pt x="5248" y="10047"/>
                  </a:lnTo>
                  <a:lnTo>
                    <a:pt x="5492" y="9925"/>
                  </a:lnTo>
                  <a:lnTo>
                    <a:pt x="5695" y="9803"/>
                  </a:lnTo>
                  <a:lnTo>
                    <a:pt x="5899" y="9681"/>
                  </a:lnTo>
                  <a:lnTo>
                    <a:pt x="6102" y="9519"/>
                  </a:lnTo>
                  <a:lnTo>
                    <a:pt x="6265" y="9315"/>
                  </a:lnTo>
                  <a:lnTo>
                    <a:pt x="6387" y="9112"/>
                  </a:lnTo>
                  <a:lnTo>
                    <a:pt x="6509" y="8908"/>
                  </a:lnTo>
                  <a:lnTo>
                    <a:pt x="6590" y="8664"/>
                  </a:lnTo>
                  <a:lnTo>
                    <a:pt x="6671" y="8380"/>
                  </a:lnTo>
                  <a:lnTo>
                    <a:pt x="6671" y="8095"/>
                  </a:lnTo>
                  <a:lnTo>
                    <a:pt x="6671" y="7810"/>
                  </a:lnTo>
                  <a:lnTo>
                    <a:pt x="6590" y="7566"/>
                  </a:lnTo>
                  <a:lnTo>
                    <a:pt x="7119" y="7485"/>
                  </a:lnTo>
                  <a:lnTo>
                    <a:pt x="7607" y="7403"/>
                  </a:lnTo>
                  <a:lnTo>
                    <a:pt x="8054" y="7322"/>
                  </a:lnTo>
                  <a:lnTo>
                    <a:pt x="8543" y="7159"/>
                  </a:lnTo>
                  <a:lnTo>
                    <a:pt x="8990" y="6997"/>
                  </a:lnTo>
                  <a:lnTo>
                    <a:pt x="9437" y="6753"/>
                  </a:lnTo>
                  <a:lnTo>
                    <a:pt x="9844" y="6509"/>
                  </a:lnTo>
                  <a:lnTo>
                    <a:pt x="10251" y="6224"/>
                  </a:lnTo>
                  <a:lnTo>
                    <a:pt x="10495" y="5939"/>
                  </a:lnTo>
                  <a:lnTo>
                    <a:pt x="10780" y="5654"/>
                  </a:lnTo>
                  <a:lnTo>
                    <a:pt x="10983" y="5329"/>
                  </a:lnTo>
                  <a:lnTo>
                    <a:pt x="11186" y="5004"/>
                  </a:lnTo>
                  <a:lnTo>
                    <a:pt x="11349" y="4637"/>
                  </a:lnTo>
                  <a:lnTo>
                    <a:pt x="11471" y="4312"/>
                  </a:lnTo>
                  <a:lnTo>
                    <a:pt x="11512" y="3905"/>
                  </a:lnTo>
                  <a:lnTo>
                    <a:pt x="11553" y="3539"/>
                  </a:lnTo>
                  <a:lnTo>
                    <a:pt x="11512" y="3132"/>
                  </a:lnTo>
                  <a:lnTo>
                    <a:pt x="11431" y="2726"/>
                  </a:lnTo>
                  <a:lnTo>
                    <a:pt x="11309" y="2360"/>
                  </a:lnTo>
                  <a:lnTo>
                    <a:pt x="11146" y="1993"/>
                  </a:lnTo>
                  <a:lnTo>
                    <a:pt x="10942" y="1668"/>
                  </a:lnTo>
                  <a:lnTo>
                    <a:pt x="10698" y="1383"/>
                  </a:lnTo>
                  <a:lnTo>
                    <a:pt x="10414" y="1099"/>
                  </a:lnTo>
                  <a:lnTo>
                    <a:pt x="10088" y="814"/>
                  </a:lnTo>
                  <a:lnTo>
                    <a:pt x="9763" y="610"/>
                  </a:lnTo>
                  <a:lnTo>
                    <a:pt x="9397" y="448"/>
                  </a:lnTo>
                  <a:lnTo>
                    <a:pt x="9031" y="285"/>
                  </a:lnTo>
                  <a:lnTo>
                    <a:pt x="8665" y="204"/>
                  </a:lnTo>
                  <a:lnTo>
                    <a:pt x="8298" y="122"/>
                  </a:lnTo>
                  <a:lnTo>
                    <a:pt x="7892" y="41"/>
                  </a:lnTo>
                  <a:lnTo>
                    <a:pt x="7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flipH="1">
              <a:off x="5801404" y="1578073"/>
              <a:ext cx="56215" cy="58787"/>
            </a:xfrm>
            <a:custGeom>
              <a:avLst/>
              <a:gdLst/>
              <a:ahLst/>
              <a:cxnLst/>
              <a:rect l="l" t="t" r="r" b="b"/>
              <a:pathLst>
                <a:path w="896" h="937" extrusionOk="0">
                  <a:moveTo>
                    <a:pt x="408" y="1"/>
                  </a:moveTo>
                  <a:lnTo>
                    <a:pt x="326" y="41"/>
                  </a:lnTo>
                  <a:lnTo>
                    <a:pt x="204" y="123"/>
                  </a:lnTo>
                  <a:lnTo>
                    <a:pt x="123" y="204"/>
                  </a:lnTo>
                  <a:lnTo>
                    <a:pt x="41" y="326"/>
                  </a:lnTo>
                  <a:lnTo>
                    <a:pt x="1" y="448"/>
                  </a:lnTo>
                  <a:lnTo>
                    <a:pt x="41" y="611"/>
                  </a:lnTo>
                  <a:lnTo>
                    <a:pt x="82" y="774"/>
                  </a:lnTo>
                  <a:lnTo>
                    <a:pt x="204" y="896"/>
                  </a:lnTo>
                  <a:lnTo>
                    <a:pt x="367" y="936"/>
                  </a:lnTo>
                  <a:lnTo>
                    <a:pt x="530" y="936"/>
                  </a:lnTo>
                  <a:lnTo>
                    <a:pt x="652" y="896"/>
                  </a:lnTo>
                  <a:lnTo>
                    <a:pt x="774" y="774"/>
                  </a:lnTo>
                  <a:lnTo>
                    <a:pt x="814" y="652"/>
                  </a:lnTo>
                  <a:lnTo>
                    <a:pt x="896" y="530"/>
                  </a:lnTo>
                  <a:lnTo>
                    <a:pt x="896" y="367"/>
                  </a:lnTo>
                  <a:lnTo>
                    <a:pt x="855" y="245"/>
                  </a:lnTo>
                  <a:lnTo>
                    <a:pt x="774" y="123"/>
                  </a:lnTo>
                  <a:lnTo>
                    <a:pt x="652" y="41"/>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0"/>
            <p:cNvSpPr/>
            <p:nvPr/>
          </p:nvSpPr>
          <p:spPr>
            <a:xfrm flipH="1">
              <a:off x="5791177" y="1567909"/>
              <a:ext cx="76606" cy="81687"/>
            </a:xfrm>
            <a:custGeom>
              <a:avLst/>
              <a:gdLst/>
              <a:ahLst/>
              <a:cxnLst/>
              <a:rect l="l" t="t" r="r" b="b"/>
              <a:pathLst>
                <a:path w="1221" h="1302" extrusionOk="0">
                  <a:moveTo>
                    <a:pt x="773" y="366"/>
                  </a:moveTo>
                  <a:lnTo>
                    <a:pt x="773" y="407"/>
                  </a:lnTo>
                  <a:lnTo>
                    <a:pt x="814" y="407"/>
                  </a:lnTo>
                  <a:lnTo>
                    <a:pt x="814" y="448"/>
                  </a:lnTo>
                  <a:lnTo>
                    <a:pt x="854" y="448"/>
                  </a:lnTo>
                  <a:lnTo>
                    <a:pt x="854" y="488"/>
                  </a:lnTo>
                  <a:lnTo>
                    <a:pt x="854" y="529"/>
                  </a:lnTo>
                  <a:lnTo>
                    <a:pt x="854" y="570"/>
                  </a:lnTo>
                  <a:lnTo>
                    <a:pt x="854" y="651"/>
                  </a:lnTo>
                  <a:lnTo>
                    <a:pt x="854" y="732"/>
                  </a:lnTo>
                  <a:lnTo>
                    <a:pt x="814" y="732"/>
                  </a:lnTo>
                  <a:lnTo>
                    <a:pt x="814" y="773"/>
                  </a:lnTo>
                  <a:lnTo>
                    <a:pt x="773" y="814"/>
                  </a:lnTo>
                  <a:lnTo>
                    <a:pt x="732" y="854"/>
                  </a:lnTo>
                  <a:lnTo>
                    <a:pt x="732" y="895"/>
                  </a:lnTo>
                  <a:lnTo>
                    <a:pt x="692" y="895"/>
                  </a:lnTo>
                  <a:lnTo>
                    <a:pt x="651" y="936"/>
                  </a:lnTo>
                  <a:lnTo>
                    <a:pt x="570" y="936"/>
                  </a:lnTo>
                  <a:lnTo>
                    <a:pt x="529" y="895"/>
                  </a:lnTo>
                  <a:lnTo>
                    <a:pt x="488" y="895"/>
                  </a:lnTo>
                  <a:lnTo>
                    <a:pt x="448" y="854"/>
                  </a:lnTo>
                  <a:lnTo>
                    <a:pt x="407" y="814"/>
                  </a:lnTo>
                  <a:lnTo>
                    <a:pt x="407" y="773"/>
                  </a:lnTo>
                  <a:lnTo>
                    <a:pt x="366" y="732"/>
                  </a:lnTo>
                  <a:lnTo>
                    <a:pt x="366" y="692"/>
                  </a:lnTo>
                  <a:lnTo>
                    <a:pt x="366" y="651"/>
                  </a:lnTo>
                  <a:lnTo>
                    <a:pt x="366" y="610"/>
                  </a:lnTo>
                  <a:lnTo>
                    <a:pt x="366" y="570"/>
                  </a:lnTo>
                  <a:lnTo>
                    <a:pt x="407" y="529"/>
                  </a:lnTo>
                  <a:lnTo>
                    <a:pt x="407" y="488"/>
                  </a:lnTo>
                  <a:lnTo>
                    <a:pt x="448" y="448"/>
                  </a:lnTo>
                  <a:lnTo>
                    <a:pt x="488" y="448"/>
                  </a:lnTo>
                  <a:lnTo>
                    <a:pt x="488" y="407"/>
                  </a:lnTo>
                  <a:lnTo>
                    <a:pt x="529" y="407"/>
                  </a:lnTo>
                  <a:lnTo>
                    <a:pt x="529" y="366"/>
                  </a:lnTo>
                  <a:close/>
                  <a:moveTo>
                    <a:pt x="488" y="0"/>
                  </a:moveTo>
                  <a:lnTo>
                    <a:pt x="325" y="81"/>
                  </a:lnTo>
                  <a:lnTo>
                    <a:pt x="163" y="203"/>
                  </a:lnTo>
                  <a:lnTo>
                    <a:pt x="41" y="366"/>
                  </a:lnTo>
                  <a:lnTo>
                    <a:pt x="0" y="529"/>
                  </a:lnTo>
                  <a:lnTo>
                    <a:pt x="0" y="773"/>
                  </a:lnTo>
                  <a:lnTo>
                    <a:pt x="41" y="895"/>
                  </a:lnTo>
                  <a:lnTo>
                    <a:pt x="81" y="1017"/>
                  </a:lnTo>
                  <a:lnTo>
                    <a:pt x="203" y="1139"/>
                  </a:lnTo>
                  <a:lnTo>
                    <a:pt x="285" y="1220"/>
                  </a:lnTo>
                  <a:lnTo>
                    <a:pt x="407" y="1261"/>
                  </a:lnTo>
                  <a:lnTo>
                    <a:pt x="529" y="1302"/>
                  </a:lnTo>
                  <a:lnTo>
                    <a:pt x="732" y="1302"/>
                  </a:lnTo>
                  <a:lnTo>
                    <a:pt x="895" y="1220"/>
                  </a:lnTo>
                  <a:lnTo>
                    <a:pt x="1017" y="1098"/>
                  </a:lnTo>
                  <a:lnTo>
                    <a:pt x="1139" y="976"/>
                  </a:lnTo>
                  <a:lnTo>
                    <a:pt x="1180" y="814"/>
                  </a:lnTo>
                  <a:lnTo>
                    <a:pt x="1220" y="610"/>
                  </a:lnTo>
                  <a:lnTo>
                    <a:pt x="1220" y="448"/>
                  </a:lnTo>
                  <a:lnTo>
                    <a:pt x="1180" y="285"/>
                  </a:lnTo>
                  <a:lnTo>
                    <a:pt x="1058" y="122"/>
                  </a:lnTo>
                  <a:lnTo>
                    <a:pt x="895"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0"/>
            <p:cNvSpPr/>
            <p:nvPr/>
          </p:nvSpPr>
          <p:spPr>
            <a:xfrm flipH="1">
              <a:off x="5696754" y="1578073"/>
              <a:ext cx="56215" cy="58787"/>
            </a:xfrm>
            <a:custGeom>
              <a:avLst/>
              <a:gdLst/>
              <a:ahLst/>
              <a:cxnLst/>
              <a:rect l="l" t="t" r="r" b="b"/>
              <a:pathLst>
                <a:path w="896" h="937" extrusionOk="0">
                  <a:moveTo>
                    <a:pt x="448" y="1"/>
                  </a:moveTo>
                  <a:lnTo>
                    <a:pt x="326" y="41"/>
                  </a:lnTo>
                  <a:lnTo>
                    <a:pt x="204" y="123"/>
                  </a:lnTo>
                  <a:lnTo>
                    <a:pt x="123" y="204"/>
                  </a:lnTo>
                  <a:lnTo>
                    <a:pt x="41" y="326"/>
                  </a:lnTo>
                  <a:lnTo>
                    <a:pt x="1" y="448"/>
                  </a:lnTo>
                  <a:lnTo>
                    <a:pt x="41" y="611"/>
                  </a:lnTo>
                  <a:lnTo>
                    <a:pt x="123" y="774"/>
                  </a:lnTo>
                  <a:lnTo>
                    <a:pt x="245" y="896"/>
                  </a:lnTo>
                  <a:lnTo>
                    <a:pt x="407" y="936"/>
                  </a:lnTo>
                  <a:lnTo>
                    <a:pt x="529" y="936"/>
                  </a:lnTo>
                  <a:lnTo>
                    <a:pt x="651" y="896"/>
                  </a:lnTo>
                  <a:lnTo>
                    <a:pt x="773" y="774"/>
                  </a:lnTo>
                  <a:lnTo>
                    <a:pt x="855" y="652"/>
                  </a:lnTo>
                  <a:lnTo>
                    <a:pt x="895" y="530"/>
                  </a:lnTo>
                  <a:lnTo>
                    <a:pt x="895" y="367"/>
                  </a:lnTo>
                  <a:lnTo>
                    <a:pt x="855" y="245"/>
                  </a:lnTo>
                  <a:lnTo>
                    <a:pt x="773" y="123"/>
                  </a:lnTo>
                  <a:lnTo>
                    <a:pt x="692" y="41"/>
                  </a:ln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0"/>
            <p:cNvSpPr/>
            <p:nvPr/>
          </p:nvSpPr>
          <p:spPr>
            <a:xfrm flipH="1">
              <a:off x="5686527" y="1567909"/>
              <a:ext cx="76668" cy="81687"/>
            </a:xfrm>
            <a:custGeom>
              <a:avLst/>
              <a:gdLst/>
              <a:ahLst/>
              <a:cxnLst/>
              <a:rect l="l" t="t" r="r" b="b"/>
              <a:pathLst>
                <a:path w="1222" h="1302" extrusionOk="0">
                  <a:moveTo>
                    <a:pt x="774" y="366"/>
                  </a:moveTo>
                  <a:lnTo>
                    <a:pt x="774" y="407"/>
                  </a:lnTo>
                  <a:lnTo>
                    <a:pt x="814" y="407"/>
                  </a:lnTo>
                  <a:lnTo>
                    <a:pt x="855" y="448"/>
                  </a:lnTo>
                  <a:lnTo>
                    <a:pt x="855" y="488"/>
                  </a:lnTo>
                  <a:lnTo>
                    <a:pt x="855" y="529"/>
                  </a:lnTo>
                  <a:lnTo>
                    <a:pt x="855" y="570"/>
                  </a:lnTo>
                  <a:lnTo>
                    <a:pt x="855" y="651"/>
                  </a:lnTo>
                  <a:lnTo>
                    <a:pt x="855" y="732"/>
                  </a:lnTo>
                  <a:lnTo>
                    <a:pt x="814" y="773"/>
                  </a:lnTo>
                  <a:lnTo>
                    <a:pt x="774" y="814"/>
                  </a:lnTo>
                  <a:lnTo>
                    <a:pt x="814" y="814"/>
                  </a:lnTo>
                  <a:lnTo>
                    <a:pt x="733" y="854"/>
                  </a:lnTo>
                  <a:lnTo>
                    <a:pt x="733" y="895"/>
                  </a:lnTo>
                  <a:lnTo>
                    <a:pt x="692" y="895"/>
                  </a:lnTo>
                  <a:lnTo>
                    <a:pt x="652" y="936"/>
                  </a:lnTo>
                  <a:lnTo>
                    <a:pt x="570" y="936"/>
                  </a:lnTo>
                  <a:lnTo>
                    <a:pt x="530" y="895"/>
                  </a:lnTo>
                  <a:lnTo>
                    <a:pt x="489" y="895"/>
                  </a:lnTo>
                  <a:lnTo>
                    <a:pt x="489" y="854"/>
                  </a:lnTo>
                  <a:lnTo>
                    <a:pt x="448" y="854"/>
                  </a:lnTo>
                  <a:lnTo>
                    <a:pt x="408" y="814"/>
                  </a:lnTo>
                  <a:lnTo>
                    <a:pt x="408" y="773"/>
                  </a:lnTo>
                  <a:lnTo>
                    <a:pt x="367" y="732"/>
                  </a:lnTo>
                  <a:lnTo>
                    <a:pt x="367" y="692"/>
                  </a:lnTo>
                  <a:lnTo>
                    <a:pt x="367" y="651"/>
                  </a:lnTo>
                  <a:lnTo>
                    <a:pt x="367" y="610"/>
                  </a:lnTo>
                  <a:lnTo>
                    <a:pt x="367" y="570"/>
                  </a:lnTo>
                  <a:lnTo>
                    <a:pt x="408" y="529"/>
                  </a:lnTo>
                  <a:lnTo>
                    <a:pt x="408" y="488"/>
                  </a:lnTo>
                  <a:lnTo>
                    <a:pt x="448" y="448"/>
                  </a:lnTo>
                  <a:lnTo>
                    <a:pt x="489" y="448"/>
                  </a:lnTo>
                  <a:lnTo>
                    <a:pt x="489" y="407"/>
                  </a:lnTo>
                  <a:lnTo>
                    <a:pt x="530" y="407"/>
                  </a:lnTo>
                  <a:lnTo>
                    <a:pt x="570" y="366"/>
                  </a:lnTo>
                  <a:close/>
                  <a:moveTo>
                    <a:pt x="489" y="0"/>
                  </a:moveTo>
                  <a:lnTo>
                    <a:pt x="326" y="81"/>
                  </a:lnTo>
                  <a:lnTo>
                    <a:pt x="164" y="203"/>
                  </a:lnTo>
                  <a:lnTo>
                    <a:pt x="82" y="366"/>
                  </a:lnTo>
                  <a:lnTo>
                    <a:pt x="1" y="529"/>
                  </a:lnTo>
                  <a:lnTo>
                    <a:pt x="1" y="773"/>
                  </a:lnTo>
                  <a:lnTo>
                    <a:pt x="41" y="895"/>
                  </a:lnTo>
                  <a:lnTo>
                    <a:pt x="123" y="1017"/>
                  </a:lnTo>
                  <a:lnTo>
                    <a:pt x="204" y="1139"/>
                  </a:lnTo>
                  <a:lnTo>
                    <a:pt x="286" y="1220"/>
                  </a:lnTo>
                  <a:lnTo>
                    <a:pt x="408" y="1261"/>
                  </a:lnTo>
                  <a:lnTo>
                    <a:pt x="570" y="1302"/>
                  </a:lnTo>
                  <a:lnTo>
                    <a:pt x="733" y="1302"/>
                  </a:lnTo>
                  <a:lnTo>
                    <a:pt x="896" y="1220"/>
                  </a:lnTo>
                  <a:lnTo>
                    <a:pt x="1018" y="1098"/>
                  </a:lnTo>
                  <a:lnTo>
                    <a:pt x="1140" y="976"/>
                  </a:lnTo>
                  <a:lnTo>
                    <a:pt x="1221" y="814"/>
                  </a:lnTo>
                  <a:lnTo>
                    <a:pt x="1221" y="610"/>
                  </a:lnTo>
                  <a:lnTo>
                    <a:pt x="1221" y="448"/>
                  </a:lnTo>
                  <a:lnTo>
                    <a:pt x="1180" y="285"/>
                  </a:lnTo>
                  <a:lnTo>
                    <a:pt x="1058" y="122"/>
                  </a:lnTo>
                  <a:lnTo>
                    <a:pt x="896"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flipH="1">
              <a:off x="5592103" y="1578073"/>
              <a:ext cx="53705" cy="58787"/>
            </a:xfrm>
            <a:custGeom>
              <a:avLst/>
              <a:gdLst/>
              <a:ahLst/>
              <a:cxnLst/>
              <a:rect l="l" t="t" r="r" b="b"/>
              <a:pathLst>
                <a:path w="856" h="937" extrusionOk="0">
                  <a:moveTo>
                    <a:pt x="408" y="1"/>
                  </a:moveTo>
                  <a:lnTo>
                    <a:pt x="286" y="41"/>
                  </a:lnTo>
                  <a:lnTo>
                    <a:pt x="204" y="123"/>
                  </a:lnTo>
                  <a:lnTo>
                    <a:pt x="82" y="204"/>
                  </a:lnTo>
                  <a:lnTo>
                    <a:pt x="42" y="326"/>
                  </a:lnTo>
                  <a:lnTo>
                    <a:pt x="1" y="448"/>
                  </a:lnTo>
                  <a:lnTo>
                    <a:pt x="1" y="611"/>
                  </a:lnTo>
                  <a:lnTo>
                    <a:pt x="82" y="774"/>
                  </a:lnTo>
                  <a:lnTo>
                    <a:pt x="204" y="896"/>
                  </a:lnTo>
                  <a:lnTo>
                    <a:pt x="367" y="936"/>
                  </a:lnTo>
                  <a:lnTo>
                    <a:pt x="530" y="936"/>
                  </a:lnTo>
                  <a:lnTo>
                    <a:pt x="652" y="896"/>
                  </a:lnTo>
                  <a:lnTo>
                    <a:pt x="733" y="774"/>
                  </a:lnTo>
                  <a:lnTo>
                    <a:pt x="814" y="652"/>
                  </a:lnTo>
                  <a:lnTo>
                    <a:pt x="855" y="530"/>
                  </a:lnTo>
                  <a:lnTo>
                    <a:pt x="855" y="367"/>
                  </a:lnTo>
                  <a:lnTo>
                    <a:pt x="855" y="245"/>
                  </a:lnTo>
                  <a:lnTo>
                    <a:pt x="774" y="123"/>
                  </a:lnTo>
                  <a:lnTo>
                    <a:pt x="652" y="41"/>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0"/>
            <p:cNvSpPr/>
            <p:nvPr/>
          </p:nvSpPr>
          <p:spPr>
            <a:xfrm flipH="1">
              <a:off x="5579367" y="1567909"/>
              <a:ext cx="76606" cy="81687"/>
            </a:xfrm>
            <a:custGeom>
              <a:avLst/>
              <a:gdLst/>
              <a:ahLst/>
              <a:cxnLst/>
              <a:rect l="l" t="t" r="r" b="b"/>
              <a:pathLst>
                <a:path w="1221" h="1302" extrusionOk="0">
                  <a:moveTo>
                    <a:pt x="732" y="366"/>
                  </a:moveTo>
                  <a:lnTo>
                    <a:pt x="773" y="407"/>
                  </a:lnTo>
                  <a:lnTo>
                    <a:pt x="814" y="407"/>
                  </a:lnTo>
                  <a:lnTo>
                    <a:pt x="814" y="448"/>
                  </a:lnTo>
                  <a:lnTo>
                    <a:pt x="854" y="488"/>
                  </a:lnTo>
                  <a:lnTo>
                    <a:pt x="854" y="529"/>
                  </a:lnTo>
                  <a:lnTo>
                    <a:pt x="854" y="570"/>
                  </a:lnTo>
                  <a:lnTo>
                    <a:pt x="854" y="651"/>
                  </a:lnTo>
                  <a:lnTo>
                    <a:pt x="814" y="732"/>
                  </a:lnTo>
                  <a:lnTo>
                    <a:pt x="773" y="773"/>
                  </a:lnTo>
                  <a:lnTo>
                    <a:pt x="773" y="814"/>
                  </a:lnTo>
                  <a:lnTo>
                    <a:pt x="732" y="854"/>
                  </a:lnTo>
                  <a:lnTo>
                    <a:pt x="692" y="895"/>
                  </a:lnTo>
                  <a:lnTo>
                    <a:pt x="651" y="895"/>
                  </a:lnTo>
                  <a:lnTo>
                    <a:pt x="651" y="936"/>
                  </a:lnTo>
                  <a:lnTo>
                    <a:pt x="529" y="936"/>
                  </a:lnTo>
                  <a:lnTo>
                    <a:pt x="488" y="895"/>
                  </a:lnTo>
                  <a:lnTo>
                    <a:pt x="448" y="895"/>
                  </a:lnTo>
                  <a:lnTo>
                    <a:pt x="448" y="854"/>
                  </a:lnTo>
                  <a:lnTo>
                    <a:pt x="407" y="854"/>
                  </a:lnTo>
                  <a:lnTo>
                    <a:pt x="407" y="814"/>
                  </a:lnTo>
                  <a:lnTo>
                    <a:pt x="366" y="773"/>
                  </a:lnTo>
                  <a:lnTo>
                    <a:pt x="366" y="732"/>
                  </a:lnTo>
                  <a:lnTo>
                    <a:pt x="326" y="692"/>
                  </a:lnTo>
                  <a:lnTo>
                    <a:pt x="326" y="651"/>
                  </a:lnTo>
                  <a:lnTo>
                    <a:pt x="326" y="610"/>
                  </a:lnTo>
                  <a:lnTo>
                    <a:pt x="366" y="529"/>
                  </a:lnTo>
                  <a:lnTo>
                    <a:pt x="407" y="488"/>
                  </a:lnTo>
                  <a:lnTo>
                    <a:pt x="448" y="448"/>
                  </a:lnTo>
                  <a:lnTo>
                    <a:pt x="488" y="407"/>
                  </a:lnTo>
                  <a:lnTo>
                    <a:pt x="529" y="407"/>
                  </a:lnTo>
                  <a:lnTo>
                    <a:pt x="529" y="366"/>
                  </a:lnTo>
                  <a:close/>
                  <a:moveTo>
                    <a:pt x="488" y="0"/>
                  </a:moveTo>
                  <a:lnTo>
                    <a:pt x="285" y="81"/>
                  </a:lnTo>
                  <a:lnTo>
                    <a:pt x="163" y="203"/>
                  </a:lnTo>
                  <a:lnTo>
                    <a:pt x="41" y="366"/>
                  </a:lnTo>
                  <a:lnTo>
                    <a:pt x="0" y="529"/>
                  </a:lnTo>
                  <a:lnTo>
                    <a:pt x="0" y="773"/>
                  </a:lnTo>
                  <a:lnTo>
                    <a:pt x="41" y="895"/>
                  </a:lnTo>
                  <a:lnTo>
                    <a:pt x="82" y="1017"/>
                  </a:lnTo>
                  <a:lnTo>
                    <a:pt x="163" y="1139"/>
                  </a:lnTo>
                  <a:lnTo>
                    <a:pt x="285" y="1220"/>
                  </a:lnTo>
                  <a:lnTo>
                    <a:pt x="407" y="1261"/>
                  </a:lnTo>
                  <a:lnTo>
                    <a:pt x="529" y="1302"/>
                  </a:lnTo>
                  <a:lnTo>
                    <a:pt x="692" y="1302"/>
                  </a:lnTo>
                  <a:lnTo>
                    <a:pt x="854" y="1220"/>
                  </a:lnTo>
                  <a:lnTo>
                    <a:pt x="1017" y="1098"/>
                  </a:lnTo>
                  <a:lnTo>
                    <a:pt x="1098" y="976"/>
                  </a:lnTo>
                  <a:lnTo>
                    <a:pt x="1180" y="814"/>
                  </a:lnTo>
                  <a:lnTo>
                    <a:pt x="1220" y="610"/>
                  </a:lnTo>
                  <a:lnTo>
                    <a:pt x="1220" y="448"/>
                  </a:lnTo>
                  <a:lnTo>
                    <a:pt x="1139" y="285"/>
                  </a:lnTo>
                  <a:lnTo>
                    <a:pt x="1017" y="122"/>
                  </a:lnTo>
                  <a:lnTo>
                    <a:pt x="854"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flipH="1">
              <a:off x="5936671" y="1460687"/>
              <a:ext cx="91914" cy="140412"/>
            </a:xfrm>
            <a:custGeom>
              <a:avLst/>
              <a:gdLst/>
              <a:ahLst/>
              <a:cxnLst/>
              <a:rect l="l" t="t" r="r" b="b"/>
              <a:pathLst>
                <a:path w="1465" h="2238" extrusionOk="0">
                  <a:moveTo>
                    <a:pt x="1261" y="1"/>
                  </a:moveTo>
                  <a:lnTo>
                    <a:pt x="1180" y="41"/>
                  </a:lnTo>
                  <a:lnTo>
                    <a:pt x="936" y="204"/>
                  </a:lnTo>
                  <a:lnTo>
                    <a:pt x="692" y="407"/>
                  </a:lnTo>
                  <a:lnTo>
                    <a:pt x="489" y="652"/>
                  </a:lnTo>
                  <a:lnTo>
                    <a:pt x="326" y="896"/>
                  </a:lnTo>
                  <a:lnTo>
                    <a:pt x="204" y="1140"/>
                  </a:lnTo>
                  <a:lnTo>
                    <a:pt x="82" y="1465"/>
                  </a:lnTo>
                  <a:lnTo>
                    <a:pt x="41" y="1750"/>
                  </a:lnTo>
                  <a:lnTo>
                    <a:pt x="0" y="2035"/>
                  </a:lnTo>
                  <a:lnTo>
                    <a:pt x="41" y="2116"/>
                  </a:lnTo>
                  <a:lnTo>
                    <a:pt x="82" y="2197"/>
                  </a:lnTo>
                  <a:lnTo>
                    <a:pt x="123" y="2238"/>
                  </a:lnTo>
                  <a:lnTo>
                    <a:pt x="285" y="2238"/>
                  </a:lnTo>
                  <a:lnTo>
                    <a:pt x="326" y="2197"/>
                  </a:lnTo>
                  <a:lnTo>
                    <a:pt x="367" y="2116"/>
                  </a:lnTo>
                  <a:lnTo>
                    <a:pt x="367" y="2035"/>
                  </a:lnTo>
                  <a:lnTo>
                    <a:pt x="407" y="1790"/>
                  </a:lnTo>
                  <a:lnTo>
                    <a:pt x="448" y="1546"/>
                  </a:lnTo>
                  <a:lnTo>
                    <a:pt x="529" y="1302"/>
                  </a:lnTo>
                  <a:lnTo>
                    <a:pt x="651" y="1058"/>
                  </a:lnTo>
                  <a:lnTo>
                    <a:pt x="814" y="855"/>
                  </a:lnTo>
                  <a:lnTo>
                    <a:pt x="977" y="652"/>
                  </a:lnTo>
                  <a:lnTo>
                    <a:pt x="1180" y="489"/>
                  </a:lnTo>
                  <a:lnTo>
                    <a:pt x="1383" y="367"/>
                  </a:lnTo>
                  <a:lnTo>
                    <a:pt x="1424" y="326"/>
                  </a:lnTo>
                  <a:lnTo>
                    <a:pt x="1465" y="245"/>
                  </a:lnTo>
                  <a:lnTo>
                    <a:pt x="1465" y="163"/>
                  </a:lnTo>
                  <a:lnTo>
                    <a:pt x="1424" y="123"/>
                  </a:lnTo>
                  <a:lnTo>
                    <a:pt x="1383" y="82"/>
                  </a:lnTo>
                  <a:lnTo>
                    <a:pt x="1343" y="41"/>
                  </a:lnTo>
                  <a:lnTo>
                    <a:pt x="1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0"/>
            <p:cNvSpPr/>
            <p:nvPr/>
          </p:nvSpPr>
          <p:spPr>
            <a:xfrm flipH="1">
              <a:off x="5885601" y="1432642"/>
              <a:ext cx="23026" cy="28108"/>
            </a:xfrm>
            <a:custGeom>
              <a:avLst/>
              <a:gdLst/>
              <a:ahLst/>
              <a:cxnLst/>
              <a:rect l="l" t="t" r="r" b="b"/>
              <a:pathLst>
                <a:path w="367" h="448" extrusionOk="0">
                  <a:moveTo>
                    <a:pt x="204" y="0"/>
                  </a:moveTo>
                  <a:lnTo>
                    <a:pt x="122" y="41"/>
                  </a:lnTo>
                  <a:lnTo>
                    <a:pt x="41" y="82"/>
                  </a:lnTo>
                  <a:lnTo>
                    <a:pt x="41" y="122"/>
                  </a:lnTo>
                  <a:lnTo>
                    <a:pt x="0" y="204"/>
                  </a:lnTo>
                  <a:lnTo>
                    <a:pt x="0" y="244"/>
                  </a:lnTo>
                  <a:lnTo>
                    <a:pt x="41" y="326"/>
                  </a:lnTo>
                  <a:lnTo>
                    <a:pt x="41" y="366"/>
                  </a:lnTo>
                  <a:lnTo>
                    <a:pt x="122" y="407"/>
                  </a:lnTo>
                  <a:lnTo>
                    <a:pt x="204" y="448"/>
                  </a:lnTo>
                  <a:lnTo>
                    <a:pt x="244" y="407"/>
                  </a:lnTo>
                  <a:lnTo>
                    <a:pt x="326" y="366"/>
                  </a:lnTo>
                  <a:lnTo>
                    <a:pt x="366" y="326"/>
                  </a:lnTo>
                  <a:lnTo>
                    <a:pt x="366" y="244"/>
                  </a:lnTo>
                  <a:lnTo>
                    <a:pt x="366" y="204"/>
                  </a:lnTo>
                  <a:lnTo>
                    <a:pt x="366" y="122"/>
                  </a:lnTo>
                  <a:lnTo>
                    <a:pt x="326" y="82"/>
                  </a:lnTo>
                  <a:lnTo>
                    <a:pt x="244"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6" name="Google Shape;1356;p40"/>
          <p:cNvSpPr/>
          <p:nvPr/>
        </p:nvSpPr>
        <p:spPr>
          <a:xfrm>
            <a:off x="4978042" y="2548979"/>
            <a:ext cx="152693" cy="154523"/>
          </a:xfrm>
          <a:custGeom>
            <a:avLst/>
            <a:gdLst/>
            <a:ahLst/>
            <a:cxnLst/>
            <a:rect l="l" t="t" r="r" b="b"/>
            <a:pathLst>
              <a:path w="3337" h="3377" extrusionOk="0">
                <a:moveTo>
                  <a:pt x="1506" y="1"/>
                </a:moveTo>
                <a:lnTo>
                  <a:pt x="1262" y="41"/>
                </a:lnTo>
                <a:lnTo>
                  <a:pt x="1018" y="123"/>
                </a:lnTo>
                <a:lnTo>
                  <a:pt x="773" y="204"/>
                </a:lnTo>
                <a:lnTo>
                  <a:pt x="570" y="367"/>
                </a:lnTo>
                <a:lnTo>
                  <a:pt x="407" y="529"/>
                </a:lnTo>
                <a:lnTo>
                  <a:pt x="245" y="692"/>
                </a:lnTo>
                <a:lnTo>
                  <a:pt x="163" y="896"/>
                </a:lnTo>
                <a:lnTo>
                  <a:pt x="82" y="1099"/>
                </a:lnTo>
                <a:lnTo>
                  <a:pt x="1" y="1343"/>
                </a:lnTo>
                <a:lnTo>
                  <a:pt x="1" y="1546"/>
                </a:lnTo>
                <a:lnTo>
                  <a:pt x="1" y="1790"/>
                </a:lnTo>
                <a:lnTo>
                  <a:pt x="41" y="1994"/>
                </a:lnTo>
                <a:lnTo>
                  <a:pt x="123" y="2319"/>
                </a:lnTo>
                <a:lnTo>
                  <a:pt x="245" y="2563"/>
                </a:lnTo>
                <a:lnTo>
                  <a:pt x="448" y="2807"/>
                </a:lnTo>
                <a:lnTo>
                  <a:pt x="692" y="3011"/>
                </a:lnTo>
                <a:lnTo>
                  <a:pt x="936" y="3173"/>
                </a:lnTo>
                <a:lnTo>
                  <a:pt x="1221" y="3295"/>
                </a:lnTo>
                <a:lnTo>
                  <a:pt x="1506" y="3377"/>
                </a:lnTo>
                <a:lnTo>
                  <a:pt x="1831" y="3377"/>
                </a:lnTo>
                <a:lnTo>
                  <a:pt x="2075" y="3336"/>
                </a:lnTo>
                <a:lnTo>
                  <a:pt x="2319" y="3255"/>
                </a:lnTo>
                <a:lnTo>
                  <a:pt x="2563" y="3173"/>
                </a:lnTo>
                <a:lnTo>
                  <a:pt x="2767" y="3011"/>
                </a:lnTo>
                <a:lnTo>
                  <a:pt x="2929" y="2848"/>
                </a:lnTo>
                <a:lnTo>
                  <a:pt x="3092" y="2645"/>
                </a:lnTo>
                <a:lnTo>
                  <a:pt x="3214" y="2441"/>
                </a:lnTo>
                <a:lnTo>
                  <a:pt x="3295" y="2197"/>
                </a:lnTo>
                <a:lnTo>
                  <a:pt x="3336" y="1912"/>
                </a:lnTo>
                <a:lnTo>
                  <a:pt x="3336" y="1628"/>
                </a:lnTo>
                <a:lnTo>
                  <a:pt x="3295" y="1343"/>
                </a:lnTo>
                <a:lnTo>
                  <a:pt x="3214" y="1099"/>
                </a:lnTo>
                <a:lnTo>
                  <a:pt x="3092" y="855"/>
                </a:lnTo>
                <a:lnTo>
                  <a:pt x="2929" y="611"/>
                </a:lnTo>
                <a:lnTo>
                  <a:pt x="2726" y="407"/>
                </a:lnTo>
                <a:lnTo>
                  <a:pt x="2482" y="245"/>
                </a:lnTo>
                <a:lnTo>
                  <a:pt x="2238" y="123"/>
                </a:lnTo>
                <a:lnTo>
                  <a:pt x="1994" y="41"/>
                </a:lnTo>
                <a:lnTo>
                  <a:pt x="1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5543603" y="107429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rot="316832">
            <a:off x="7637496" y="2499910"/>
            <a:ext cx="319339" cy="635502"/>
          </a:xfrm>
          <a:custGeom>
            <a:avLst/>
            <a:gdLst/>
            <a:ahLst/>
            <a:cxnLst/>
            <a:rect l="l" t="t" r="r" b="b"/>
            <a:pathLst>
              <a:path w="4354" h="8665" extrusionOk="0">
                <a:moveTo>
                  <a:pt x="1750" y="0"/>
                </a:moveTo>
                <a:lnTo>
                  <a:pt x="1669" y="82"/>
                </a:lnTo>
                <a:lnTo>
                  <a:pt x="123" y="2726"/>
                </a:lnTo>
                <a:lnTo>
                  <a:pt x="123" y="2807"/>
                </a:lnTo>
                <a:lnTo>
                  <a:pt x="123" y="2888"/>
                </a:lnTo>
                <a:lnTo>
                  <a:pt x="164" y="2970"/>
                </a:lnTo>
                <a:lnTo>
                  <a:pt x="245" y="3010"/>
                </a:lnTo>
                <a:lnTo>
                  <a:pt x="570" y="3092"/>
                </a:lnTo>
                <a:lnTo>
                  <a:pt x="936" y="3092"/>
                </a:lnTo>
                <a:lnTo>
                  <a:pt x="692" y="3621"/>
                </a:lnTo>
                <a:lnTo>
                  <a:pt x="489" y="4190"/>
                </a:lnTo>
                <a:lnTo>
                  <a:pt x="286" y="4719"/>
                </a:lnTo>
                <a:lnTo>
                  <a:pt x="41" y="5288"/>
                </a:lnTo>
                <a:lnTo>
                  <a:pt x="1" y="5370"/>
                </a:lnTo>
                <a:lnTo>
                  <a:pt x="41" y="5451"/>
                </a:lnTo>
                <a:lnTo>
                  <a:pt x="82" y="5492"/>
                </a:lnTo>
                <a:lnTo>
                  <a:pt x="164" y="5532"/>
                </a:lnTo>
                <a:lnTo>
                  <a:pt x="733" y="5654"/>
                </a:lnTo>
                <a:lnTo>
                  <a:pt x="1343" y="5736"/>
                </a:lnTo>
                <a:lnTo>
                  <a:pt x="814" y="7078"/>
                </a:lnTo>
                <a:lnTo>
                  <a:pt x="408" y="8420"/>
                </a:lnTo>
                <a:lnTo>
                  <a:pt x="408" y="8542"/>
                </a:lnTo>
                <a:lnTo>
                  <a:pt x="489" y="8624"/>
                </a:lnTo>
                <a:lnTo>
                  <a:pt x="570" y="8664"/>
                </a:lnTo>
                <a:lnTo>
                  <a:pt x="692" y="8624"/>
                </a:lnTo>
                <a:lnTo>
                  <a:pt x="1669" y="7851"/>
                </a:lnTo>
                <a:lnTo>
                  <a:pt x="2563" y="6997"/>
                </a:lnTo>
                <a:lnTo>
                  <a:pt x="3377" y="6061"/>
                </a:lnTo>
                <a:lnTo>
                  <a:pt x="4150" y="5085"/>
                </a:lnTo>
                <a:lnTo>
                  <a:pt x="4150" y="5044"/>
                </a:lnTo>
                <a:lnTo>
                  <a:pt x="4190" y="5004"/>
                </a:lnTo>
                <a:lnTo>
                  <a:pt x="4190" y="4922"/>
                </a:lnTo>
                <a:lnTo>
                  <a:pt x="4109" y="4841"/>
                </a:lnTo>
                <a:lnTo>
                  <a:pt x="4068" y="4800"/>
                </a:lnTo>
                <a:lnTo>
                  <a:pt x="3987" y="4759"/>
                </a:lnTo>
                <a:lnTo>
                  <a:pt x="2767" y="4719"/>
                </a:lnTo>
                <a:lnTo>
                  <a:pt x="3458" y="3743"/>
                </a:lnTo>
                <a:lnTo>
                  <a:pt x="3784" y="3295"/>
                </a:lnTo>
                <a:lnTo>
                  <a:pt x="3906" y="3132"/>
                </a:lnTo>
                <a:lnTo>
                  <a:pt x="3987" y="3051"/>
                </a:lnTo>
                <a:lnTo>
                  <a:pt x="4028" y="2929"/>
                </a:lnTo>
                <a:lnTo>
                  <a:pt x="4028" y="2848"/>
                </a:lnTo>
                <a:lnTo>
                  <a:pt x="3946" y="2766"/>
                </a:lnTo>
                <a:lnTo>
                  <a:pt x="3865" y="2726"/>
                </a:lnTo>
                <a:lnTo>
                  <a:pt x="3296" y="2726"/>
                </a:lnTo>
                <a:lnTo>
                  <a:pt x="3621" y="2197"/>
                </a:lnTo>
                <a:lnTo>
                  <a:pt x="3906" y="1627"/>
                </a:lnTo>
                <a:lnTo>
                  <a:pt x="4150" y="1058"/>
                </a:lnTo>
                <a:lnTo>
                  <a:pt x="4353" y="489"/>
                </a:lnTo>
                <a:lnTo>
                  <a:pt x="4353" y="407"/>
                </a:lnTo>
                <a:lnTo>
                  <a:pt x="4312" y="326"/>
                </a:lnTo>
                <a:lnTo>
                  <a:pt x="4272" y="285"/>
                </a:lnTo>
                <a:lnTo>
                  <a:pt x="4190" y="244"/>
                </a:lnTo>
                <a:lnTo>
                  <a:pt x="3580" y="244"/>
                </a:lnTo>
                <a:lnTo>
                  <a:pt x="3011" y="163"/>
                </a:lnTo>
                <a:lnTo>
                  <a:pt x="2441" y="82"/>
                </a:lnTo>
                <a:lnTo>
                  <a:pt x="18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6793003" y="23514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23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9" name="Google Shape;1255;p37">
            <a:extLst>
              <a:ext uri="{FF2B5EF4-FFF2-40B4-BE49-F238E27FC236}">
                <a16:creationId xmlns:a16="http://schemas.microsoft.com/office/drawing/2014/main" id="{C975EF97-F28B-493B-C3BF-A8A5BBCF73AA}"/>
              </a:ext>
            </a:extLst>
          </p:cNvPr>
          <p:cNvSpPr/>
          <p:nvPr/>
        </p:nvSpPr>
        <p:spPr>
          <a:xfrm rot="11286515">
            <a:off x="533017" y="325621"/>
            <a:ext cx="8014903" cy="4847287"/>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Table 6">
            <a:extLst>
              <a:ext uri="{FF2B5EF4-FFF2-40B4-BE49-F238E27FC236}">
                <a16:creationId xmlns:a16="http://schemas.microsoft.com/office/drawing/2014/main" id="{B17095A7-4CE1-53AF-ED81-D83561ABBBA9}"/>
              </a:ext>
            </a:extLst>
          </p:cNvPr>
          <p:cNvGraphicFramePr>
            <a:graphicFrameLocks noGrp="1"/>
          </p:cNvGraphicFramePr>
          <p:nvPr>
            <p:extLst>
              <p:ext uri="{D42A27DB-BD31-4B8C-83A1-F6EECF244321}">
                <p14:modId xmlns:p14="http://schemas.microsoft.com/office/powerpoint/2010/main" val="492855456"/>
              </p:ext>
            </p:extLst>
          </p:nvPr>
        </p:nvGraphicFramePr>
        <p:xfrm>
          <a:off x="1055539" y="935420"/>
          <a:ext cx="6722120" cy="3697905"/>
        </p:xfrm>
        <a:graphic>
          <a:graphicData uri="http://schemas.openxmlformats.org/drawingml/2006/table">
            <a:tbl>
              <a:tblPr firstRow="1" bandRow="1">
                <a:tableStyleId>{19462D47-920A-45AE-9FD6-8EFE461458A3}</a:tableStyleId>
              </a:tblPr>
              <a:tblGrid>
                <a:gridCol w="3484930">
                  <a:extLst>
                    <a:ext uri="{9D8B030D-6E8A-4147-A177-3AD203B41FA5}">
                      <a16:colId xmlns:a16="http://schemas.microsoft.com/office/drawing/2014/main" val="3973352837"/>
                    </a:ext>
                  </a:extLst>
                </a:gridCol>
                <a:gridCol w="3237190">
                  <a:extLst>
                    <a:ext uri="{9D8B030D-6E8A-4147-A177-3AD203B41FA5}">
                      <a16:colId xmlns:a16="http://schemas.microsoft.com/office/drawing/2014/main" val="780530302"/>
                    </a:ext>
                  </a:extLst>
                </a:gridCol>
              </a:tblGrid>
              <a:tr h="493920">
                <a:tc>
                  <a:txBody>
                    <a:bodyPr/>
                    <a:lstStyle/>
                    <a:p>
                      <a:r>
                        <a:rPr lang="en-US" sz="1400">
                          <a:solidFill>
                            <a:schemeClr val="bg1"/>
                          </a:solidFill>
                          <a:latin typeface="Vollkorn"/>
                        </a:rPr>
                        <a:t>Safe and Supportive Schools (WVBE Policy 4373)</a:t>
                      </a:r>
                    </a:p>
                  </a:txBody>
                  <a:tcPr anchor="ctr">
                    <a:lnL w="9525" cap="flat" cmpd="sng">
                      <a:noFill/>
                      <a:prstDash val="solid"/>
                      <a:round/>
                      <a:headEnd type="none" w="sm" len="sm"/>
                      <a:tailEnd type="none" w="sm" len="sm"/>
                    </a:lnL>
                    <a:lnR w="12700" cap="flat" cmpd="sng" algn="ctr">
                      <a:solidFill>
                        <a:schemeClr val="bg1"/>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bg1"/>
                          </a:solidFill>
                          <a:latin typeface="Vollkorn"/>
                        </a:rPr>
                        <a:t>Regulations for the Education of Students with Exceptionalities (Policy 2419)</a:t>
                      </a:r>
                    </a:p>
                  </a:txBody>
                  <a:tcPr anchor="ctr">
                    <a:lnL w="127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6902011"/>
                  </a:ext>
                </a:extLst>
              </a:tr>
              <a:tr h="0">
                <a:tc>
                  <a:txBody>
                    <a:bodyPr/>
                    <a:lstStyle/>
                    <a:p>
                      <a:r>
                        <a:rPr lang="en-US" sz="1400">
                          <a:solidFill>
                            <a:schemeClr val="bg1"/>
                          </a:solidFill>
                          <a:latin typeface="Vollkorn"/>
                        </a:rPr>
                        <a:t>Crisis Response Plan (Code </a:t>
                      </a:r>
                      <a:r>
                        <a:rPr lang="en-US" sz="1400" b="0" spc="-100">
                          <a:solidFill>
                            <a:schemeClr val="bg1"/>
                          </a:solidFill>
                          <a:latin typeface="Vollkorn"/>
                          <a:ea typeface="Yusei Magic" panose="020B0604020202020204" charset="-128"/>
                          <a:cs typeface="Yusei Magic" panose="020B0604020202020204" charset="-128"/>
                        </a:rPr>
                        <a:t>§ 18  -  9 F  - 9)</a:t>
                      </a:r>
                      <a:endParaRPr lang="en-US" sz="1400" b="0">
                        <a:solidFill>
                          <a:schemeClr val="bg1"/>
                        </a:solidFill>
                        <a:latin typeface="Vollkorn"/>
                      </a:endParaRPr>
                    </a:p>
                  </a:txBody>
                  <a:tcPr anchor="ctr">
                    <a:lnL w="9525" cap="flat" cmpd="sng">
                      <a:no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bg1"/>
                          </a:solidFill>
                          <a:latin typeface="Vollkorn"/>
                        </a:rPr>
                        <a:t>Community Schools (Policy 2425)</a:t>
                      </a:r>
                    </a:p>
                  </a:txBody>
                  <a:tcPr anchor="ctr">
                    <a:lnL w="127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4920338"/>
                  </a:ext>
                </a:extLst>
              </a:tr>
              <a:tr h="694575">
                <a:tc>
                  <a:txBody>
                    <a:bodyPr/>
                    <a:lstStyle/>
                    <a:p>
                      <a:r>
                        <a:rPr lang="en-US" sz="1400" b="0">
                          <a:solidFill>
                            <a:schemeClr val="bg1"/>
                          </a:solidFill>
                          <a:latin typeface="Vollkorn"/>
                        </a:rPr>
                        <a:t>Suicide Prevention (HB 2535)</a:t>
                      </a:r>
                    </a:p>
                  </a:txBody>
                  <a:tcPr anchor="ctr">
                    <a:lnL w="9525" cap="flat" cmpd="sng">
                      <a:no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bg1"/>
                          </a:solidFill>
                          <a:latin typeface="Vollkorn"/>
                        </a:rPr>
                        <a:t>WV College- and Career-Readiness Standards and Standards for Student Success (Policy 2520.19)</a:t>
                      </a:r>
                    </a:p>
                  </a:txBody>
                  <a:tcPr anchor="ctr">
                    <a:lnL w="127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1895766"/>
                  </a:ext>
                </a:extLst>
              </a:tr>
              <a:tr h="375585">
                <a:tc>
                  <a:txBody>
                    <a:bodyPr/>
                    <a:lstStyle/>
                    <a:p>
                      <a:r>
                        <a:rPr lang="en-US" sz="1400" b="0">
                          <a:solidFill>
                            <a:schemeClr val="bg1"/>
                          </a:solidFill>
                          <a:latin typeface="Vollkorn"/>
                        </a:rPr>
                        <a:t>Child Abuse Prevention (HB 4402)</a:t>
                      </a:r>
                    </a:p>
                  </a:txBody>
                  <a:tcPr anchor="ctr">
                    <a:lnL w="9525" cap="flat" cmpd="sng">
                      <a:no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bg1"/>
                          </a:solidFill>
                          <a:latin typeface="Vollkorn"/>
                        </a:rPr>
                        <a:t>Employee Code of Conduct (Policy 5902)</a:t>
                      </a:r>
                    </a:p>
                  </a:txBody>
                  <a:tcPr anchor="ctr">
                    <a:lnL w="127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7610885"/>
                  </a:ext>
                </a:extLst>
              </a:tr>
              <a:tr h="493920">
                <a:tc>
                  <a:txBody>
                    <a:bodyPr/>
                    <a:lstStyle/>
                    <a:p>
                      <a:r>
                        <a:rPr lang="en-US" sz="1400" b="0">
                          <a:solidFill>
                            <a:schemeClr val="bg1"/>
                          </a:solidFill>
                          <a:latin typeface="Vollkorn"/>
                        </a:rPr>
                        <a:t>Harassment, Intimidation or Bullying Prohibition </a:t>
                      </a:r>
                      <a:r>
                        <a:rPr lang="en-US" sz="1400">
                          <a:solidFill>
                            <a:schemeClr val="bg1"/>
                          </a:solidFill>
                          <a:latin typeface="Vollkorn"/>
                        </a:rPr>
                        <a:t>(Code </a:t>
                      </a:r>
                      <a:r>
                        <a:rPr lang="en-US" sz="1400" b="0" spc="-100">
                          <a:solidFill>
                            <a:schemeClr val="bg1"/>
                          </a:solidFill>
                          <a:latin typeface="Vollkorn"/>
                          <a:ea typeface="Yusei Magic" panose="020B0604020202020204" charset="-128"/>
                          <a:cs typeface="Yusei Magic" panose="020B0604020202020204" charset="-128"/>
                        </a:rPr>
                        <a:t>§ 18 – 2C)</a:t>
                      </a:r>
                      <a:endParaRPr lang="en-US" sz="1400" b="0">
                        <a:solidFill>
                          <a:schemeClr val="bg1"/>
                        </a:solidFill>
                        <a:latin typeface="Vollkorn"/>
                      </a:endParaRPr>
                    </a:p>
                  </a:txBody>
                  <a:tcPr anchor="ctr">
                    <a:lnL w="9525" cap="flat" cmpd="sng">
                      <a:no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bg1"/>
                          </a:solidFill>
                          <a:latin typeface="Vollkorn"/>
                        </a:rPr>
                        <a:t>School Access Safety Act (Code </a:t>
                      </a:r>
                      <a:r>
                        <a:rPr lang="en-US" sz="1400" b="0" spc="-100">
                          <a:solidFill>
                            <a:schemeClr val="bg1"/>
                          </a:solidFill>
                          <a:latin typeface="Vollkorn"/>
                          <a:ea typeface="Yusei Magic" panose="020B0604020202020204" charset="-128"/>
                          <a:cs typeface="Yusei Magic" panose="020B0604020202020204" charset="-128"/>
                        </a:rPr>
                        <a:t>§ 18  -  9 F  - 1)</a:t>
                      </a:r>
                      <a:endParaRPr lang="en-US" sz="1400">
                        <a:solidFill>
                          <a:schemeClr val="bg1"/>
                        </a:solidFill>
                        <a:latin typeface="Vollkorn"/>
                      </a:endParaRPr>
                    </a:p>
                  </a:txBody>
                  <a:tcPr anchor="ctr">
                    <a:lnL w="127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5377648"/>
                  </a:ext>
                </a:extLst>
              </a:tr>
              <a:tr h="493920">
                <a:tc>
                  <a:txBody>
                    <a:bodyPr/>
                    <a:lstStyle/>
                    <a:p>
                      <a:r>
                        <a:rPr lang="en-US" sz="1400" b="0">
                          <a:solidFill>
                            <a:schemeClr val="bg1"/>
                          </a:solidFill>
                          <a:latin typeface="Vollkorn"/>
                        </a:rPr>
                        <a:t>Comprehensive School Counseling Programs (Policy 2315)</a:t>
                      </a:r>
                    </a:p>
                  </a:txBody>
                  <a:tcPr anchor="ctr">
                    <a:lnL w="9525" cap="flat" cmpd="sng">
                      <a:no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bg1"/>
                          </a:solidFill>
                          <a:latin typeface="Vollkorn"/>
                        </a:rPr>
                        <a:t>Guidelines to Assist Principals (State Fire Marshal Regulations) </a:t>
                      </a:r>
                    </a:p>
                  </a:txBody>
                  <a:tcPr anchor="ctr">
                    <a:lnL w="127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530413"/>
                  </a:ext>
                </a:extLst>
              </a:tr>
              <a:tr h="6945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a:solidFill>
                            <a:schemeClr val="bg1"/>
                          </a:solidFill>
                          <a:latin typeface="Vollkorn"/>
                        </a:rPr>
                        <a:t>Standards for High-Quality Schools (Policy 2322)</a:t>
                      </a:r>
                    </a:p>
                    <a:p>
                      <a:endParaRPr lang="en-US" sz="1400" b="0">
                        <a:solidFill>
                          <a:schemeClr val="bg1"/>
                        </a:solidFill>
                        <a:latin typeface="Vollkorn"/>
                      </a:endParaRPr>
                    </a:p>
                  </a:txBody>
                  <a:tcPr anchor="ctr">
                    <a:lnL w="9525" cap="flat" cmpd="sng">
                      <a:no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endParaRPr lang="en-US" sz="1400">
                        <a:latin typeface="Vollkorn"/>
                      </a:endParaRPr>
                    </a:p>
                  </a:txBody>
                  <a:tcPr anchor="ctr">
                    <a:lnL w="12700" cap="flat" cmpd="sng" algn="ctr">
                      <a:solidFill>
                        <a:schemeClr val="bg1"/>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bg1"/>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732981064"/>
                  </a:ext>
                </a:extLst>
              </a:tr>
            </a:tbl>
          </a:graphicData>
        </a:graphic>
      </p:graphicFrame>
    </p:spTree>
    <p:extLst>
      <p:ext uri="{BB962C8B-B14F-4D97-AF65-F5344CB8AC3E}">
        <p14:creationId xmlns:p14="http://schemas.microsoft.com/office/powerpoint/2010/main" val="1506121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42"/>
          <p:cNvSpPr txBox="1">
            <a:spLocks noGrp="1"/>
          </p:cNvSpPr>
          <p:nvPr>
            <p:ph type="title"/>
          </p:nvPr>
        </p:nvSpPr>
        <p:spPr>
          <a:xfrm>
            <a:off x="4477750" y="1506953"/>
            <a:ext cx="3827400" cy="1915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solidFill>
                  <a:schemeClr val="bg1"/>
                </a:solidFill>
              </a:rPr>
              <a:t>Student Support Personnel Are a Vital Asset</a:t>
            </a:r>
            <a:endParaRPr sz="3600">
              <a:solidFill>
                <a:schemeClr val="bg1"/>
              </a:solidFill>
            </a:endParaRPr>
          </a:p>
        </p:txBody>
      </p:sp>
      <p:grpSp>
        <p:nvGrpSpPr>
          <p:cNvPr id="1390" name="Google Shape;1390;p42"/>
          <p:cNvGrpSpPr/>
          <p:nvPr/>
        </p:nvGrpSpPr>
        <p:grpSpPr>
          <a:xfrm>
            <a:off x="719991" y="1763631"/>
            <a:ext cx="724835" cy="635493"/>
            <a:chOff x="5375211" y="1361181"/>
            <a:chExt cx="724835" cy="635493"/>
          </a:xfrm>
        </p:grpSpPr>
        <p:sp>
          <p:nvSpPr>
            <p:cNvPr id="1391" name="Google Shape;1391;p42"/>
            <p:cNvSpPr/>
            <p:nvPr/>
          </p:nvSpPr>
          <p:spPr>
            <a:xfrm flipH="1">
              <a:off x="5375211" y="1361181"/>
              <a:ext cx="724835" cy="635493"/>
            </a:xfrm>
            <a:custGeom>
              <a:avLst/>
              <a:gdLst/>
              <a:ahLst/>
              <a:cxnLst/>
              <a:rect l="l" t="t" r="r" b="b"/>
              <a:pathLst>
                <a:path w="11553" h="10129" extrusionOk="0">
                  <a:moveTo>
                    <a:pt x="6265" y="0"/>
                  </a:moveTo>
                  <a:lnTo>
                    <a:pt x="5410" y="41"/>
                  </a:lnTo>
                  <a:lnTo>
                    <a:pt x="4556" y="41"/>
                  </a:lnTo>
                  <a:lnTo>
                    <a:pt x="4150" y="82"/>
                  </a:lnTo>
                  <a:lnTo>
                    <a:pt x="3702" y="163"/>
                  </a:lnTo>
                  <a:lnTo>
                    <a:pt x="2970" y="366"/>
                  </a:lnTo>
                  <a:lnTo>
                    <a:pt x="2644" y="488"/>
                  </a:lnTo>
                  <a:lnTo>
                    <a:pt x="2278" y="651"/>
                  </a:lnTo>
                  <a:lnTo>
                    <a:pt x="1953" y="814"/>
                  </a:lnTo>
                  <a:lnTo>
                    <a:pt x="1628" y="1017"/>
                  </a:lnTo>
                  <a:lnTo>
                    <a:pt x="1343" y="1261"/>
                  </a:lnTo>
                  <a:lnTo>
                    <a:pt x="1058" y="1505"/>
                  </a:lnTo>
                  <a:lnTo>
                    <a:pt x="814" y="1790"/>
                  </a:lnTo>
                  <a:lnTo>
                    <a:pt x="611" y="2075"/>
                  </a:lnTo>
                  <a:lnTo>
                    <a:pt x="407" y="2360"/>
                  </a:lnTo>
                  <a:lnTo>
                    <a:pt x="285" y="2685"/>
                  </a:lnTo>
                  <a:lnTo>
                    <a:pt x="163" y="3010"/>
                  </a:lnTo>
                  <a:lnTo>
                    <a:pt x="41" y="3376"/>
                  </a:lnTo>
                  <a:lnTo>
                    <a:pt x="1" y="3702"/>
                  </a:lnTo>
                  <a:lnTo>
                    <a:pt x="1" y="4068"/>
                  </a:lnTo>
                  <a:lnTo>
                    <a:pt x="41" y="4393"/>
                  </a:lnTo>
                  <a:lnTo>
                    <a:pt x="82" y="4759"/>
                  </a:lnTo>
                  <a:lnTo>
                    <a:pt x="204" y="5085"/>
                  </a:lnTo>
                  <a:lnTo>
                    <a:pt x="367" y="5370"/>
                  </a:lnTo>
                  <a:lnTo>
                    <a:pt x="529" y="5695"/>
                  </a:lnTo>
                  <a:lnTo>
                    <a:pt x="773" y="5939"/>
                  </a:lnTo>
                  <a:lnTo>
                    <a:pt x="1017" y="6224"/>
                  </a:lnTo>
                  <a:lnTo>
                    <a:pt x="1262" y="6427"/>
                  </a:lnTo>
                  <a:lnTo>
                    <a:pt x="1587" y="6671"/>
                  </a:lnTo>
                  <a:lnTo>
                    <a:pt x="1912" y="6875"/>
                  </a:lnTo>
                  <a:lnTo>
                    <a:pt x="2278" y="7037"/>
                  </a:lnTo>
                  <a:lnTo>
                    <a:pt x="2644" y="7159"/>
                  </a:lnTo>
                  <a:lnTo>
                    <a:pt x="3011" y="7281"/>
                  </a:lnTo>
                  <a:lnTo>
                    <a:pt x="3377" y="7363"/>
                  </a:lnTo>
                  <a:lnTo>
                    <a:pt x="4150" y="7485"/>
                  </a:lnTo>
                  <a:lnTo>
                    <a:pt x="4719" y="7525"/>
                  </a:lnTo>
                  <a:lnTo>
                    <a:pt x="4638" y="7892"/>
                  </a:lnTo>
                  <a:lnTo>
                    <a:pt x="4516" y="8258"/>
                  </a:lnTo>
                  <a:lnTo>
                    <a:pt x="4312" y="8624"/>
                  </a:lnTo>
                  <a:lnTo>
                    <a:pt x="3987" y="8949"/>
                  </a:lnTo>
                  <a:lnTo>
                    <a:pt x="3661" y="9234"/>
                  </a:lnTo>
                  <a:lnTo>
                    <a:pt x="3295" y="9478"/>
                  </a:lnTo>
                  <a:lnTo>
                    <a:pt x="3214" y="9519"/>
                  </a:lnTo>
                  <a:lnTo>
                    <a:pt x="3173" y="9600"/>
                  </a:lnTo>
                  <a:lnTo>
                    <a:pt x="3214" y="9681"/>
                  </a:lnTo>
                  <a:lnTo>
                    <a:pt x="3255" y="9763"/>
                  </a:lnTo>
                  <a:lnTo>
                    <a:pt x="3417" y="9885"/>
                  </a:lnTo>
                  <a:lnTo>
                    <a:pt x="3661" y="10007"/>
                  </a:lnTo>
                  <a:lnTo>
                    <a:pt x="4109" y="10088"/>
                  </a:lnTo>
                  <a:lnTo>
                    <a:pt x="4394" y="10129"/>
                  </a:lnTo>
                  <a:lnTo>
                    <a:pt x="4678" y="10129"/>
                  </a:lnTo>
                  <a:lnTo>
                    <a:pt x="4963" y="10088"/>
                  </a:lnTo>
                  <a:lnTo>
                    <a:pt x="5248" y="10047"/>
                  </a:lnTo>
                  <a:lnTo>
                    <a:pt x="5492" y="9925"/>
                  </a:lnTo>
                  <a:lnTo>
                    <a:pt x="5695" y="9803"/>
                  </a:lnTo>
                  <a:lnTo>
                    <a:pt x="5899" y="9681"/>
                  </a:lnTo>
                  <a:lnTo>
                    <a:pt x="6102" y="9519"/>
                  </a:lnTo>
                  <a:lnTo>
                    <a:pt x="6265" y="9315"/>
                  </a:lnTo>
                  <a:lnTo>
                    <a:pt x="6387" y="9112"/>
                  </a:lnTo>
                  <a:lnTo>
                    <a:pt x="6509" y="8908"/>
                  </a:lnTo>
                  <a:lnTo>
                    <a:pt x="6590" y="8664"/>
                  </a:lnTo>
                  <a:lnTo>
                    <a:pt x="6671" y="8380"/>
                  </a:lnTo>
                  <a:lnTo>
                    <a:pt x="6671" y="8095"/>
                  </a:lnTo>
                  <a:lnTo>
                    <a:pt x="6671" y="7810"/>
                  </a:lnTo>
                  <a:lnTo>
                    <a:pt x="6590" y="7566"/>
                  </a:lnTo>
                  <a:lnTo>
                    <a:pt x="7119" y="7485"/>
                  </a:lnTo>
                  <a:lnTo>
                    <a:pt x="7607" y="7403"/>
                  </a:lnTo>
                  <a:lnTo>
                    <a:pt x="8054" y="7322"/>
                  </a:lnTo>
                  <a:lnTo>
                    <a:pt x="8543" y="7159"/>
                  </a:lnTo>
                  <a:lnTo>
                    <a:pt x="8990" y="6997"/>
                  </a:lnTo>
                  <a:lnTo>
                    <a:pt x="9437" y="6753"/>
                  </a:lnTo>
                  <a:lnTo>
                    <a:pt x="9844" y="6509"/>
                  </a:lnTo>
                  <a:lnTo>
                    <a:pt x="10251" y="6224"/>
                  </a:lnTo>
                  <a:lnTo>
                    <a:pt x="10495" y="5939"/>
                  </a:lnTo>
                  <a:lnTo>
                    <a:pt x="10780" y="5654"/>
                  </a:lnTo>
                  <a:lnTo>
                    <a:pt x="10983" y="5329"/>
                  </a:lnTo>
                  <a:lnTo>
                    <a:pt x="11186" y="5004"/>
                  </a:lnTo>
                  <a:lnTo>
                    <a:pt x="11349" y="4637"/>
                  </a:lnTo>
                  <a:lnTo>
                    <a:pt x="11471" y="4312"/>
                  </a:lnTo>
                  <a:lnTo>
                    <a:pt x="11512" y="3905"/>
                  </a:lnTo>
                  <a:lnTo>
                    <a:pt x="11553" y="3539"/>
                  </a:lnTo>
                  <a:lnTo>
                    <a:pt x="11512" y="3132"/>
                  </a:lnTo>
                  <a:lnTo>
                    <a:pt x="11431" y="2726"/>
                  </a:lnTo>
                  <a:lnTo>
                    <a:pt x="11309" y="2360"/>
                  </a:lnTo>
                  <a:lnTo>
                    <a:pt x="11146" y="1993"/>
                  </a:lnTo>
                  <a:lnTo>
                    <a:pt x="10942" y="1668"/>
                  </a:lnTo>
                  <a:lnTo>
                    <a:pt x="10698" y="1383"/>
                  </a:lnTo>
                  <a:lnTo>
                    <a:pt x="10414" y="1099"/>
                  </a:lnTo>
                  <a:lnTo>
                    <a:pt x="10088" y="814"/>
                  </a:lnTo>
                  <a:lnTo>
                    <a:pt x="9763" y="610"/>
                  </a:lnTo>
                  <a:lnTo>
                    <a:pt x="9397" y="448"/>
                  </a:lnTo>
                  <a:lnTo>
                    <a:pt x="9031" y="285"/>
                  </a:lnTo>
                  <a:lnTo>
                    <a:pt x="8665" y="204"/>
                  </a:lnTo>
                  <a:lnTo>
                    <a:pt x="8298" y="122"/>
                  </a:lnTo>
                  <a:lnTo>
                    <a:pt x="7892" y="41"/>
                  </a:lnTo>
                  <a:lnTo>
                    <a:pt x="7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flipH="1">
              <a:off x="5801404" y="1578073"/>
              <a:ext cx="56215" cy="58787"/>
            </a:xfrm>
            <a:custGeom>
              <a:avLst/>
              <a:gdLst/>
              <a:ahLst/>
              <a:cxnLst/>
              <a:rect l="l" t="t" r="r" b="b"/>
              <a:pathLst>
                <a:path w="896" h="937" extrusionOk="0">
                  <a:moveTo>
                    <a:pt x="408" y="1"/>
                  </a:moveTo>
                  <a:lnTo>
                    <a:pt x="326" y="41"/>
                  </a:lnTo>
                  <a:lnTo>
                    <a:pt x="204" y="123"/>
                  </a:lnTo>
                  <a:lnTo>
                    <a:pt x="123" y="204"/>
                  </a:lnTo>
                  <a:lnTo>
                    <a:pt x="41" y="326"/>
                  </a:lnTo>
                  <a:lnTo>
                    <a:pt x="1" y="448"/>
                  </a:lnTo>
                  <a:lnTo>
                    <a:pt x="41" y="611"/>
                  </a:lnTo>
                  <a:lnTo>
                    <a:pt x="82" y="774"/>
                  </a:lnTo>
                  <a:lnTo>
                    <a:pt x="204" y="896"/>
                  </a:lnTo>
                  <a:lnTo>
                    <a:pt x="367" y="936"/>
                  </a:lnTo>
                  <a:lnTo>
                    <a:pt x="530" y="936"/>
                  </a:lnTo>
                  <a:lnTo>
                    <a:pt x="652" y="896"/>
                  </a:lnTo>
                  <a:lnTo>
                    <a:pt x="774" y="774"/>
                  </a:lnTo>
                  <a:lnTo>
                    <a:pt x="814" y="652"/>
                  </a:lnTo>
                  <a:lnTo>
                    <a:pt x="896" y="530"/>
                  </a:lnTo>
                  <a:lnTo>
                    <a:pt x="896" y="367"/>
                  </a:lnTo>
                  <a:lnTo>
                    <a:pt x="855" y="245"/>
                  </a:lnTo>
                  <a:lnTo>
                    <a:pt x="774" y="123"/>
                  </a:lnTo>
                  <a:lnTo>
                    <a:pt x="652" y="41"/>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2"/>
            <p:cNvSpPr/>
            <p:nvPr/>
          </p:nvSpPr>
          <p:spPr>
            <a:xfrm flipH="1">
              <a:off x="5791177" y="1567909"/>
              <a:ext cx="76606" cy="81687"/>
            </a:xfrm>
            <a:custGeom>
              <a:avLst/>
              <a:gdLst/>
              <a:ahLst/>
              <a:cxnLst/>
              <a:rect l="l" t="t" r="r" b="b"/>
              <a:pathLst>
                <a:path w="1221" h="1302" extrusionOk="0">
                  <a:moveTo>
                    <a:pt x="773" y="366"/>
                  </a:moveTo>
                  <a:lnTo>
                    <a:pt x="773" y="407"/>
                  </a:lnTo>
                  <a:lnTo>
                    <a:pt x="814" y="407"/>
                  </a:lnTo>
                  <a:lnTo>
                    <a:pt x="814" y="448"/>
                  </a:lnTo>
                  <a:lnTo>
                    <a:pt x="854" y="448"/>
                  </a:lnTo>
                  <a:lnTo>
                    <a:pt x="854" y="488"/>
                  </a:lnTo>
                  <a:lnTo>
                    <a:pt x="854" y="529"/>
                  </a:lnTo>
                  <a:lnTo>
                    <a:pt x="854" y="570"/>
                  </a:lnTo>
                  <a:lnTo>
                    <a:pt x="854" y="651"/>
                  </a:lnTo>
                  <a:lnTo>
                    <a:pt x="854" y="732"/>
                  </a:lnTo>
                  <a:lnTo>
                    <a:pt x="814" y="732"/>
                  </a:lnTo>
                  <a:lnTo>
                    <a:pt x="814" y="773"/>
                  </a:lnTo>
                  <a:lnTo>
                    <a:pt x="773" y="814"/>
                  </a:lnTo>
                  <a:lnTo>
                    <a:pt x="732" y="854"/>
                  </a:lnTo>
                  <a:lnTo>
                    <a:pt x="732" y="895"/>
                  </a:lnTo>
                  <a:lnTo>
                    <a:pt x="692" y="895"/>
                  </a:lnTo>
                  <a:lnTo>
                    <a:pt x="651" y="936"/>
                  </a:lnTo>
                  <a:lnTo>
                    <a:pt x="570" y="936"/>
                  </a:lnTo>
                  <a:lnTo>
                    <a:pt x="529" y="895"/>
                  </a:lnTo>
                  <a:lnTo>
                    <a:pt x="488" y="895"/>
                  </a:lnTo>
                  <a:lnTo>
                    <a:pt x="448" y="854"/>
                  </a:lnTo>
                  <a:lnTo>
                    <a:pt x="407" y="814"/>
                  </a:lnTo>
                  <a:lnTo>
                    <a:pt x="407" y="773"/>
                  </a:lnTo>
                  <a:lnTo>
                    <a:pt x="366" y="732"/>
                  </a:lnTo>
                  <a:lnTo>
                    <a:pt x="366" y="692"/>
                  </a:lnTo>
                  <a:lnTo>
                    <a:pt x="366" y="651"/>
                  </a:lnTo>
                  <a:lnTo>
                    <a:pt x="366" y="610"/>
                  </a:lnTo>
                  <a:lnTo>
                    <a:pt x="366" y="570"/>
                  </a:lnTo>
                  <a:lnTo>
                    <a:pt x="407" y="529"/>
                  </a:lnTo>
                  <a:lnTo>
                    <a:pt x="407" y="488"/>
                  </a:lnTo>
                  <a:lnTo>
                    <a:pt x="448" y="448"/>
                  </a:lnTo>
                  <a:lnTo>
                    <a:pt x="488" y="448"/>
                  </a:lnTo>
                  <a:lnTo>
                    <a:pt x="488" y="407"/>
                  </a:lnTo>
                  <a:lnTo>
                    <a:pt x="529" y="407"/>
                  </a:lnTo>
                  <a:lnTo>
                    <a:pt x="529" y="366"/>
                  </a:lnTo>
                  <a:close/>
                  <a:moveTo>
                    <a:pt x="488" y="0"/>
                  </a:moveTo>
                  <a:lnTo>
                    <a:pt x="325" y="81"/>
                  </a:lnTo>
                  <a:lnTo>
                    <a:pt x="163" y="203"/>
                  </a:lnTo>
                  <a:lnTo>
                    <a:pt x="41" y="366"/>
                  </a:lnTo>
                  <a:lnTo>
                    <a:pt x="0" y="529"/>
                  </a:lnTo>
                  <a:lnTo>
                    <a:pt x="0" y="773"/>
                  </a:lnTo>
                  <a:lnTo>
                    <a:pt x="41" y="895"/>
                  </a:lnTo>
                  <a:lnTo>
                    <a:pt x="81" y="1017"/>
                  </a:lnTo>
                  <a:lnTo>
                    <a:pt x="203" y="1139"/>
                  </a:lnTo>
                  <a:lnTo>
                    <a:pt x="285" y="1220"/>
                  </a:lnTo>
                  <a:lnTo>
                    <a:pt x="407" y="1261"/>
                  </a:lnTo>
                  <a:lnTo>
                    <a:pt x="529" y="1302"/>
                  </a:lnTo>
                  <a:lnTo>
                    <a:pt x="732" y="1302"/>
                  </a:lnTo>
                  <a:lnTo>
                    <a:pt x="895" y="1220"/>
                  </a:lnTo>
                  <a:lnTo>
                    <a:pt x="1017" y="1098"/>
                  </a:lnTo>
                  <a:lnTo>
                    <a:pt x="1139" y="976"/>
                  </a:lnTo>
                  <a:lnTo>
                    <a:pt x="1180" y="814"/>
                  </a:lnTo>
                  <a:lnTo>
                    <a:pt x="1220" y="610"/>
                  </a:lnTo>
                  <a:lnTo>
                    <a:pt x="1220" y="448"/>
                  </a:lnTo>
                  <a:lnTo>
                    <a:pt x="1180" y="285"/>
                  </a:lnTo>
                  <a:lnTo>
                    <a:pt x="1058" y="122"/>
                  </a:lnTo>
                  <a:lnTo>
                    <a:pt x="895"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flipH="1">
              <a:off x="5696754" y="1578073"/>
              <a:ext cx="56215" cy="58787"/>
            </a:xfrm>
            <a:custGeom>
              <a:avLst/>
              <a:gdLst/>
              <a:ahLst/>
              <a:cxnLst/>
              <a:rect l="l" t="t" r="r" b="b"/>
              <a:pathLst>
                <a:path w="896" h="937" extrusionOk="0">
                  <a:moveTo>
                    <a:pt x="448" y="1"/>
                  </a:moveTo>
                  <a:lnTo>
                    <a:pt x="326" y="41"/>
                  </a:lnTo>
                  <a:lnTo>
                    <a:pt x="204" y="123"/>
                  </a:lnTo>
                  <a:lnTo>
                    <a:pt x="123" y="204"/>
                  </a:lnTo>
                  <a:lnTo>
                    <a:pt x="41" y="326"/>
                  </a:lnTo>
                  <a:lnTo>
                    <a:pt x="1" y="448"/>
                  </a:lnTo>
                  <a:lnTo>
                    <a:pt x="41" y="611"/>
                  </a:lnTo>
                  <a:lnTo>
                    <a:pt x="123" y="774"/>
                  </a:lnTo>
                  <a:lnTo>
                    <a:pt x="245" y="896"/>
                  </a:lnTo>
                  <a:lnTo>
                    <a:pt x="407" y="936"/>
                  </a:lnTo>
                  <a:lnTo>
                    <a:pt x="529" y="936"/>
                  </a:lnTo>
                  <a:lnTo>
                    <a:pt x="651" y="896"/>
                  </a:lnTo>
                  <a:lnTo>
                    <a:pt x="773" y="774"/>
                  </a:lnTo>
                  <a:lnTo>
                    <a:pt x="855" y="652"/>
                  </a:lnTo>
                  <a:lnTo>
                    <a:pt x="895" y="530"/>
                  </a:lnTo>
                  <a:lnTo>
                    <a:pt x="895" y="367"/>
                  </a:lnTo>
                  <a:lnTo>
                    <a:pt x="855" y="245"/>
                  </a:lnTo>
                  <a:lnTo>
                    <a:pt x="773" y="123"/>
                  </a:lnTo>
                  <a:lnTo>
                    <a:pt x="692" y="41"/>
                  </a:ln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flipH="1">
              <a:off x="5686527" y="1567909"/>
              <a:ext cx="76668" cy="81687"/>
            </a:xfrm>
            <a:custGeom>
              <a:avLst/>
              <a:gdLst/>
              <a:ahLst/>
              <a:cxnLst/>
              <a:rect l="l" t="t" r="r" b="b"/>
              <a:pathLst>
                <a:path w="1222" h="1302" extrusionOk="0">
                  <a:moveTo>
                    <a:pt x="774" y="366"/>
                  </a:moveTo>
                  <a:lnTo>
                    <a:pt x="774" y="407"/>
                  </a:lnTo>
                  <a:lnTo>
                    <a:pt x="814" y="407"/>
                  </a:lnTo>
                  <a:lnTo>
                    <a:pt x="855" y="448"/>
                  </a:lnTo>
                  <a:lnTo>
                    <a:pt x="855" y="488"/>
                  </a:lnTo>
                  <a:lnTo>
                    <a:pt x="855" y="529"/>
                  </a:lnTo>
                  <a:lnTo>
                    <a:pt x="855" y="570"/>
                  </a:lnTo>
                  <a:lnTo>
                    <a:pt x="855" y="651"/>
                  </a:lnTo>
                  <a:lnTo>
                    <a:pt x="855" y="732"/>
                  </a:lnTo>
                  <a:lnTo>
                    <a:pt x="814" y="773"/>
                  </a:lnTo>
                  <a:lnTo>
                    <a:pt x="774" y="814"/>
                  </a:lnTo>
                  <a:lnTo>
                    <a:pt x="814" y="814"/>
                  </a:lnTo>
                  <a:lnTo>
                    <a:pt x="733" y="854"/>
                  </a:lnTo>
                  <a:lnTo>
                    <a:pt x="733" y="895"/>
                  </a:lnTo>
                  <a:lnTo>
                    <a:pt x="692" y="895"/>
                  </a:lnTo>
                  <a:lnTo>
                    <a:pt x="652" y="936"/>
                  </a:lnTo>
                  <a:lnTo>
                    <a:pt x="570" y="936"/>
                  </a:lnTo>
                  <a:lnTo>
                    <a:pt x="530" y="895"/>
                  </a:lnTo>
                  <a:lnTo>
                    <a:pt x="489" y="895"/>
                  </a:lnTo>
                  <a:lnTo>
                    <a:pt x="489" y="854"/>
                  </a:lnTo>
                  <a:lnTo>
                    <a:pt x="448" y="854"/>
                  </a:lnTo>
                  <a:lnTo>
                    <a:pt x="408" y="814"/>
                  </a:lnTo>
                  <a:lnTo>
                    <a:pt x="408" y="773"/>
                  </a:lnTo>
                  <a:lnTo>
                    <a:pt x="367" y="732"/>
                  </a:lnTo>
                  <a:lnTo>
                    <a:pt x="367" y="692"/>
                  </a:lnTo>
                  <a:lnTo>
                    <a:pt x="367" y="651"/>
                  </a:lnTo>
                  <a:lnTo>
                    <a:pt x="367" y="610"/>
                  </a:lnTo>
                  <a:lnTo>
                    <a:pt x="367" y="570"/>
                  </a:lnTo>
                  <a:lnTo>
                    <a:pt x="408" y="529"/>
                  </a:lnTo>
                  <a:lnTo>
                    <a:pt x="408" y="488"/>
                  </a:lnTo>
                  <a:lnTo>
                    <a:pt x="448" y="448"/>
                  </a:lnTo>
                  <a:lnTo>
                    <a:pt x="489" y="448"/>
                  </a:lnTo>
                  <a:lnTo>
                    <a:pt x="489" y="407"/>
                  </a:lnTo>
                  <a:lnTo>
                    <a:pt x="530" y="407"/>
                  </a:lnTo>
                  <a:lnTo>
                    <a:pt x="570" y="366"/>
                  </a:lnTo>
                  <a:close/>
                  <a:moveTo>
                    <a:pt x="489" y="0"/>
                  </a:moveTo>
                  <a:lnTo>
                    <a:pt x="326" y="81"/>
                  </a:lnTo>
                  <a:lnTo>
                    <a:pt x="164" y="203"/>
                  </a:lnTo>
                  <a:lnTo>
                    <a:pt x="82" y="366"/>
                  </a:lnTo>
                  <a:lnTo>
                    <a:pt x="1" y="529"/>
                  </a:lnTo>
                  <a:lnTo>
                    <a:pt x="1" y="773"/>
                  </a:lnTo>
                  <a:lnTo>
                    <a:pt x="41" y="895"/>
                  </a:lnTo>
                  <a:lnTo>
                    <a:pt x="123" y="1017"/>
                  </a:lnTo>
                  <a:lnTo>
                    <a:pt x="204" y="1139"/>
                  </a:lnTo>
                  <a:lnTo>
                    <a:pt x="286" y="1220"/>
                  </a:lnTo>
                  <a:lnTo>
                    <a:pt x="408" y="1261"/>
                  </a:lnTo>
                  <a:lnTo>
                    <a:pt x="570" y="1302"/>
                  </a:lnTo>
                  <a:lnTo>
                    <a:pt x="733" y="1302"/>
                  </a:lnTo>
                  <a:lnTo>
                    <a:pt x="896" y="1220"/>
                  </a:lnTo>
                  <a:lnTo>
                    <a:pt x="1018" y="1098"/>
                  </a:lnTo>
                  <a:lnTo>
                    <a:pt x="1140" y="976"/>
                  </a:lnTo>
                  <a:lnTo>
                    <a:pt x="1221" y="814"/>
                  </a:lnTo>
                  <a:lnTo>
                    <a:pt x="1221" y="610"/>
                  </a:lnTo>
                  <a:lnTo>
                    <a:pt x="1221" y="448"/>
                  </a:lnTo>
                  <a:lnTo>
                    <a:pt x="1180" y="285"/>
                  </a:lnTo>
                  <a:lnTo>
                    <a:pt x="1058" y="122"/>
                  </a:lnTo>
                  <a:lnTo>
                    <a:pt x="896"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flipH="1">
              <a:off x="5592103" y="1578073"/>
              <a:ext cx="53705" cy="58787"/>
            </a:xfrm>
            <a:custGeom>
              <a:avLst/>
              <a:gdLst/>
              <a:ahLst/>
              <a:cxnLst/>
              <a:rect l="l" t="t" r="r" b="b"/>
              <a:pathLst>
                <a:path w="856" h="937" extrusionOk="0">
                  <a:moveTo>
                    <a:pt x="408" y="1"/>
                  </a:moveTo>
                  <a:lnTo>
                    <a:pt x="286" y="41"/>
                  </a:lnTo>
                  <a:lnTo>
                    <a:pt x="204" y="123"/>
                  </a:lnTo>
                  <a:lnTo>
                    <a:pt x="82" y="204"/>
                  </a:lnTo>
                  <a:lnTo>
                    <a:pt x="42" y="326"/>
                  </a:lnTo>
                  <a:lnTo>
                    <a:pt x="1" y="448"/>
                  </a:lnTo>
                  <a:lnTo>
                    <a:pt x="1" y="611"/>
                  </a:lnTo>
                  <a:lnTo>
                    <a:pt x="82" y="774"/>
                  </a:lnTo>
                  <a:lnTo>
                    <a:pt x="204" y="896"/>
                  </a:lnTo>
                  <a:lnTo>
                    <a:pt x="367" y="936"/>
                  </a:lnTo>
                  <a:lnTo>
                    <a:pt x="530" y="936"/>
                  </a:lnTo>
                  <a:lnTo>
                    <a:pt x="652" y="896"/>
                  </a:lnTo>
                  <a:lnTo>
                    <a:pt x="733" y="774"/>
                  </a:lnTo>
                  <a:lnTo>
                    <a:pt x="814" y="652"/>
                  </a:lnTo>
                  <a:lnTo>
                    <a:pt x="855" y="530"/>
                  </a:lnTo>
                  <a:lnTo>
                    <a:pt x="855" y="367"/>
                  </a:lnTo>
                  <a:lnTo>
                    <a:pt x="855" y="245"/>
                  </a:lnTo>
                  <a:lnTo>
                    <a:pt x="774" y="123"/>
                  </a:lnTo>
                  <a:lnTo>
                    <a:pt x="652" y="41"/>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flipH="1">
              <a:off x="5579367" y="1567909"/>
              <a:ext cx="76606" cy="81687"/>
            </a:xfrm>
            <a:custGeom>
              <a:avLst/>
              <a:gdLst/>
              <a:ahLst/>
              <a:cxnLst/>
              <a:rect l="l" t="t" r="r" b="b"/>
              <a:pathLst>
                <a:path w="1221" h="1302" extrusionOk="0">
                  <a:moveTo>
                    <a:pt x="732" y="366"/>
                  </a:moveTo>
                  <a:lnTo>
                    <a:pt x="773" y="407"/>
                  </a:lnTo>
                  <a:lnTo>
                    <a:pt x="814" y="407"/>
                  </a:lnTo>
                  <a:lnTo>
                    <a:pt x="814" y="448"/>
                  </a:lnTo>
                  <a:lnTo>
                    <a:pt x="854" y="488"/>
                  </a:lnTo>
                  <a:lnTo>
                    <a:pt x="854" y="529"/>
                  </a:lnTo>
                  <a:lnTo>
                    <a:pt x="854" y="570"/>
                  </a:lnTo>
                  <a:lnTo>
                    <a:pt x="854" y="651"/>
                  </a:lnTo>
                  <a:lnTo>
                    <a:pt x="814" y="732"/>
                  </a:lnTo>
                  <a:lnTo>
                    <a:pt x="773" y="773"/>
                  </a:lnTo>
                  <a:lnTo>
                    <a:pt x="773" y="814"/>
                  </a:lnTo>
                  <a:lnTo>
                    <a:pt x="732" y="854"/>
                  </a:lnTo>
                  <a:lnTo>
                    <a:pt x="692" y="895"/>
                  </a:lnTo>
                  <a:lnTo>
                    <a:pt x="651" y="895"/>
                  </a:lnTo>
                  <a:lnTo>
                    <a:pt x="651" y="936"/>
                  </a:lnTo>
                  <a:lnTo>
                    <a:pt x="529" y="936"/>
                  </a:lnTo>
                  <a:lnTo>
                    <a:pt x="488" y="895"/>
                  </a:lnTo>
                  <a:lnTo>
                    <a:pt x="448" y="895"/>
                  </a:lnTo>
                  <a:lnTo>
                    <a:pt x="448" y="854"/>
                  </a:lnTo>
                  <a:lnTo>
                    <a:pt x="407" y="854"/>
                  </a:lnTo>
                  <a:lnTo>
                    <a:pt x="407" y="814"/>
                  </a:lnTo>
                  <a:lnTo>
                    <a:pt x="366" y="773"/>
                  </a:lnTo>
                  <a:lnTo>
                    <a:pt x="366" y="732"/>
                  </a:lnTo>
                  <a:lnTo>
                    <a:pt x="326" y="692"/>
                  </a:lnTo>
                  <a:lnTo>
                    <a:pt x="326" y="651"/>
                  </a:lnTo>
                  <a:lnTo>
                    <a:pt x="326" y="610"/>
                  </a:lnTo>
                  <a:lnTo>
                    <a:pt x="366" y="529"/>
                  </a:lnTo>
                  <a:lnTo>
                    <a:pt x="407" y="488"/>
                  </a:lnTo>
                  <a:lnTo>
                    <a:pt x="448" y="448"/>
                  </a:lnTo>
                  <a:lnTo>
                    <a:pt x="488" y="407"/>
                  </a:lnTo>
                  <a:lnTo>
                    <a:pt x="529" y="407"/>
                  </a:lnTo>
                  <a:lnTo>
                    <a:pt x="529" y="366"/>
                  </a:lnTo>
                  <a:close/>
                  <a:moveTo>
                    <a:pt x="488" y="0"/>
                  </a:moveTo>
                  <a:lnTo>
                    <a:pt x="285" y="81"/>
                  </a:lnTo>
                  <a:lnTo>
                    <a:pt x="163" y="203"/>
                  </a:lnTo>
                  <a:lnTo>
                    <a:pt x="41" y="366"/>
                  </a:lnTo>
                  <a:lnTo>
                    <a:pt x="0" y="529"/>
                  </a:lnTo>
                  <a:lnTo>
                    <a:pt x="0" y="773"/>
                  </a:lnTo>
                  <a:lnTo>
                    <a:pt x="41" y="895"/>
                  </a:lnTo>
                  <a:lnTo>
                    <a:pt x="82" y="1017"/>
                  </a:lnTo>
                  <a:lnTo>
                    <a:pt x="163" y="1139"/>
                  </a:lnTo>
                  <a:lnTo>
                    <a:pt x="285" y="1220"/>
                  </a:lnTo>
                  <a:lnTo>
                    <a:pt x="407" y="1261"/>
                  </a:lnTo>
                  <a:lnTo>
                    <a:pt x="529" y="1302"/>
                  </a:lnTo>
                  <a:lnTo>
                    <a:pt x="692" y="1302"/>
                  </a:lnTo>
                  <a:lnTo>
                    <a:pt x="854" y="1220"/>
                  </a:lnTo>
                  <a:lnTo>
                    <a:pt x="1017" y="1098"/>
                  </a:lnTo>
                  <a:lnTo>
                    <a:pt x="1098" y="976"/>
                  </a:lnTo>
                  <a:lnTo>
                    <a:pt x="1180" y="814"/>
                  </a:lnTo>
                  <a:lnTo>
                    <a:pt x="1220" y="610"/>
                  </a:lnTo>
                  <a:lnTo>
                    <a:pt x="1220" y="448"/>
                  </a:lnTo>
                  <a:lnTo>
                    <a:pt x="1139" y="285"/>
                  </a:lnTo>
                  <a:lnTo>
                    <a:pt x="1017" y="122"/>
                  </a:lnTo>
                  <a:lnTo>
                    <a:pt x="854"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2"/>
            <p:cNvSpPr/>
            <p:nvPr/>
          </p:nvSpPr>
          <p:spPr>
            <a:xfrm flipH="1">
              <a:off x="5936671" y="1460687"/>
              <a:ext cx="91914" cy="140412"/>
            </a:xfrm>
            <a:custGeom>
              <a:avLst/>
              <a:gdLst/>
              <a:ahLst/>
              <a:cxnLst/>
              <a:rect l="l" t="t" r="r" b="b"/>
              <a:pathLst>
                <a:path w="1465" h="2238" extrusionOk="0">
                  <a:moveTo>
                    <a:pt x="1261" y="1"/>
                  </a:moveTo>
                  <a:lnTo>
                    <a:pt x="1180" y="41"/>
                  </a:lnTo>
                  <a:lnTo>
                    <a:pt x="936" y="204"/>
                  </a:lnTo>
                  <a:lnTo>
                    <a:pt x="692" y="407"/>
                  </a:lnTo>
                  <a:lnTo>
                    <a:pt x="489" y="652"/>
                  </a:lnTo>
                  <a:lnTo>
                    <a:pt x="326" y="896"/>
                  </a:lnTo>
                  <a:lnTo>
                    <a:pt x="204" y="1140"/>
                  </a:lnTo>
                  <a:lnTo>
                    <a:pt x="82" y="1465"/>
                  </a:lnTo>
                  <a:lnTo>
                    <a:pt x="41" y="1750"/>
                  </a:lnTo>
                  <a:lnTo>
                    <a:pt x="0" y="2035"/>
                  </a:lnTo>
                  <a:lnTo>
                    <a:pt x="41" y="2116"/>
                  </a:lnTo>
                  <a:lnTo>
                    <a:pt x="82" y="2197"/>
                  </a:lnTo>
                  <a:lnTo>
                    <a:pt x="123" y="2238"/>
                  </a:lnTo>
                  <a:lnTo>
                    <a:pt x="285" y="2238"/>
                  </a:lnTo>
                  <a:lnTo>
                    <a:pt x="326" y="2197"/>
                  </a:lnTo>
                  <a:lnTo>
                    <a:pt x="367" y="2116"/>
                  </a:lnTo>
                  <a:lnTo>
                    <a:pt x="367" y="2035"/>
                  </a:lnTo>
                  <a:lnTo>
                    <a:pt x="407" y="1790"/>
                  </a:lnTo>
                  <a:lnTo>
                    <a:pt x="448" y="1546"/>
                  </a:lnTo>
                  <a:lnTo>
                    <a:pt x="529" y="1302"/>
                  </a:lnTo>
                  <a:lnTo>
                    <a:pt x="651" y="1058"/>
                  </a:lnTo>
                  <a:lnTo>
                    <a:pt x="814" y="855"/>
                  </a:lnTo>
                  <a:lnTo>
                    <a:pt x="977" y="652"/>
                  </a:lnTo>
                  <a:lnTo>
                    <a:pt x="1180" y="489"/>
                  </a:lnTo>
                  <a:lnTo>
                    <a:pt x="1383" y="367"/>
                  </a:lnTo>
                  <a:lnTo>
                    <a:pt x="1424" y="326"/>
                  </a:lnTo>
                  <a:lnTo>
                    <a:pt x="1465" y="245"/>
                  </a:lnTo>
                  <a:lnTo>
                    <a:pt x="1465" y="163"/>
                  </a:lnTo>
                  <a:lnTo>
                    <a:pt x="1424" y="123"/>
                  </a:lnTo>
                  <a:lnTo>
                    <a:pt x="1383" y="82"/>
                  </a:lnTo>
                  <a:lnTo>
                    <a:pt x="1343" y="41"/>
                  </a:lnTo>
                  <a:lnTo>
                    <a:pt x="1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2"/>
            <p:cNvSpPr/>
            <p:nvPr/>
          </p:nvSpPr>
          <p:spPr>
            <a:xfrm flipH="1">
              <a:off x="5885601" y="1432642"/>
              <a:ext cx="23026" cy="28108"/>
            </a:xfrm>
            <a:custGeom>
              <a:avLst/>
              <a:gdLst/>
              <a:ahLst/>
              <a:cxnLst/>
              <a:rect l="l" t="t" r="r" b="b"/>
              <a:pathLst>
                <a:path w="367" h="448" extrusionOk="0">
                  <a:moveTo>
                    <a:pt x="204" y="0"/>
                  </a:moveTo>
                  <a:lnTo>
                    <a:pt x="122" y="41"/>
                  </a:lnTo>
                  <a:lnTo>
                    <a:pt x="41" y="82"/>
                  </a:lnTo>
                  <a:lnTo>
                    <a:pt x="41" y="122"/>
                  </a:lnTo>
                  <a:lnTo>
                    <a:pt x="0" y="204"/>
                  </a:lnTo>
                  <a:lnTo>
                    <a:pt x="0" y="244"/>
                  </a:lnTo>
                  <a:lnTo>
                    <a:pt x="41" y="326"/>
                  </a:lnTo>
                  <a:lnTo>
                    <a:pt x="41" y="366"/>
                  </a:lnTo>
                  <a:lnTo>
                    <a:pt x="122" y="407"/>
                  </a:lnTo>
                  <a:lnTo>
                    <a:pt x="204" y="448"/>
                  </a:lnTo>
                  <a:lnTo>
                    <a:pt x="244" y="407"/>
                  </a:lnTo>
                  <a:lnTo>
                    <a:pt x="326" y="366"/>
                  </a:lnTo>
                  <a:lnTo>
                    <a:pt x="366" y="326"/>
                  </a:lnTo>
                  <a:lnTo>
                    <a:pt x="366" y="244"/>
                  </a:lnTo>
                  <a:lnTo>
                    <a:pt x="366" y="204"/>
                  </a:lnTo>
                  <a:lnTo>
                    <a:pt x="366" y="122"/>
                  </a:lnTo>
                  <a:lnTo>
                    <a:pt x="326" y="82"/>
                  </a:lnTo>
                  <a:lnTo>
                    <a:pt x="244"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42"/>
          <p:cNvGrpSpPr/>
          <p:nvPr/>
        </p:nvGrpSpPr>
        <p:grpSpPr>
          <a:xfrm>
            <a:off x="1374527" y="1607221"/>
            <a:ext cx="1673310" cy="2758058"/>
            <a:chOff x="1694325" y="4167750"/>
            <a:chExt cx="459650" cy="757625"/>
          </a:xfrm>
        </p:grpSpPr>
        <p:sp>
          <p:nvSpPr>
            <p:cNvPr id="1401" name="Google Shape;1401;p42"/>
            <p:cNvSpPr/>
            <p:nvPr/>
          </p:nvSpPr>
          <p:spPr>
            <a:xfrm>
              <a:off x="1764475" y="4338600"/>
              <a:ext cx="381375" cy="375250"/>
            </a:xfrm>
            <a:custGeom>
              <a:avLst/>
              <a:gdLst/>
              <a:ahLst/>
              <a:cxnLst/>
              <a:rect l="l" t="t" r="r" b="b"/>
              <a:pathLst>
                <a:path w="15255" h="15010" extrusionOk="0">
                  <a:moveTo>
                    <a:pt x="11309" y="0"/>
                  </a:moveTo>
                  <a:lnTo>
                    <a:pt x="10536" y="41"/>
                  </a:lnTo>
                  <a:lnTo>
                    <a:pt x="9804" y="163"/>
                  </a:lnTo>
                  <a:lnTo>
                    <a:pt x="1303" y="1098"/>
                  </a:lnTo>
                  <a:lnTo>
                    <a:pt x="1303" y="1383"/>
                  </a:lnTo>
                  <a:lnTo>
                    <a:pt x="1303" y="1668"/>
                  </a:lnTo>
                  <a:lnTo>
                    <a:pt x="1384" y="2237"/>
                  </a:lnTo>
                  <a:lnTo>
                    <a:pt x="1506" y="2766"/>
                  </a:lnTo>
                  <a:lnTo>
                    <a:pt x="1587" y="3336"/>
                  </a:lnTo>
                  <a:lnTo>
                    <a:pt x="1709" y="4556"/>
                  </a:lnTo>
                  <a:lnTo>
                    <a:pt x="1872" y="5776"/>
                  </a:lnTo>
                  <a:lnTo>
                    <a:pt x="1384" y="5898"/>
                  </a:lnTo>
                  <a:lnTo>
                    <a:pt x="896" y="6102"/>
                  </a:lnTo>
                  <a:lnTo>
                    <a:pt x="692" y="6224"/>
                  </a:lnTo>
                  <a:lnTo>
                    <a:pt x="530" y="6386"/>
                  </a:lnTo>
                  <a:lnTo>
                    <a:pt x="326" y="6549"/>
                  </a:lnTo>
                  <a:lnTo>
                    <a:pt x="164" y="6793"/>
                  </a:lnTo>
                  <a:lnTo>
                    <a:pt x="82" y="6997"/>
                  </a:lnTo>
                  <a:lnTo>
                    <a:pt x="42" y="7200"/>
                  </a:lnTo>
                  <a:lnTo>
                    <a:pt x="1" y="7403"/>
                  </a:lnTo>
                  <a:lnTo>
                    <a:pt x="1" y="7647"/>
                  </a:lnTo>
                  <a:lnTo>
                    <a:pt x="1" y="7851"/>
                  </a:lnTo>
                  <a:lnTo>
                    <a:pt x="42" y="8054"/>
                  </a:lnTo>
                  <a:lnTo>
                    <a:pt x="164" y="8257"/>
                  </a:lnTo>
                  <a:lnTo>
                    <a:pt x="286" y="8420"/>
                  </a:lnTo>
                  <a:lnTo>
                    <a:pt x="448" y="8583"/>
                  </a:lnTo>
                  <a:lnTo>
                    <a:pt x="692" y="8705"/>
                  </a:lnTo>
                  <a:lnTo>
                    <a:pt x="977" y="8786"/>
                  </a:lnTo>
                  <a:lnTo>
                    <a:pt x="1221" y="8827"/>
                  </a:lnTo>
                  <a:lnTo>
                    <a:pt x="1831" y="8868"/>
                  </a:lnTo>
                  <a:lnTo>
                    <a:pt x="2360" y="8908"/>
                  </a:lnTo>
                  <a:lnTo>
                    <a:pt x="2645" y="11715"/>
                  </a:lnTo>
                  <a:lnTo>
                    <a:pt x="3011" y="14847"/>
                  </a:lnTo>
                  <a:lnTo>
                    <a:pt x="4638" y="14969"/>
                  </a:lnTo>
                  <a:lnTo>
                    <a:pt x="6306" y="15010"/>
                  </a:lnTo>
                  <a:lnTo>
                    <a:pt x="7933" y="15010"/>
                  </a:lnTo>
                  <a:lnTo>
                    <a:pt x="9600" y="14928"/>
                  </a:lnTo>
                  <a:lnTo>
                    <a:pt x="9560" y="12976"/>
                  </a:lnTo>
                  <a:lnTo>
                    <a:pt x="9560" y="11756"/>
                  </a:lnTo>
                  <a:lnTo>
                    <a:pt x="9600" y="11227"/>
                  </a:lnTo>
                  <a:lnTo>
                    <a:pt x="10699" y="11023"/>
                  </a:lnTo>
                  <a:lnTo>
                    <a:pt x="11268" y="10861"/>
                  </a:lnTo>
                  <a:lnTo>
                    <a:pt x="11797" y="10698"/>
                  </a:lnTo>
                  <a:lnTo>
                    <a:pt x="12326" y="10413"/>
                  </a:lnTo>
                  <a:lnTo>
                    <a:pt x="12814" y="10088"/>
                  </a:lnTo>
                  <a:lnTo>
                    <a:pt x="13058" y="9925"/>
                  </a:lnTo>
                  <a:lnTo>
                    <a:pt x="13261" y="9722"/>
                  </a:lnTo>
                  <a:lnTo>
                    <a:pt x="13465" y="9478"/>
                  </a:lnTo>
                  <a:lnTo>
                    <a:pt x="13627" y="9234"/>
                  </a:lnTo>
                  <a:lnTo>
                    <a:pt x="13383" y="9315"/>
                  </a:lnTo>
                  <a:lnTo>
                    <a:pt x="13180" y="9356"/>
                  </a:lnTo>
                  <a:lnTo>
                    <a:pt x="12936" y="9356"/>
                  </a:lnTo>
                  <a:lnTo>
                    <a:pt x="12692" y="9315"/>
                  </a:lnTo>
                  <a:lnTo>
                    <a:pt x="12448" y="9234"/>
                  </a:lnTo>
                  <a:lnTo>
                    <a:pt x="12204" y="9152"/>
                  </a:lnTo>
                  <a:lnTo>
                    <a:pt x="12000" y="9071"/>
                  </a:lnTo>
                  <a:lnTo>
                    <a:pt x="11797" y="8908"/>
                  </a:lnTo>
                  <a:lnTo>
                    <a:pt x="11634" y="8746"/>
                  </a:lnTo>
                  <a:lnTo>
                    <a:pt x="11472" y="8583"/>
                  </a:lnTo>
                  <a:lnTo>
                    <a:pt x="11350" y="8380"/>
                  </a:lnTo>
                  <a:lnTo>
                    <a:pt x="11228" y="8135"/>
                  </a:lnTo>
                  <a:lnTo>
                    <a:pt x="11146" y="7932"/>
                  </a:lnTo>
                  <a:lnTo>
                    <a:pt x="11106" y="7688"/>
                  </a:lnTo>
                  <a:lnTo>
                    <a:pt x="11065" y="7444"/>
                  </a:lnTo>
                  <a:lnTo>
                    <a:pt x="11065" y="7200"/>
                  </a:lnTo>
                  <a:lnTo>
                    <a:pt x="11431" y="7322"/>
                  </a:lnTo>
                  <a:lnTo>
                    <a:pt x="11797" y="7444"/>
                  </a:lnTo>
                  <a:lnTo>
                    <a:pt x="12163" y="7485"/>
                  </a:lnTo>
                  <a:lnTo>
                    <a:pt x="12529" y="7525"/>
                  </a:lnTo>
                  <a:lnTo>
                    <a:pt x="12895" y="7566"/>
                  </a:lnTo>
                  <a:lnTo>
                    <a:pt x="13261" y="7525"/>
                  </a:lnTo>
                  <a:lnTo>
                    <a:pt x="13627" y="7485"/>
                  </a:lnTo>
                  <a:lnTo>
                    <a:pt x="13994" y="7403"/>
                  </a:lnTo>
                  <a:lnTo>
                    <a:pt x="13953" y="6590"/>
                  </a:lnTo>
                  <a:lnTo>
                    <a:pt x="13912" y="6061"/>
                  </a:lnTo>
                  <a:lnTo>
                    <a:pt x="13871" y="5817"/>
                  </a:lnTo>
                  <a:lnTo>
                    <a:pt x="14278" y="5858"/>
                  </a:lnTo>
                  <a:lnTo>
                    <a:pt x="14482" y="5858"/>
                  </a:lnTo>
                  <a:lnTo>
                    <a:pt x="14644" y="5817"/>
                  </a:lnTo>
                  <a:lnTo>
                    <a:pt x="14848" y="5736"/>
                  </a:lnTo>
                  <a:lnTo>
                    <a:pt x="15010" y="5654"/>
                  </a:lnTo>
                  <a:lnTo>
                    <a:pt x="15132" y="5532"/>
                  </a:lnTo>
                  <a:lnTo>
                    <a:pt x="15254" y="5329"/>
                  </a:lnTo>
                  <a:lnTo>
                    <a:pt x="15254" y="5166"/>
                  </a:lnTo>
                  <a:lnTo>
                    <a:pt x="15214" y="4963"/>
                  </a:lnTo>
                  <a:lnTo>
                    <a:pt x="15132" y="4800"/>
                  </a:lnTo>
                  <a:lnTo>
                    <a:pt x="15051" y="4759"/>
                  </a:lnTo>
                  <a:lnTo>
                    <a:pt x="14970" y="4719"/>
                  </a:lnTo>
                  <a:lnTo>
                    <a:pt x="14807" y="4678"/>
                  </a:lnTo>
                  <a:lnTo>
                    <a:pt x="14644" y="4678"/>
                  </a:lnTo>
                  <a:lnTo>
                    <a:pt x="14360" y="4637"/>
                  </a:lnTo>
                  <a:lnTo>
                    <a:pt x="14116" y="4515"/>
                  </a:lnTo>
                  <a:lnTo>
                    <a:pt x="13871" y="4353"/>
                  </a:lnTo>
                  <a:lnTo>
                    <a:pt x="13668" y="4109"/>
                  </a:lnTo>
                  <a:lnTo>
                    <a:pt x="13505" y="3824"/>
                  </a:lnTo>
                  <a:lnTo>
                    <a:pt x="13383" y="3498"/>
                  </a:lnTo>
                  <a:lnTo>
                    <a:pt x="13261" y="3132"/>
                  </a:lnTo>
                  <a:lnTo>
                    <a:pt x="13180" y="2726"/>
                  </a:lnTo>
                  <a:lnTo>
                    <a:pt x="13017" y="1953"/>
                  </a:lnTo>
                  <a:lnTo>
                    <a:pt x="12936" y="1180"/>
                  </a:lnTo>
                  <a:lnTo>
                    <a:pt x="12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2"/>
            <p:cNvSpPr/>
            <p:nvPr/>
          </p:nvSpPr>
          <p:spPr>
            <a:xfrm>
              <a:off x="1759400" y="4333500"/>
              <a:ext cx="391525" cy="385450"/>
            </a:xfrm>
            <a:custGeom>
              <a:avLst/>
              <a:gdLst/>
              <a:ahLst/>
              <a:cxnLst/>
              <a:rect l="l" t="t" r="r" b="b"/>
              <a:pathLst>
                <a:path w="15661" h="15418" extrusionOk="0">
                  <a:moveTo>
                    <a:pt x="12869" y="367"/>
                  </a:moveTo>
                  <a:lnTo>
                    <a:pt x="12976" y="1547"/>
                  </a:lnTo>
                  <a:lnTo>
                    <a:pt x="13058" y="2238"/>
                  </a:lnTo>
                  <a:lnTo>
                    <a:pt x="13180" y="2889"/>
                  </a:lnTo>
                  <a:lnTo>
                    <a:pt x="13342" y="3540"/>
                  </a:lnTo>
                  <a:lnTo>
                    <a:pt x="13424" y="3865"/>
                  </a:lnTo>
                  <a:lnTo>
                    <a:pt x="13586" y="4150"/>
                  </a:lnTo>
                  <a:lnTo>
                    <a:pt x="13749" y="4475"/>
                  </a:lnTo>
                  <a:lnTo>
                    <a:pt x="13952" y="4719"/>
                  </a:lnTo>
                  <a:lnTo>
                    <a:pt x="14237" y="4923"/>
                  </a:lnTo>
                  <a:lnTo>
                    <a:pt x="14522" y="5045"/>
                  </a:lnTo>
                  <a:lnTo>
                    <a:pt x="14766" y="5085"/>
                  </a:lnTo>
                  <a:lnTo>
                    <a:pt x="15010" y="5085"/>
                  </a:lnTo>
                  <a:lnTo>
                    <a:pt x="15132" y="5126"/>
                  </a:lnTo>
                  <a:lnTo>
                    <a:pt x="15213" y="5167"/>
                  </a:lnTo>
                  <a:lnTo>
                    <a:pt x="15254" y="5248"/>
                  </a:lnTo>
                  <a:lnTo>
                    <a:pt x="15295" y="5370"/>
                  </a:lnTo>
                  <a:lnTo>
                    <a:pt x="15254" y="5573"/>
                  </a:lnTo>
                  <a:lnTo>
                    <a:pt x="15132" y="5696"/>
                  </a:lnTo>
                  <a:lnTo>
                    <a:pt x="15010" y="5777"/>
                  </a:lnTo>
                  <a:lnTo>
                    <a:pt x="14807" y="5818"/>
                  </a:lnTo>
                  <a:lnTo>
                    <a:pt x="14400" y="5858"/>
                  </a:lnTo>
                  <a:lnTo>
                    <a:pt x="13993" y="5858"/>
                  </a:lnTo>
                  <a:lnTo>
                    <a:pt x="13952" y="5899"/>
                  </a:lnTo>
                  <a:lnTo>
                    <a:pt x="13912" y="5980"/>
                  </a:lnTo>
                  <a:lnTo>
                    <a:pt x="13912" y="6102"/>
                  </a:lnTo>
                  <a:lnTo>
                    <a:pt x="13912" y="6184"/>
                  </a:lnTo>
                  <a:lnTo>
                    <a:pt x="13952" y="6346"/>
                  </a:lnTo>
                  <a:lnTo>
                    <a:pt x="13993" y="6875"/>
                  </a:lnTo>
                  <a:lnTo>
                    <a:pt x="14026" y="7473"/>
                  </a:lnTo>
                  <a:lnTo>
                    <a:pt x="14026" y="7473"/>
                  </a:lnTo>
                  <a:lnTo>
                    <a:pt x="13790" y="7526"/>
                  </a:lnTo>
                  <a:lnTo>
                    <a:pt x="13424" y="7567"/>
                  </a:lnTo>
                  <a:lnTo>
                    <a:pt x="12732" y="7567"/>
                  </a:lnTo>
                  <a:lnTo>
                    <a:pt x="12366" y="7526"/>
                  </a:lnTo>
                  <a:lnTo>
                    <a:pt x="12000" y="7445"/>
                  </a:lnTo>
                  <a:lnTo>
                    <a:pt x="11675" y="7363"/>
                  </a:lnTo>
                  <a:lnTo>
                    <a:pt x="11309" y="7241"/>
                  </a:lnTo>
                  <a:lnTo>
                    <a:pt x="11227" y="7201"/>
                  </a:lnTo>
                  <a:lnTo>
                    <a:pt x="11146" y="7241"/>
                  </a:lnTo>
                  <a:lnTo>
                    <a:pt x="11105" y="7323"/>
                  </a:lnTo>
                  <a:lnTo>
                    <a:pt x="11064" y="7404"/>
                  </a:lnTo>
                  <a:lnTo>
                    <a:pt x="11064" y="7689"/>
                  </a:lnTo>
                  <a:lnTo>
                    <a:pt x="11105" y="7973"/>
                  </a:lnTo>
                  <a:lnTo>
                    <a:pt x="11186" y="8217"/>
                  </a:lnTo>
                  <a:lnTo>
                    <a:pt x="11268" y="8461"/>
                  </a:lnTo>
                  <a:lnTo>
                    <a:pt x="11390" y="8665"/>
                  </a:lnTo>
                  <a:lnTo>
                    <a:pt x="11553" y="8909"/>
                  </a:lnTo>
                  <a:lnTo>
                    <a:pt x="11715" y="9072"/>
                  </a:lnTo>
                  <a:lnTo>
                    <a:pt x="11919" y="9234"/>
                  </a:lnTo>
                  <a:lnTo>
                    <a:pt x="12122" y="9397"/>
                  </a:lnTo>
                  <a:lnTo>
                    <a:pt x="12325" y="9519"/>
                  </a:lnTo>
                  <a:lnTo>
                    <a:pt x="12569" y="9600"/>
                  </a:lnTo>
                  <a:lnTo>
                    <a:pt x="12814" y="9682"/>
                  </a:lnTo>
                  <a:lnTo>
                    <a:pt x="13098" y="9722"/>
                  </a:lnTo>
                  <a:lnTo>
                    <a:pt x="13342" y="9722"/>
                  </a:lnTo>
                  <a:lnTo>
                    <a:pt x="13412" y="9713"/>
                  </a:lnTo>
                  <a:lnTo>
                    <a:pt x="13412" y="9713"/>
                  </a:lnTo>
                  <a:lnTo>
                    <a:pt x="13302" y="9844"/>
                  </a:lnTo>
                  <a:lnTo>
                    <a:pt x="13058" y="10048"/>
                  </a:lnTo>
                  <a:lnTo>
                    <a:pt x="12773" y="10251"/>
                  </a:lnTo>
                  <a:lnTo>
                    <a:pt x="12244" y="10577"/>
                  </a:lnTo>
                  <a:lnTo>
                    <a:pt x="11675" y="10821"/>
                  </a:lnTo>
                  <a:lnTo>
                    <a:pt x="10942" y="11024"/>
                  </a:lnTo>
                  <a:lnTo>
                    <a:pt x="10210" y="11146"/>
                  </a:lnTo>
                  <a:lnTo>
                    <a:pt x="9844" y="11227"/>
                  </a:lnTo>
                  <a:lnTo>
                    <a:pt x="9681" y="11309"/>
                  </a:lnTo>
                  <a:lnTo>
                    <a:pt x="9641" y="11349"/>
                  </a:lnTo>
                  <a:lnTo>
                    <a:pt x="9600" y="11472"/>
                  </a:lnTo>
                  <a:lnTo>
                    <a:pt x="9600" y="11960"/>
                  </a:lnTo>
                  <a:lnTo>
                    <a:pt x="9600" y="12448"/>
                  </a:lnTo>
                  <a:lnTo>
                    <a:pt x="9600" y="13993"/>
                  </a:lnTo>
                  <a:lnTo>
                    <a:pt x="9600" y="14939"/>
                  </a:lnTo>
                  <a:lnTo>
                    <a:pt x="9600" y="14939"/>
                  </a:lnTo>
                  <a:lnTo>
                    <a:pt x="8136" y="15010"/>
                  </a:lnTo>
                  <a:lnTo>
                    <a:pt x="6509" y="15051"/>
                  </a:lnTo>
                  <a:lnTo>
                    <a:pt x="4841" y="14970"/>
                  </a:lnTo>
                  <a:lnTo>
                    <a:pt x="3392" y="14861"/>
                  </a:lnTo>
                  <a:lnTo>
                    <a:pt x="3392" y="14861"/>
                  </a:lnTo>
                  <a:lnTo>
                    <a:pt x="3295" y="14278"/>
                  </a:lnTo>
                  <a:lnTo>
                    <a:pt x="3133" y="12854"/>
                  </a:lnTo>
                  <a:lnTo>
                    <a:pt x="2807" y="9804"/>
                  </a:lnTo>
                  <a:lnTo>
                    <a:pt x="2767" y="9316"/>
                  </a:lnTo>
                  <a:lnTo>
                    <a:pt x="2767" y="9153"/>
                  </a:lnTo>
                  <a:lnTo>
                    <a:pt x="2767" y="9112"/>
                  </a:lnTo>
                  <a:lnTo>
                    <a:pt x="2726" y="8990"/>
                  </a:lnTo>
                  <a:lnTo>
                    <a:pt x="2685" y="8950"/>
                  </a:lnTo>
                  <a:lnTo>
                    <a:pt x="2563" y="8909"/>
                  </a:lnTo>
                  <a:lnTo>
                    <a:pt x="1912" y="8868"/>
                  </a:lnTo>
                  <a:lnTo>
                    <a:pt x="1546" y="8868"/>
                  </a:lnTo>
                  <a:lnTo>
                    <a:pt x="1221" y="8787"/>
                  </a:lnTo>
                  <a:lnTo>
                    <a:pt x="895" y="8706"/>
                  </a:lnTo>
                  <a:lnTo>
                    <a:pt x="773" y="8624"/>
                  </a:lnTo>
                  <a:lnTo>
                    <a:pt x="651" y="8543"/>
                  </a:lnTo>
                  <a:lnTo>
                    <a:pt x="529" y="8421"/>
                  </a:lnTo>
                  <a:lnTo>
                    <a:pt x="448" y="8258"/>
                  </a:lnTo>
                  <a:lnTo>
                    <a:pt x="407" y="8095"/>
                  </a:lnTo>
                  <a:lnTo>
                    <a:pt x="367" y="7892"/>
                  </a:lnTo>
                  <a:lnTo>
                    <a:pt x="407" y="7526"/>
                  </a:lnTo>
                  <a:lnTo>
                    <a:pt x="489" y="7201"/>
                  </a:lnTo>
                  <a:lnTo>
                    <a:pt x="651" y="6916"/>
                  </a:lnTo>
                  <a:lnTo>
                    <a:pt x="895" y="6672"/>
                  </a:lnTo>
                  <a:lnTo>
                    <a:pt x="1180" y="6468"/>
                  </a:lnTo>
                  <a:lnTo>
                    <a:pt x="1506" y="6306"/>
                  </a:lnTo>
                  <a:lnTo>
                    <a:pt x="1831" y="6224"/>
                  </a:lnTo>
                  <a:lnTo>
                    <a:pt x="2156" y="6143"/>
                  </a:lnTo>
                  <a:lnTo>
                    <a:pt x="2197" y="6102"/>
                  </a:lnTo>
                  <a:lnTo>
                    <a:pt x="2238" y="6062"/>
                  </a:lnTo>
                  <a:lnTo>
                    <a:pt x="2278" y="5899"/>
                  </a:lnTo>
                  <a:lnTo>
                    <a:pt x="2116" y="4719"/>
                  </a:lnTo>
                  <a:lnTo>
                    <a:pt x="1953" y="3499"/>
                  </a:lnTo>
                  <a:lnTo>
                    <a:pt x="1872" y="2930"/>
                  </a:lnTo>
                  <a:lnTo>
                    <a:pt x="1790" y="2401"/>
                  </a:lnTo>
                  <a:lnTo>
                    <a:pt x="1709" y="1872"/>
                  </a:lnTo>
                  <a:lnTo>
                    <a:pt x="1709" y="1587"/>
                  </a:lnTo>
                  <a:lnTo>
                    <a:pt x="1709" y="1483"/>
                  </a:lnTo>
                  <a:lnTo>
                    <a:pt x="1709" y="1483"/>
                  </a:lnTo>
                  <a:lnTo>
                    <a:pt x="10007" y="570"/>
                  </a:lnTo>
                  <a:lnTo>
                    <a:pt x="10048" y="570"/>
                  </a:lnTo>
                  <a:lnTo>
                    <a:pt x="10780" y="448"/>
                  </a:lnTo>
                  <a:lnTo>
                    <a:pt x="11553" y="408"/>
                  </a:lnTo>
                  <a:lnTo>
                    <a:pt x="12285" y="367"/>
                  </a:lnTo>
                  <a:close/>
                  <a:moveTo>
                    <a:pt x="12244" y="1"/>
                  </a:moveTo>
                  <a:lnTo>
                    <a:pt x="11471" y="42"/>
                  </a:lnTo>
                  <a:lnTo>
                    <a:pt x="10698" y="82"/>
                  </a:lnTo>
                  <a:lnTo>
                    <a:pt x="9966" y="204"/>
                  </a:lnTo>
                  <a:lnTo>
                    <a:pt x="9955" y="210"/>
                  </a:lnTo>
                  <a:lnTo>
                    <a:pt x="9955" y="210"/>
                  </a:lnTo>
                  <a:lnTo>
                    <a:pt x="1506" y="1140"/>
                  </a:lnTo>
                  <a:lnTo>
                    <a:pt x="1384" y="1180"/>
                  </a:lnTo>
                  <a:lnTo>
                    <a:pt x="1343" y="1221"/>
                  </a:lnTo>
                  <a:lnTo>
                    <a:pt x="1343" y="1302"/>
                  </a:lnTo>
                  <a:lnTo>
                    <a:pt x="1302" y="1587"/>
                  </a:lnTo>
                  <a:lnTo>
                    <a:pt x="1343" y="1872"/>
                  </a:lnTo>
                  <a:lnTo>
                    <a:pt x="1424" y="2441"/>
                  </a:lnTo>
                  <a:lnTo>
                    <a:pt x="1506" y="3011"/>
                  </a:lnTo>
                  <a:lnTo>
                    <a:pt x="1587" y="3580"/>
                  </a:lnTo>
                  <a:lnTo>
                    <a:pt x="1750" y="4801"/>
                  </a:lnTo>
                  <a:lnTo>
                    <a:pt x="1886" y="5821"/>
                  </a:lnTo>
                  <a:lnTo>
                    <a:pt x="1886" y="5821"/>
                  </a:lnTo>
                  <a:lnTo>
                    <a:pt x="1628" y="5899"/>
                  </a:lnTo>
                  <a:lnTo>
                    <a:pt x="1261" y="6021"/>
                  </a:lnTo>
                  <a:lnTo>
                    <a:pt x="895" y="6224"/>
                  </a:lnTo>
                  <a:lnTo>
                    <a:pt x="570" y="6468"/>
                  </a:lnTo>
                  <a:lnTo>
                    <a:pt x="326" y="6794"/>
                  </a:lnTo>
                  <a:lnTo>
                    <a:pt x="123" y="7160"/>
                  </a:lnTo>
                  <a:lnTo>
                    <a:pt x="1" y="7526"/>
                  </a:lnTo>
                  <a:lnTo>
                    <a:pt x="1" y="7770"/>
                  </a:lnTo>
                  <a:lnTo>
                    <a:pt x="1" y="7973"/>
                  </a:lnTo>
                  <a:lnTo>
                    <a:pt x="41" y="8177"/>
                  </a:lnTo>
                  <a:lnTo>
                    <a:pt x="123" y="8339"/>
                  </a:lnTo>
                  <a:lnTo>
                    <a:pt x="163" y="8502"/>
                  </a:lnTo>
                  <a:lnTo>
                    <a:pt x="285" y="8665"/>
                  </a:lnTo>
                  <a:lnTo>
                    <a:pt x="407" y="8828"/>
                  </a:lnTo>
                  <a:lnTo>
                    <a:pt x="570" y="8950"/>
                  </a:lnTo>
                  <a:lnTo>
                    <a:pt x="733" y="9031"/>
                  </a:lnTo>
                  <a:lnTo>
                    <a:pt x="895" y="9112"/>
                  </a:lnTo>
                  <a:lnTo>
                    <a:pt x="1302" y="9234"/>
                  </a:lnTo>
                  <a:lnTo>
                    <a:pt x="1750" y="9234"/>
                  </a:lnTo>
                  <a:lnTo>
                    <a:pt x="2400" y="9267"/>
                  </a:lnTo>
                  <a:lnTo>
                    <a:pt x="2400" y="9267"/>
                  </a:lnTo>
                  <a:lnTo>
                    <a:pt x="2400" y="9316"/>
                  </a:lnTo>
                  <a:lnTo>
                    <a:pt x="2441" y="9600"/>
                  </a:lnTo>
                  <a:lnTo>
                    <a:pt x="2563" y="10983"/>
                  </a:lnTo>
                  <a:lnTo>
                    <a:pt x="2929" y="14156"/>
                  </a:lnTo>
                  <a:lnTo>
                    <a:pt x="2970" y="14644"/>
                  </a:lnTo>
                  <a:lnTo>
                    <a:pt x="3051" y="15092"/>
                  </a:lnTo>
                  <a:lnTo>
                    <a:pt x="3051" y="15132"/>
                  </a:lnTo>
                  <a:lnTo>
                    <a:pt x="3092" y="15173"/>
                  </a:lnTo>
                  <a:lnTo>
                    <a:pt x="3214" y="15214"/>
                  </a:lnTo>
                  <a:lnTo>
                    <a:pt x="4841" y="15336"/>
                  </a:lnTo>
                  <a:lnTo>
                    <a:pt x="6509" y="15417"/>
                  </a:lnTo>
                  <a:lnTo>
                    <a:pt x="8136" y="15376"/>
                  </a:lnTo>
                  <a:lnTo>
                    <a:pt x="9803" y="15295"/>
                  </a:lnTo>
                  <a:lnTo>
                    <a:pt x="9844" y="15295"/>
                  </a:lnTo>
                  <a:lnTo>
                    <a:pt x="9926" y="15254"/>
                  </a:lnTo>
                  <a:lnTo>
                    <a:pt x="9966" y="15214"/>
                  </a:lnTo>
                  <a:lnTo>
                    <a:pt x="9966" y="15132"/>
                  </a:lnTo>
                  <a:lnTo>
                    <a:pt x="9966" y="12692"/>
                  </a:lnTo>
                  <a:lnTo>
                    <a:pt x="9966" y="11594"/>
                  </a:lnTo>
                  <a:lnTo>
                    <a:pt x="10170" y="11553"/>
                  </a:lnTo>
                  <a:lnTo>
                    <a:pt x="10536" y="11472"/>
                  </a:lnTo>
                  <a:lnTo>
                    <a:pt x="11268" y="11309"/>
                  </a:lnTo>
                  <a:lnTo>
                    <a:pt x="11959" y="11105"/>
                  </a:lnTo>
                  <a:lnTo>
                    <a:pt x="12569" y="10821"/>
                  </a:lnTo>
                  <a:lnTo>
                    <a:pt x="13098" y="10495"/>
                  </a:lnTo>
                  <a:lnTo>
                    <a:pt x="13342" y="10292"/>
                  </a:lnTo>
                  <a:lnTo>
                    <a:pt x="13586" y="10048"/>
                  </a:lnTo>
                  <a:lnTo>
                    <a:pt x="13830" y="9804"/>
                  </a:lnTo>
                  <a:lnTo>
                    <a:pt x="13993" y="9560"/>
                  </a:lnTo>
                  <a:lnTo>
                    <a:pt x="14034" y="9438"/>
                  </a:lnTo>
                  <a:lnTo>
                    <a:pt x="13993" y="9356"/>
                  </a:lnTo>
                  <a:lnTo>
                    <a:pt x="13912" y="9275"/>
                  </a:lnTo>
                  <a:lnTo>
                    <a:pt x="13790" y="9275"/>
                  </a:lnTo>
                  <a:lnTo>
                    <a:pt x="13546" y="9316"/>
                  </a:lnTo>
                  <a:lnTo>
                    <a:pt x="13342" y="9356"/>
                  </a:lnTo>
                  <a:lnTo>
                    <a:pt x="13098" y="9356"/>
                  </a:lnTo>
                  <a:lnTo>
                    <a:pt x="12895" y="9316"/>
                  </a:lnTo>
                  <a:lnTo>
                    <a:pt x="12691" y="9275"/>
                  </a:lnTo>
                  <a:lnTo>
                    <a:pt x="12488" y="9194"/>
                  </a:lnTo>
                  <a:lnTo>
                    <a:pt x="12285" y="9072"/>
                  </a:lnTo>
                  <a:lnTo>
                    <a:pt x="12122" y="8950"/>
                  </a:lnTo>
                  <a:lnTo>
                    <a:pt x="11959" y="8828"/>
                  </a:lnTo>
                  <a:lnTo>
                    <a:pt x="11837" y="8665"/>
                  </a:lnTo>
                  <a:lnTo>
                    <a:pt x="11715" y="8461"/>
                  </a:lnTo>
                  <a:lnTo>
                    <a:pt x="11593" y="8299"/>
                  </a:lnTo>
                  <a:lnTo>
                    <a:pt x="11553" y="8095"/>
                  </a:lnTo>
                  <a:lnTo>
                    <a:pt x="11471" y="7851"/>
                  </a:lnTo>
                  <a:lnTo>
                    <a:pt x="11471" y="7675"/>
                  </a:lnTo>
                  <a:lnTo>
                    <a:pt x="11471" y="7675"/>
                  </a:lnTo>
                  <a:lnTo>
                    <a:pt x="11593" y="7729"/>
                  </a:lnTo>
                  <a:lnTo>
                    <a:pt x="11959" y="7811"/>
                  </a:lnTo>
                  <a:lnTo>
                    <a:pt x="12325" y="7892"/>
                  </a:lnTo>
                  <a:lnTo>
                    <a:pt x="12732" y="7933"/>
                  </a:lnTo>
                  <a:lnTo>
                    <a:pt x="13505" y="7933"/>
                  </a:lnTo>
                  <a:lnTo>
                    <a:pt x="13871" y="7892"/>
                  </a:lnTo>
                  <a:lnTo>
                    <a:pt x="14237" y="7811"/>
                  </a:lnTo>
                  <a:lnTo>
                    <a:pt x="14359" y="7729"/>
                  </a:lnTo>
                  <a:lnTo>
                    <a:pt x="14400" y="7607"/>
                  </a:lnTo>
                  <a:lnTo>
                    <a:pt x="14319" y="6712"/>
                  </a:lnTo>
                  <a:lnTo>
                    <a:pt x="14319" y="6265"/>
                  </a:lnTo>
                  <a:lnTo>
                    <a:pt x="14312" y="6224"/>
                  </a:lnTo>
                  <a:lnTo>
                    <a:pt x="14725" y="6224"/>
                  </a:lnTo>
                  <a:lnTo>
                    <a:pt x="15010" y="6143"/>
                  </a:lnTo>
                  <a:lnTo>
                    <a:pt x="15173" y="6102"/>
                  </a:lnTo>
                  <a:lnTo>
                    <a:pt x="15295" y="6021"/>
                  </a:lnTo>
                  <a:lnTo>
                    <a:pt x="15457" y="5858"/>
                  </a:lnTo>
                  <a:lnTo>
                    <a:pt x="15580" y="5655"/>
                  </a:lnTo>
                  <a:lnTo>
                    <a:pt x="15661" y="5451"/>
                  </a:lnTo>
                  <a:lnTo>
                    <a:pt x="15620" y="5207"/>
                  </a:lnTo>
                  <a:lnTo>
                    <a:pt x="15539" y="4963"/>
                  </a:lnTo>
                  <a:lnTo>
                    <a:pt x="15376" y="4841"/>
                  </a:lnTo>
                  <a:lnTo>
                    <a:pt x="15173" y="4719"/>
                  </a:lnTo>
                  <a:lnTo>
                    <a:pt x="14929" y="4719"/>
                  </a:lnTo>
                  <a:lnTo>
                    <a:pt x="14603" y="4679"/>
                  </a:lnTo>
                  <a:lnTo>
                    <a:pt x="14481" y="4597"/>
                  </a:lnTo>
                  <a:lnTo>
                    <a:pt x="14319" y="4516"/>
                  </a:lnTo>
                  <a:lnTo>
                    <a:pt x="14115" y="4272"/>
                  </a:lnTo>
                  <a:lnTo>
                    <a:pt x="13912" y="3987"/>
                  </a:lnTo>
                  <a:lnTo>
                    <a:pt x="13749" y="3662"/>
                  </a:lnTo>
                  <a:lnTo>
                    <a:pt x="13668" y="3336"/>
                  </a:lnTo>
                  <a:lnTo>
                    <a:pt x="13546" y="2930"/>
                  </a:lnTo>
                  <a:lnTo>
                    <a:pt x="13464" y="2523"/>
                  </a:lnTo>
                  <a:lnTo>
                    <a:pt x="13342" y="1709"/>
                  </a:lnTo>
                  <a:lnTo>
                    <a:pt x="13220" y="204"/>
                  </a:lnTo>
                  <a:lnTo>
                    <a:pt x="13180" y="42"/>
                  </a:lnTo>
                  <a:lnTo>
                    <a:pt x="13098" y="42"/>
                  </a:lnTo>
                  <a:lnTo>
                    <a:pt x="13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2"/>
            <p:cNvSpPr/>
            <p:nvPr/>
          </p:nvSpPr>
          <p:spPr>
            <a:xfrm>
              <a:off x="1774650" y="4357925"/>
              <a:ext cx="69175" cy="133225"/>
            </a:xfrm>
            <a:custGeom>
              <a:avLst/>
              <a:gdLst/>
              <a:ahLst/>
              <a:cxnLst/>
              <a:rect l="l" t="t" r="r" b="b"/>
              <a:pathLst>
                <a:path w="2767" h="5329" extrusionOk="0">
                  <a:moveTo>
                    <a:pt x="2482" y="0"/>
                  </a:moveTo>
                  <a:lnTo>
                    <a:pt x="1343" y="203"/>
                  </a:lnTo>
                  <a:lnTo>
                    <a:pt x="774" y="244"/>
                  </a:lnTo>
                  <a:lnTo>
                    <a:pt x="163" y="285"/>
                  </a:lnTo>
                  <a:lnTo>
                    <a:pt x="123" y="285"/>
                  </a:lnTo>
                  <a:lnTo>
                    <a:pt x="41" y="325"/>
                  </a:lnTo>
                  <a:lnTo>
                    <a:pt x="1" y="366"/>
                  </a:lnTo>
                  <a:lnTo>
                    <a:pt x="1" y="448"/>
                  </a:lnTo>
                  <a:lnTo>
                    <a:pt x="123" y="1708"/>
                  </a:lnTo>
                  <a:lnTo>
                    <a:pt x="326" y="2929"/>
                  </a:lnTo>
                  <a:lnTo>
                    <a:pt x="489" y="3580"/>
                  </a:lnTo>
                  <a:lnTo>
                    <a:pt x="651" y="4230"/>
                  </a:lnTo>
                  <a:lnTo>
                    <a:pt x="814" y="4719"/>
                  </a:lnTo>
                  <a:lnTo>
                    <a:pt x="936" y="4963"/>
                  </a:lnTo>
                  <a:lnTo>
                    <a:pt x="1099" y="5166"/>
                  </a:lnTo>
                  <a:lnTo>
                    <a:pt x="1262" y="5288"/>
                  </a:lnTo>
                  <a:lnTo>
                    <a:pt x="1424" y="5329"/>
                  </a:lnTo>
                  <a:lnTo>
                    <a:pt x="1587" y="5329"/>
                  </a:lnTo>
                  <a:lnTo>
                    <a:pt x="1750" y="5288"/>
                  </a:lnTo>
                  <a:lnTo>
                    <a:pt x="1872" y="5207"/>
                  </a:lnTo>
                  <a:lnTo>
                    <a:pt x="1994" y="5085"/>
                  </a:lnTo>
                  <a:lnTo>
                    <a:pt x="2116" y="4963"/>
                  </a:lnTo>
                  <a:lnTo>
                    <a:pt x="2197" y="4800"/>
                  </a:lnTo>
                  <a:lnTo>
                    <a:pt x="2319" y="4474"/>
                  </a:lnTo>
                  <a:lnTo>
                    <a:pt x="2360" y="4149"/>
                  </a:lnTo>
                  <a:lnTo>
                    <a:pt x="2441" y="3458"/>
                  </a:lnTo>
                  <a:lnTo>
                    <a:pt x="2482" y="3051"/>
                  </a:lnTo>
                  <a:lnTo>
                    <a:pt x="2523" y="2644"/>
                  </a:lnTo>
                  <a:lnTo>
                    <a:pt x="2685" y="1790"/>
                  </a:lnTo>
                  <a:lnTo>
                    <a:pt x="2726" y="1383"/>
                  </a:lnTo>
                  <a:lnTo>
                    <a:pt x="2767" y="976"/>
                  </a:lnTo>
                  <a:lnTo>
                    <a:pt x="2767" y="529"/>
                  </a:lnTo>
                  <a:lnTo>
                    <a:pt x="2685" y="122"/>
                  </a:lnTo>
                  <a:lnTo>
                    <a:pt x="2685" y="41"/>
                  </a:lnTo>
                  <a:lnTo>
                    <a:pt x="26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2"/>
            <p:cNvSpPr/>
            <p:nvPr/>
          </p:nvSpPr>
          <p:spPr>
            <a:xfrm>
              <a:off x="1988200" y="4390450"/>
              <a:ext cx="46800" cy="33600"/>
            </a:xfrm>
            <a:custGeom>
              <a:avLst/>
              <a:gdLst/>
              <a:ahLst/>
              <a:cxnLst/>
              <a:rect l="l" t="t" r="r" b="b"/>
              <a:pathLst>
                <a:path w="1872" h="1344" extrusionOk="0">
                  <a:moveTo>
                    <a:pt x="692" y="1"/>
                  </a:moveTo>
                  <a:lnTo>
                    <a:pt x="529" y="41"/>
                  </a:lnTo>
                  <a:lnTo>
                    <a:pt x="407" y="123"/>
                  </a:lnTo>
                  <a:lnTo>
                    <a:pt x="285" y="204"/>
                  </a:lnTo>
                  <a:lnTo>
                    <a:pt x="163" y="326"/>
                  </a:lnTo>
                  <a:lnTo>
                    <a:pt x="82" y="448"/>
                  </a:lnTo>
                  <a:lnTo>
                    <a:pt x="1" y="611"/>
                  </a:lnTo>
                  <a:lnTo>
                    <a:pt x="1" y="774"/>
                  </a:lnTo>
                  <a:lnTo>
                    <a:pt x="1" y="936"/>
                  </a:lnTo>
                  <a:lnTo>
                    <a:pt x="41" y="1099"/>
                  </a:lnTo>
                  <a:lnTo>
                    <a:pt x="123" y="1262"/>
                  </a:lnTo>
                  <a:lnTo>
                    <a:pt x="245" y="1343"/>
                  </a:lnTo>
                  <a:lnTo>
                    <a:pt x="326" y="1343"/>
                  </a:lnTo>
                  <a:lnTo>
                    <a:pt x="367" y="1302"/>
                  </a:lnTo>
                  <a:lnTo>
                    <a:pt x="448" y="1262"/>
                  </a:lnTo>
                  <a:lnTo>
                    <a:pt x="448" y="1221"/>
                  </a:lnTo>
                  <a:lnTo>
                    <a:pt x="489" y="1140"/>
                  </a:lnTo>
                  <a:lnTo>
                    <a:pt x="448" y="1058"/>
                  </a:lnTo>
                  <a:lnTo>
                    <a:pt x="407" y="1018"/>
                  </a:lnTo>
                  <a:lnTo>
                    <a:pt x="367" y="977"/>
                  </a:lnTo>
                  <a:lnTo>
                    <a:pt x="367" y="896"/>
                  </a:lnTo>
                  <a:lnTo>
                    <a:pt x="367" y="855"/>
                  </a:lnTo>
                  <a:lnTo>
                    <a:pt x="367" y="814"/>
                  </a:lnTo>
                  <a:lnTo>
                    <a:pt x="367" y="774"/>
                  </a:lnTo>
                  <a:lnTo>
                    <a:pt x="367" y="733"/>
                  </a:lnTo>
                  <a:lnTo>
                    <a:pt x="367" y="692"/>
                  </a:lnTo>
                  <a:lnTo>
                    <a:pt x="407" y="652"/>
                  </a:lnTo>
                  <a:lnTo>
                    <a:pt x="448" y="529"/>
                  </a:lnTo>
                  <a:lnTo>
                    <a:pt x="489" y="489"/>
                  </a:lnTo>
                  <a:lnTo>
                    <a:pt x="529" y="489"/>
                  </a:lnTo>
                  <a:lnTo>
                    <a:pt x="611" y="407"/>
                  </a:lnTo>
                  <a:lnTo>
                    <a:pt x="733" y="367"/>
                  </a:lnTo>
                  <a:lnTo>
                    <a:pt x="977" y="367"/>
                  </a:lnTo>
                  <a:lnTo>
                    <a:pt x="1099" y="407"/>
                  </a:lnTo>
                  <a:lnTo>
                    <a:pt x="1221" y="448"/>
                  </a:lnTo>
                  <a:lnTo>
                    <a:pt x="1302" y="570"/>
                  </a:lnTo>
                  <a:lnTo>
                    <a:pt x="1384" y="652"/>
                  </a:lnTo>
                  <a:lnTo>
                    <a:pt x="1506" y="896"/>
                  </a:lnTo>
                  <a:lnTo>
                    <a:pt x="1546" y="936"/>
                  </a:lnTo>
                  <a:lnTo>
                    <a:pt x="1587" y="1018"/>
                  </a:lnTo>
                  <a:lnTo>
                    <a:pt x="1750" y="1018"/>
                  </a:lnTo>
                  <a:lnTo>
                    <a:pt x="1790" y="977"/>
                  </a:lnTo>
                  <a:lnTo>
                    <a:pt x="1831" y="936"/>
                  </a:lnTo>
                  <a:lnTo>
                    <a:pt x="1872" y="855"/>
                  </a:lnTo>
                  <a:lnTo>
                    <a:pt x="1872" y="774"/>
                  </a:lnTo>
                  <a:lnTo>
                    <a:pt x="1750" y="489"/>
                  </a:lnTo>
                  <a:lnTo>
                    <a:pt x="1546" y="245"/>
                  </a:lnTo>
                  <a:lnTo>
                    <a:pt x="1302" y="82"/>
                  </a:lnTo>
                  <a:lnTo>
                    <a:pt x="1140" y="4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2"/>
            <p:cNvSpPr/>
            <p:nvPr/>
          </p:nvSpPr>
          <p:spPr>
            <a:xfrm>
              <a:off x="1822450" y="4167750"/>
              <a:ext cx="179000" cy="154600"/>
            </a:xfrm>
            <a:custGeom>
              <a:avLst/>
              <a:gdLst/>
              <a:ahLst/>
              <a:cxnLst/>
              <a:rect l="l" t="t" r="r" b="b"/>
              <a:pathLst>
                <a:path w="7160" h="6184" extrusionOk="0">
                  <a:moveTo>
                    <a:pt x="1994" y="1"/>
                  </a:moveTo>
                  <a:lnTo>
                    <a:pt x="1831" y="41"/>
                  </a:lnTo>
                  <a:lnTo>
                    <a:pt x="1668" y="123"/>
                  </a:lnTo>
                  <a:lnTo>
                    <a:pt x="1546" y="245"/>
                  </a:lnTo>
                  <a:lnTo>
                    <a:pt x="1424" y="407"/>
                  </a:lnTo>
                  <a:lnTo>
                    <a:pt x="1343" y="570"/>
                  </a:lnTo>
                  <a:lnTo>
                    <a:pt x="1302" y="773"/>
                  </a:lnTo>
                  <a:lnTo>
                    <a:pt x="1302" y="977"/>
                  </a:lnTo>
                  <a:lnTo>
                    <a:pt x="1343" y="1221"/>
                  </a:lnTo>
                  <a:lnTo>
                    <a:pt x="1383" y="1424"/>
                  </a:lnTo>
                  <a:lnTo>
                    <a:pt x="1465" y="1628"/>
                  </a:lnTo>
                  <a:lnTo>
                    <a:pt x="1668" y="2034"/>
                  </a:lnTo>
                  <a:lnTo>
                    <a:pt x="1831" y="2441"/>
                  </a:lnTo>
                  <a:lnTo>
                    <a:pt x="1587" y="2360"/>
                  </a:lnTo>
                  <a:lnTo>
                    <a:pt x="1383" y="2279"/>
                  </a:lnTo>
                  <a:lnTo>
                    <a:pt x="1139" y="2238"/>
                  </a:lnTo>
                  <a:lnTo>
                    <a:pt x="855" y="2238"/>
                  </a:lnTo>
                  <a:lnTo>
                    <a:pt x="611" y="2319"/>
                  </a:lnTo>
                  <a:lnTo>
                    <a:pt x="367" y="2441"/>
                  </a:lnTo>
                  <a:lnTo>
                    <a:pt x="163" y="2645"/>
                  </a:lnTo>
                  <a:lnTo>
                    <a:pt x="41" y="2889"/>
                  </a:lnTo>
                  <a:lnTo>
                    <a:pt x="0" y="3011"/>
                  </a:lnTo>
                  <a:lnTo>
                    <a:pt x="0" y="3173"/>
                  </a:lnTo>
                  <a:lnTo>
                    <a:pt x="41" y="3417"/>
                  </a:lnTo>
                  <a:lnTo>
                    <a:pt x="204" y="3661"/>
                  </a:lnTo>
                  <a:lnTo>
                    <a:pt x="407" y="3865"/>
                  </a:lnTo>
                  <a:lnTo>
                    <a:pt x="611" y="3946"/>
                  </a:lnTo>
                  <a:lnTo>
                    <a:pt x="814" y="4028"/>
                  </a:lnTo>
                  <a:lnTo>
                    <a:pt x="1058" y="4068"/>
                  </a:lnTo>
                  <a:lnTo>
                    <a:pt x="1261" y="4068"/>
                  </a:lnTo>
                  <a:lnTo>
                    <a:pt x="1017" y="4434"/>
                  </a:lnTo>
                  <a:lnTo>
                    <a:pt x="936" y="4597"/>
                  </a:lnTo>
                  <a:lnTo>
                    <a:pt x="855" y="4800"/>
                  </a:lnTo>
                  <a:lnTo>
                    <a:pt x="855" y="5085"/>
                  </a:lnTo>
                  <a:lnTo>
                    <a:pt x="895" y="5370"/>
                  </a:lnTo>
                  <a:lnTo>
                    <a:pt x="1017" y="5614"/>
                  </a:lnTo>
                  <a:lnTo>
                    <a:pt x="1180" y="5817"/>
                  </a:lnTo>
                  <a:lnTo>
                    <a:pt x="1343" y="5899"/>
                  </a:lnTo>
                  <a:lnTo>
                    <a:pt x="1465" y="5939"/>
                  </a:lnTo>
                  <a:lnTo>
                    <a:pt x="1750" y="5939"/>
                  </a:lnTo>
                  <a:lnTo>
                    <a:pt x="2034" y="5858"/>
                  </a:lnTo>
                  <a:lnTo>
                    <a:pt x="2278" y="5695"/>
                  </a:lnTo>
                  <a:lnTo>
                    <a:pt x="2482" y="5492"/>
                  </a:lnTo>
                  <a:lnTo>
                    <a:pt x="2644" y="5289"/>
                  </a:lnTo>
                  <a:lnTo>
                    <a:pt x="2929" y="4841"/>
                  </a:lnTo>
                  <a:lnTo>
                    <a:pt x="3010" y="5126"/>
                  </a:lnTo>
                  <a:lnTo>
                    <a:pt x="3092" y="5370"/>
                  </a:lnTo>
                  <a:lnTo>
                    <a:pt x="3173" y="5573"/>
                  </a:lnTo>
                  <a:lnTo>
                    <a:pt x="3336" y="5817"/>
                  </a:lnTo>
                  <a:lnTo>
                    <a:pt x="3539" y="5980"/>
                  </a:lnTo>
                  <a:lnTo>
                    <a:pt x="3824" y="6143"/>
                  </a:lnTo>
                  <a:lnTo>
                    <a:pt x="4109" y="6183"/>
                  </a:lnTo>
                  <a:lnTo>
                    <a:pt x="4271" y="6183"/>
                  </a:lnTo>
                  <a:lnTo>
                    <a:pt x="4393" y="6143"/>
                  </a:lnTo>
                  <a:lnTo>
                    <a:pt x="4556" y="6102"/>
                  </a:lnTo>
                  <a:lnTo>
                    <a:pt x="4678" y="5980"/>
                  </a:lnTo>
                  <a:lnTo>
                    <a:pt x="4760" y="5899"/>
                  </a:lnTo>
                  <a:lnTo>
                    <a:pt x="4841" y="5777"/>
                  </a:lnTo>
                  <a:lnTo>
                    <a:pt x="4963" y="5492"/>
                  </a:lnTo>
                  <a:lnTo>
                    <a:pt x="5004" y="5167"/>
                  </a:lnTo>
                  <a:lnTo>
                    <a:pt x="5004" y="4922"/>
                  </a:lnTo>
                  <a:lnTo>
                    <a:pt x="5004" y="4678"/>
                  </a:lnTo>
                  <a:lnTo>
                    <a:pt x="4922" y="4434"/>
                  </a:lnTo>
                  <a:lnTo>
                    <a:pt x="4841" y="4190"/>
                  </a:lnTo>
                  <a:lnTo>
                    <a:pt x="5451" y="4312"/>
                  </a:lnTo>
                  <a:lnTo>
                    <a:pt x="6061" y="4394"/>
                  </a:lnTo>
                  <a:lnTo>
                    <a:pt x="6427" y="4394"/>
                  </a:lnTo>
                  <a:lnTo>
                    <a:pt x="6590" y="4353"/>
                  </a:lnTo>
                  <a:lnTo>
                    <a:pt x="6753" y="4312"/>
                  </a:lnTo>
                  <a:lnTo>
                    <a:pt x="6915" y="4231"/>
                  </a:lnTo>
                  <a:lnTo>
                    <a:pt x="7037" y="4109"/>
                  </a:lnTo>
                  <a:lnTo>
                    <a:pt x="7119" y="3987"/>
                  </a:lnTo>
                  <a:lnTo>
                    <a:pt x="7159" y="3784"/>
                  </a:lnTo>
                  <a:lnTo>
                    <a:pt x="7159" y="3621"/>
                  </a:lnTo>
                  <a:lnTo>
                    <a:pt x="7119" y="3458"/>
                  </a:lnTo>
                  <a:lnTo>
                    <a:pt x="7078" y="3336"/>
                  </a:lnTo>
                  <a:lnTo>
                    <a:pt x="6997" y="3173"/>
                  </a:lnTo>
                  <a:lnTo>
                    <a:pt x="6875" y="3092"/>
                  </a:lnTo>
                  <a:lnTo>
                    <a:pt x="6753" y="2970"/>
                  </a:lnTo>
                  <a:lnTo>
                    <a:pt x="6468" y="2807"/>
                  </a:lnTo>
                  <a:lnTo>
                    <a:pt x="6143" y="2726"/>
                  </a:lnTo>
                  <a:lnTo>
                    <a:pt x="5776" y="2726"/>
                  </a:lnTo>
                  <a:lnTo>
                    <a:pt x="5451" y="2685"/>
                  </a:lnTo>
                  <a:lnTo>
                    <a:pt x="5085" y="2645"/>
                  </a:lnTo>
                  <a:lnTo>
                    <a:pt x="5370" y="2401"/>
                  </a:lnTo>
                  <a:lnTo>
                    <a:pt x="5614" y="2156"/>
                  </a:lnTo>
                  <a:lnTo>
                    <a:pt x="5695" y="1994"/>
                  </a:lnTo>
                  <a:lnTo>
                    <a:pt x="5776" y="1831"/>
                  </a:lnTo>
                  <a:lnTo>
                    <a:pt x="5817" y="1668"/>
                  </a:lnTo>
                  <a:lnTo>
                    <a:pt x="5817" y="1465"/>
                  </a:lnTo>
                  <a:lnTo>
                    <a:pt x="5776" y="1302"/>
                  </a:lnTo>
                  <a:lnTo>
                    <a:pt x="5736" y="1140"/>
                  </a:lnTo>
                  <a:lnTo>
                    <a:pt x="5614" y="977"/>
                  </a:lnTo>
                  <a:lnTo>
                    <a:pt x="5492" y="855"/>
                  </a:lnTo>
                  <a:lnTo>
                    <a:pt x="5288" y="733"/>
                  </a:lnTo>
                  <a:lnTo>
                    <a:pt x="4800" y="733"/>
                  </a:lnTo>
                  <a:lnTo>
                    <a:pt x="4556" y="814"/>
                  </a:lnTo>
                  <a:lnTo>
                    <a:pt x="4190" y="977"/>
                  </a:lnTo>
                  <a:lnTo>
                    <a:pt x="3824" y="1221"/>
                  </a:lnTo>
                  <a:lnTo>
                    <a:pt x="3499" y="1506"/>
                  </a:lnTo>
                  <a:lnTo>
                    <a:pt x="3173" y="1831"/>
                  </a:lnTo>
                  <a:lnTo>
                    <a:pt x="3092" y="1302"/>
                  </a:lnTo>
                  <a:lnTo>
                    <a:pt x="2970" y="773"/>
                  </a:lnTo>
                  <a:lnTo>
                    <a:pt x="2888" y="529"/>
                  </a:lnTo>
                  <a:lnTo>
                    <a:pt x="2766" y="326"/>
                  </a:lnTo>
                  <a:lnTo>
                    <a:pt x="2604" y="163"/>
                  </a:lnTo>
                  <a:lnTo>
                    <a:pt x="2360" y="41"/>
                  </a:lnTo>
                  <a:lnTo>
                    <a:pt x="21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2"/>
            <p:cNvSpPr/>
            <p:nvPr/>
          </p:nvSpPr>
          <p:spPr>
            <a:xfrm>
              <a:off x="1864150" y="4215550"/>
              <a:ext cx="73225" cy="69175"/>
            </a:xfrm>
            <a:custGeom>
              <a:avLst/>
              <a:gdLst/>
              <a:ahLst/>
              <a:cxnLst/>
              <a:rect l="l" t="t" r="r" b="b"/>
              <a:pathLst>
                <a:path w="2929" h="2767" extrusionOk="0">
                  <a:moveTo>
                    <a:pt x="1709" y="0"/>
                  </a:moveTo>
                  <a:lnTo>
                    <a:pt x="1383" y="41"/>
                  </a:lnTo>
                  <a:lnTo>
                    <a:pt x="1017" y="122"/>
                  </a:lnTo>
                  <a:lnTo>
                    <a:pt x="814" y="204"/>
                  </a:lnTo>
                  <a:lnTo>
                    <a:pt x="610" y="326"/>
                  </a:lnTo>
                  <a:lnTo>
                    <a:pt x="407" y="489"/>
                  </a:lnTo>
                  <a:lnTo>
                    <a:pt x="244" y="692"/>
                  </a:lnTo>
                  <a:lnTo>
                    <a:pt x="122" y="895"/>
                  </a:lnTo>
                  <a:lnTo>
                    <a:pt x="41" y="1099"/>
                  </a:lnTo>
                  <a:lnTo>
                    <a:pt x="0" y="1343"/>
                  </a:lnTo>
                  <a:lnTo>
                    <a:pt x="0" y="1587"/>
                  </a:lnTo>
                  <a:lnTo>
                    <a:pt x="41" y="1831"/>
                  </a:lnTo>
                  <a:lnTo>
                    <a:pt x="122" y="2034"/>
                  </a:lnTo>
                  <a:lnTo>
                    <a:pt x="244" y="2238"/>
                  </a:lnTo>
                  <a:lnTo>
                    <a:pt x="407" y="2400"/>
                  </a:lnTo>
                  <a:lnTo>
                    <a:pt x="610" y="2563"/>
                  </a:lnTo>
                  <a:lnTo>
                    <a:pt x="814" y="2685"/>
                  </a:lnTo>
                  <a:lnTo>
                    <a:pt x="1058" y="2766"/>
                  </a:lnTo>
                  <a:lnTo>
                    <a:pt x="1546" y="2766"/>
                  </a:lnTo>
                  <a:lnTo>
                    <a:pt x="1831" y="2726"/>
                  </a:lnTo>
                  <a:lnTo>
                    <a:pt x="2075" y="2604"/>
                  </a:lnTo>
                  <a:lnTo>
                    <a:pt x="2278" y="2441"/>
                  </a:lnTo>
                  <a:lnTo>
                    <a:pt x="2481" y="2238"/>
                  </a:lnTo>
                  <a:lnTo>
                    <a:pt x="2644" y="2034"/>
                  </a:lnTo>
                  <a:lnTo>
                    <a:pt x="2766" y="1790"/>
                  </a:lnTo>
                  <a:lnTo>
                    <a:pt x="2888" y="1546"/>
                  </a:lnTo>
                  <a:lnTo>
                    <a:pt x="2888" y="1343"/>
                  </a:lnTo>
                  <a:lnTo>
                    <a:pt x="2929" y="1180"/>
                  </a:lnTo>
                  <a:lnTo>
                    <a:pt x="2888" y="977"/>
                  </a:lnTo>
                  <a:lnTo>
                    <a:pt x="2848" y="814"/>
                  </a:lnTo>
                  <a:lnTo>
                    <a:pt x="2807" y="651"/>
                  </a:lnTo>
                  <a:lnTo>
                    <a:pt x="2685" y="489"/>
                  </a:lnTo>
                  <a:lnTo>
                    <a:pt x="2563" y="326"/>
                  </a:lnTo>
                  <a:lnTo>
                    <a:pt x="2400" y="244"/>
                  </a:lnTo>
                  <a:lnTo>
                    <a:pt x="2237" y="122"/>
                  </a:lnTo>
                  <a:lnTo>
                    <a:pt x="2075" y="82"/>
                  </a:lnTo>
                  <a:lnTo>
                    <a:pt x="17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2"/>
            <p:cNvSpPr/>
            <p:nvPr/>
          </p:nvSpPr>
          <p:spPr>
            <a:xfrm>
              <a:off x="1694325" y="4652825"/>
              <a:ext cx="459650" cy="272550"/>
            </a:xfrm>
            <a:custGeom>
              <a:avLst/>
              <a:gdLst/>
              <a:ahLst/>
              <a:cxnLst/>
              <a:rect l="l" t="t" r="r" b="b"/>
              <a:pathLst>
                <a:path w="18386" h="10902" extrusionOk="0">
                  <a:moveTo>
                    <a:pt x="8095" y="0"/>
                  </a:moveTo>
                  <a:lnTo>
                    <a:pt x="6997" y="41"/>
                  </a:lnTo>
                  <a:lnTo>
                    <a:pt x="5898" y="122"/>
                  </a:lnTo>
                  <a:lnTo>
                    <a:pt x="4841" y="285"/>
                  </a:lnTo>
                  <a:lnTo>
                    <a:pt x="4759" y="285"/>
                  </a:lnTo>
                  <a:lnTo>
                    <a:pt x="4719" y="326"/>
                  </a:lnTo>
                  <a:lnTo>
                    <a:pt x="4678" y="448"/>
                  </a:lnTo>
                  <a:lnTo>
                    <a:pt x="4637" y="1627"/>
                  </a:lnTo>
                  <a:lnTo>
                    <a:pt x="3905" y="1790"/>
                  </a:lnTo>
                  <a:lnTo>
                    <a:pt x="3580" y="1912"/>
                  </a:lnTo>
                  <a:lnTo>
                    <a:pt x="3214" y="2075"/>
                  </a:lnTo>
                  <a:lnTo>
                    <a:pt x="2888" y="2237"/>
                  </a:lnTo>
                  <a:lnTo>
                    <a:pt x="2563" y="2441"/>
                  </a:lnTo>
                  <a:lnTo>
                    <a:pt x="2278" y="2685"/>
                  </a:lnTo>
                  <a:lnTo>
                    <a:pt x="1993" y="2929"/>
                  </a:lnTo>
                  <a:lnTo>
                    <a:pt x="1627" y="3295"/>
                  </a:lnTo>
                  <a:lnTo>
                    <a:pt x="1343" y="3742"/>
                  </a:lnTo>
                  <a:lnTo>
                    <a:pt x="1058" y="4190"/>
                  </a:lnTo>
                  <a:lnTo>
                    <a:pt x="854" y="4637"/>
                  </a:lnTo>
                  <a:lnTo>
                    <a:pt x="651" y="5125"/>
                  </a:lnTo>
                  <a:lnTo>
                    <a:pt x="488" y="5613"/>
                  </a:lnTo>
                  <a:lnTo>
                    <a:pt x="366" y="6142"/>
                  </a:lnTo>
                  <a:lnTo>
                    <a:pt x="285" y="6630"/>
                  </a:lnTo>
                  <a:lnTo>
                    <a:pt x="163" y="7240"/>
                  </a:lnTo>
                  <a:lnTo>
                    <a:pt x="122" y="7891"/>
                  </a:lnTo>
                  <a:lnTo>
                    <a:pt x="0" y="9152"/>
                  </a:lnTo>
                  <a:lnTo>
                    <a:pt x="0" y="9681"/>
                  </a:lnTo>
                  <a:lnTo>
                    <a:pt x="0" y="9925"/>
                  </a:lnTo>
                  <a:lnTo>
                    <a:pt x="122" y="10210"/>
                  </a:lnTo>
                  <a:lnTo>
                    <a:pt x="244" y="10373"/>
                  </a:lnTo>
                  <a:lnTo>
                    <a:pt x="407" y="10535"/>
                  </a:lnTo>
                  <a:lnTo>
                    <a:pt x="610" y="10617"/>
                  </a:lnTo>
                  <a:lnTo>
                    <a:pt x="814" y="10698"/>
                  </a:lnTo>
                  <a:lnTo>
                    <a:pt x="1343" y="10698"/>
                  </a:lnTo>
                  <a:lnTo>
                    <a:pt x="1831" y="10657"/>
                  </a:lnTo>
                  <a:lnTo>
                    <a:pt x="2482" y="10657"/>
                  </a:lnTo>
                  <a:lnTo>
                    <a:pt x="3132" y="10739"/>
                  </a:lnTo>
                  <a:lnTo>
                    <a:pt x="3742" y="10820"/>
                  </a:lnTo>
                  <a:lnTo>
                    <a:pt x="4393" y="10901"/>
                  </a:lnTo>
                  <a:lnTo>
                    <a:pt x="14034" y="10901"/>
                  </a:lnTo>
                  <a:lnTo>
                    <a:pt x="16800" y="10820"/>
                  </a:lnTo>
                  <a:lnTo>
                    <a:pt x="18183" y="10739"/>
                  </a:lnTo>
                  <a:lnTo>
                    <a:pt x="18264" y="10698"/>
                  </a:lnTo>
                  <a:lnTo>
                    <a:pt x="18305" y="10698"/>
                  </a:lnTo>
                  <a:lnTo>
                    <a:pt x="18305" y="10657"/>
                  </a:lnTo>
                  <a:lnTo>
                    <a:pt x="18345" y="10617"/>
                  </a:lnTo>
                  <a:lnTo>
                    <a:pt x="18345" y="10576"/>
                  </a:lnTo>
                  <a:lnTo>
                    <a:pt x="18386" y="9925"/>
                  </a:lnTo>
                  <a:lnTo>
                    <a:pt x="18345" y="9315"/>
                  </a:lnTo>
                  <a:lnTo>
                    <a:pt x="18345" y="8705"/>
                  </a:lnTo>
                  <a:lnTo>
                    <a:pt x="18264" y="8095"/>
                  </a:lnTo>
                  <a:lnTo>
                    <a:pt x="18142" y="7485"/>
                  </a:lnTo>
                  <a:lnTo>
                    <a:pt x="18020" y="6874"/>
                  </a:lnTo>
                  <a:lnTo>
                    <a:pt x="17816" y="6305"/>
                  </a:lnTo>
                  <a:lnTo>
                    <a:pt x="17572" y="5735"/>
                  </a:lnTo>
                  <a:lnTo>
                    <a:pt x="17369" y="5247"/>
                  </a:lnTo>
                  <a:lnTo>
                    <a:pt x="17084" y="4800"/>
                  </a:lnTo>
                  <a:lnTo>
                    <a:pt x="16800" y="4352"/>
                  </a:lnTo>
                  <a:lnTo>
                    <a:pt x="16433" y="3946"/>
                  </a:lnTo>
                  <a:lnTo>
                    <a:pt x="16067" y="3580"/>
                  </a:lnTo>
                  <a:lnTo>
                    <a:pt x="15661" y="3214"/>
                  </a:lnTo>
                  <a:lnTo>
                    <a:pt x="15254" y="2888"/>
                  </a:lnTo>
                  <a:lnTo>
                    <a:pt x="14806" y="2644"/>
                  </a:lnTo>
                  <a:lnTo>
                    <a:pt x="14400" y="2441"/>
                  </a:lnTo>
                  <a:lnTo>
                    <a:pt x="13952" y="2278"/>
                  </a:lnTo>
                  <a:lnTo>
                    <a:pt x="13545" y="2156"/>
                  </a:lnTo>
                  <a:lnTo>
                    <a:pt x="13098" y="2034"/>
                  </a:lnTo>
                  <a:lnTo>
                    <a:pt x="13179" y="1220"/>
                  </a:lnTo>
                  <a:lnTo>
                    <a:pt x="13220" y="366"/>
                  </a:lnTo>
                  <a:lnTo>
                    <a:pt x="13179" y="285"/>
                  </a:lnTo>
                  <a:lnTo>
                    <a:pt x="13098" y="204"/>
                  </a:lnTo>
                  <a:lnTo>
                    <a:pt x="12610" y="122"/>
                  </a:lnTo>
                  <a:lnTo>
                    <a:pt x="12122" y="81"/>
                  </a:lnTo>
                  <a:lnTo>
                    <a:pt x="11146" y="41"/>
                  </a:lnTo>
                  <a:lnTo>
                    <a:pt x="9152" y="41"/>
                  </a:lnTo>
                  <a:lnTo>
                    <a:pt x="8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2"/>
            <p:cNvSpPr/>
            <p:nvPr/>
          </p:nvSpPr>
          <p:spPr>
            <a:xfrm>
              <a:off x="1829575" y="4684350"/>
              <a:ext cx="12225" cy="33575"/>
            </a:xfrm>
            <a:custGeom>
              <a:avLst/>
              <a:gdLst/>
              <a:ahLst/>
              <a:cxnLst/>
              <a:rect l="l" t="t" r="r" b="b"/>
              <a:pathLst>
                <a:path w="489" h="1343" extrusionOk="0">
                  <a:moveTo>
                    <a:pt x="122" y="0"/>
                  </a:moveTo>
                  <a:lnTo>
                    <a:pt x="82" y="41"/>
                  </a:lnTo>
                  <a:lnTo>
                    <a:pt x="41" y="122"/>
                  </a:lnTo>
                  <a:lnTo>
                    <a:pt x="0" y="244"/>
                  </a:lnTo>
                  <a:lnTo>
                    <a:pt x="163" y="1180"/>
                  </a:lnTo>
                  <a:lnTo>
                    <a:pt x="163" y="1261"/>
                  </a:lnTo>
                  <a:lnTo>
                    <a:pt x="244" y="1302"/>
                  </a:lnTo>
                  <a:lnTo>
                    <a:pt x="326" y="1342"/>
                  </a:lnTo>
                  <a:lnTo>
                    <a:pt x="366" y="1302"/>
                  </a:lnTo>
                  <a:lnTo>
                    <a:pt x="448" y="1302"/>
                  </a:lnTo>
                  <a:lnTo>
                    <a:pt x="488" y="1220"/>
                  </a:lnTo>
                  <a:lnTo>
                    <a:pt x="488" y="1098"/>
                  </a:lnTo>
                  <a:lnTo>
                    <a:pt x="366" y="163"/>
                  </a:lnTo>
                  <a:lnTo>
                    <a:pt x="326" y="81"/>
                  </a:lnTo>
                  <a:lnTo>
                    <a:pt x="285" y="41"/>
                  </a:lnTo>
                  <a:lnTo>
                    <a:pt x="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2"/>
            <p:cNvSpPr/>
            <p:nvPr/>
          </p:nvSpPr>
          <p:spPr>
            <a:xfrm>
              <a:off x="1862100" y="4686375"/>
              <a:ext cx="9175" cy="35625"/>
            </a:xfrm>
            <a:custGeom>
              <a:avLst/>
              <a:gdLst/>
              <a:ahLst/>
              <a:cxnLst/>
              <a:rect l="l" t="t" r="r" b="b"/>
              <a:pathLst>
                <a:path w="367" h="1425" extrusionOk="0">
                  <a:moveTo>
                    <a:pt x="123" y="0"/>
                  </a:moveTo>
                  <a:lnTo>
                    <a:pt x="42" y="41"/>
                  </a:lnTo>
                  <a:lnTo>
                    <a:pt x="1" y="122"/>
                  </a:lnTo>
                  <a:lnTo>
                    <a:pt x="1" y="163"/>
                  </a:lnTo>
                  <a:lnTo>
                    <a:pt x="1" y="1261"/>
                  </a:lnTo>
                  <a:lnTo>
                    <a:pt x="1" y="1343"/>
                  </a:lnTo>
                  <a:lnTo>
                    <a:pt x="42" y="1383"/>
                  </a:lnTo>
                  <a:lnTo>
                    <a:pt x="123" y="1424"/>
                  </a:lnTo>
                  <a:lnTo>
                    <a:pt x="245" y="1424"/>
                  </a:lnTo>
                  <a:lnTo>
                    <a:pt x="326" y="1383"/>
                  </a:lnTo>
                  <a:lnTo>
                    <a:pt x="367" y="1343"/>
                  </a:lnTo>
                  <a:lnTo>
                    <a:pt x="367" y="1261"/>
                  </a:lnTo>
                  <a:lnTo>
                    <a:pt x="367" y="163"/>
                  </a:lnTo>
                  <a:lnTo>
                    <a:pt x="367" y="122"/>
                  </a:lnTo>
                  <a:lnTo>
                    <a:pt x="326" y="41"/>
                  </a:ln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2"/>
            <p:cNvSpPr/>
            <p:nvPr/>
          </p:nvSpPr>
          <p:spPr>
            <a:xfrm>
              <a:off x="1892625" y="4686375"/>
              <a:ext cx="12225" cy="32575"/>
            </a:xfrm>
            <a:custGeom>
              <a:avLst/>
              <a:gdLst/>
              <a:ahLst/>
              <a:cxnLst/>
              <a:rect l="l" t="t" r="r" b="b"/>
              <a:pathLst>
                <a:path w="489" h="1303" extrusionOk="0">
                  <a:moveTo>
                    <a:pt x="122" y="0"/>
                  </a:moveTo>
                  <a:lnTo>
                    <a:pt x="81" y="41"/>
                  </a:lnTo>
                  <a:lnTo>
                    <a:pt x="41" y="82"/>
                  </a:lnTo>
                  <a:lnTo>
                    <a:pt x="0" y="245"/>
                  </a:lnTo>
                  <a:lnTo>
                    <a:pt x="122" y="1180"/>
                  </a:lnTo>
                  <a:lnTo>
                    <a:pt x="163" y="1221"/>
                  </a:lnTo>
                  <a:lnTo>
                    <a:pt x="244" y="1302"/>
                  </a:lnTo>
                  <a:lnTo>
                    <a:pt x="366" y="1302"/>
                  </a:lnTo>
                  <a:lnTo>
                    <a:pt x="448" y="1261"/>
                  </a:lnTo>
                  <a:lnTo>
                    <a:pt x="488" y="1221"/>
                  </a:lnTo>
                  <a:lnTo>
                    <a:pt x="488" y="1058"/>
                  </a:lnTo>
                  <a:lnTo>
                    <a:pt x="366" y="122"/>
                  </a:lnTo>
                  <a:lnTo>
                    <a:pt x="326" y="82"/>
                  </a:lnTo>
                  <a:lnTo>
                    <a:pt x="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2"/>
            <p:cNvSpPr/>
            <p:nvPr/>
          </p:nvSpPr>
          <p:spPr>
            <a:xfrm>
              <a:off x="1924150" y="4684350"/>
              <a:ext cx="11200" cy="34600"/>
            </a:xfrm>
            <a:custGeom>
              <a:avLst/>
              <a:gdLst/>
              <a:ahLst/>
              <a:cxnLst/>
              <a:rect l="l" t="t" r="r" b="b"/>
              <a:pathLst>
                <a:path w="448" h="1384" extrusionOk="0">
                  <a:moveTo>
                    <a:pt x="203" y="0"/>
                  </a:moveTo>
                  <a:lnTo>
                    <a:pt x="122" y="41"/>
                  </a:lnTo>
                  <a:lnTo>
                    <a:pt x="41" y="81"/>
                  </a:lnTo>
                  <a:lnTo>
                    <a:pt x="0" y="122"/>
                  </a:lnTo>
                  <a:lnTo>
                    <a:pt x="0" y="203"/>
                  </a:lnTo>
                  <a:lnTo>
                    <a:pt x="81" y="1220"/>
                  </a:lnTo>
                  <a:lnTo>
                    <a:pt x="81" y="1261"/>
                  </a:lnTo>
                  <a:lnTo>
                    <a:pt x="122" y="1342"/>
                  </a:lnTo>
                  <a:lnTo>
                    <a:pt x="163" y="1383"/>
                  </a:lnTo>
                  <a:lnTo>
                    <a:pt x="325" y="1383"/>
                  </a:lnTo>
                  <a:lnTo>
                    <a:pt x="366" y="1342"/>
                  </a:lnTo>
                  <a:lnTo>
                    <a:pt x="407" y="1261"/>
                  </a:lnTo>
                  <a:lnTo>
                    <a:pt x="448" y="1220"/>
                  </a:lnTo>
                  <a:lnTo>
                    <a:pt x="366" y="203"/>
                  </a:lnTo>
                  <a:lnTo>
                    <a:pt x="366" y="122"/>
                  </a:lnTo>
                  <a:lnTo>
                    <a:pt x="325" y="81"/>
                  </a:lnTo>
                  <a:lnTo>
                    <a:pt x="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2"/>
            <p:cNvSpPr/>
            <p:nvPr/>
          </p:nvSpPr>
          <p:spPr>
            <a:xfrm>
              <a:off x="1956675" y="4682300"/>
              <a:ext cx="11225" cy="33600"/>
            </a:xfrm>
            <a:custGeom>
              <a:avLst/>
              <a:gdLst/>
              <a:ahLst/>
              <a:cxnLst/>
              <a:rect l="l" t="t" r="r" b="b"/>
              <a:pathLst>
                <a:path w="449" h="1344" extrusionOk="0">
                  <a:moveTo>
                    <a:pt x="204" y="1"/>
                  </a:moveTo>
                  <a:lnTo>
                    <a:pt x="123" y="41"/>
                  </a:lnTo>
                  <a:lnTo>
                    <a:pt x="82" y="82"/>
                  </a:lnTo>
                  <a:lnTo>
                    <a:pt x="41" y="123"/>
                  </a:lnTo>
                  <a:lnTo>
                    <a:pt x="1" y="204"/>
                  </a:lnTo>
                  <a:lnTo>
                    <a:pt x="82" y="1140"/>
                  </a:lnTo>
                  <a:lnTo>
                    <a:pt x="123" y="1262"/>
                  </a:lnTo>
                  <a:lnTo>
                    <a:pt x="204" y="1302"/>
                  </a:lnTo>
                  <a:lnTo>
                    <a:pt x="245" y="1343"/>
                  </a:lnTo>
                  <a:lnTo>
                    <a:pt x="326" y="1302"/>
                  </a:lnTo>
                  <a:lnTo>
                    <a:pt x="407" y="1262"/>
                  </a:lnTo>
                  <a:lnTo>
                    <a:pt x="448" y="1221"/>
                  </a:lnTo>
                  <a:lnTo>
                    <a:pt x="448" y="1140"/>
                  </a:lnTo>
                  <a:lnTo>
                    <a:pt x="367" y="204"/>
                  </a:lnTo>
                  <a:lnTo>
                    <a:pt x="326" y="82"/>
                  </a:lnTo>
                  <a:lnTo>
                    <a:pt x="285" y="41"/>
                  </a:lnTo>
                  <a:lnTo>
                    <a:pt x="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2"/>
            <p:cNvSpPr/>
            <p:nvPr/>
          </p:nvSpPr>
          <p:spPr>
            <a:xfrm>
              <a:off x="1990250" y="4679250"/>
              <a:ext cx="11200" cy="38675"/>
            </a:xfrm>
            <a:custGeom>
              <a:avLst/>
              <a:gdLst/>
              <a:ahLst/>
              <a:cxnLst/>
              <a:rect l="l" t="t" r="r" b="b"/>
              <a:pathLst>
                <a:path w="448" h="1547" extrusionOk="0">
                  <a:moveTo>
                    <a:pt x="285" y="1"/>
                  </a:moveTo>
                  <a:lnTo>
                    <a:pt x="203" y="41"/>
                  </a:lnTo>
                  <a:lnTo>
                    <a:pt x="122" y="82"/>
                  </a:lnTo>
                  <a:lnTo>
                    <a:pt x="81" y="123"/>
                  </a:lnTo>
                  <a:lnTo>
                    <a:pt x="81" y="204"/>
                  </a:lnTo>
                  <a:lnTo>
                    <a:pt x="0" y="1343"/>
                  </a:lnTo>
                  <a:lnTo>
                    <a:pt x="41" y="1424"/>
                  </a:lnTo>
                  <a:lnTo>
                    <a:pt x="81" y="1465"/>
                  </a:lnTo>
                  <a:lnTo>
                    <a:pt x="122" y="1506"/>
                  </a:lnTo>
                  <a:lnTo>
                    <a:pt x="203" y="1546"/>
                  </a:lnTo>
                  <a:lnTo>
                    <a:pt x="285" y="1506"/>
                  </a:lnTo>
                  <a:lnTo>
                    <a:pt x="325" y="1465"/>
                  </a:lnTo>
                  <a:lnTo>
                    <a:pt x="366" y="1424"/>
                  </a:lnTo>
                  <a:lnTo>
                    <a:pt x="407" y="1343"/>
                  </a:lnTo>
                  <a:lnTo>
                    <a:pt x="447" y="204"/>
                  </a:lnTo>
                  <a:lnTo>
                    <a:pt x="447" y="123"/>
                  </a:lnTo>
                  <a:lnTo>
                    <a:pt x="407" y="82"/>
                  </a:lnTo>
                  <a:lnTo>
                    <a:pt x="325" y="4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605" name="Google Shape;1605;p47"/>
          <p:cNvSpPr txBox="1">
            <a:spLocks noGrp="1"/>
          </p:cNvSpPr>
          <p:nvPr>
            <p:ph type="title" idx="9"/>
          </p:nvPr>
        </p:nvSpPr>
        <p:spPr>
          <a:xfrm>
            <a:off x="2278975" y="2231226"/>
            <a:ext cx="2195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chemeClr val="bg1"/>
                </a:solidFill>
              </a:rPr>
              <a:t>Communities in Schools Coordinators</a:t>
            </a:r>
            <a:endParaRPr sz="2200" dirty="0">
              <a:solidFill>
                <a:schemeClr val="bg1"/>
              </a:solidFill>
            </a:endParaRPr>
          </a:p>
        </p:txBody>
      </p:sp>
      <p:sp>
        <p:nvSpPr>
          <p:cNvPr id="1606" name="Google Shape;1606;p47"/>
          <p:cNvSpPr txBox="1">
            <a:spLocks noGrp="1"/>
          </p:cNvSpPr>
          <p:nvPr>
            <p:ph type="title" idx="14"/>
          </p:nvPr>
        </p:nvSpPr>
        <p:spPr>
          <a:xfrm>
            <a:off x="4593673" y="3885434"/>
            <a:ext cx="1986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chemeClr val="bg1"/>
                </a:solidFill>
              </a:rPr>
              <a:t>School Social Workers</a:t>
            </a:r>
            <a:endParaRPr sz="2200" dirty="0">
              <a:solidFill>
                <a:schemeClr val="bg1"/>
              </a:solidFill>
            </a:endParaRPr>
          </a:p>
        </p:txBody>
      </p:sp>
      <p:sp>
        <p:nvSpPr>
          <p:cNvPr id="1607" name="Google Shape;1607;p47"/>
          <p:cNvSpPr txBox="1">
            <a:spLocks noGrp="1"/>
          </p:cNvSpPr>
          <p:nvPr>
            <p:ph type="title"/>
          </p:nvPr>
        </p:nvSpPr>
        <p:spPr>
          <a:xfrm>
            <a:off x="790335" y="445025"/>
            <a:ext cx="794042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Student Support Personnel in Schools</a:t>
            </a:r>
            <a:endParaRPr sz="3000" dirty="0"/>
          </a:p>
        </p:txBody>
      </p:sp>
      <p:sp>
        <p:nvSpPr>
          <p:cNvPr id="1608" name="Google Shape;1608;p47"/>
          <p:cNvSpPr txBox="1">
            <a:spLocks noGrp="1"/>
          </p:cNvSpPr>
          <p:nvPr>
            <p:ph type="title" idx="2"/>
          </p:nvPr>
        </p:nvSpPr>
        <p:spPr>
          <a:xfrm>
            <a:off x="333426" y="2212036"/>
            <a:ext cx="1986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chemeClr val="bg1"/>
                </a:solidFill>
              </a:rPr>
              <a:t>Attendance Directors</a:t>
            </a:r>
            <a:endParaRPr sz="2200" dirty="0">
              <a:solidFill>
                <a:schemeClr val="bg1"/>
              </a:solidFill>
            </a:endParaRPr>
          </a:p>
        </p:txBody>
      </p:sp>
      <p:sp>
        <p:nvSpPr>
          <p:cNvPr id="1610" name="Google Shape;1610;p47"/>
          <p:cNvSpPr txBox="1">
            <a:spLocks noGrp="1"/>
          </p:cNvSpPr>
          <p:nvPr>
            <p:ph type="title" idx="3"/>
          </p:nvPr>
        </p:nvSpPr>
        <p:spPr>
          <a:xfrm>
            <a:off x="4289443" y="2178337"/>
            <a:ext cx="2575582" cy="51600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chemeClr val="bg1"/>
                </a:solidFill>
              </a:rPr>
              <a:t>School</a:t>
            </a:r>
            <a:br>
              <a:rPr lang="en" sz="2200" dirty="0">
                <a:solidFill>
                  <a:schemeClr val="bg1"/>
                </a:solidFill>
              </a:rPr>
            </a:br>
            <a:r>
              <a:rPr lang="en" sz="2200" dirty="0">
                <a:solidFill>
                  <a:schemeClr val="bg1"/>
                </a:solidFill>
              </a:rPr>
              <a:t>Behavior Interventionists</a:t>
            </a:r>
            <a:endParaRPr sz="2200" dirty="0">
              <a:solidFill>
                <a:schemeClr val="bg1"/>
              </a:solidFill>
            </a:endParaRPr>
          </a:p>
        </p:txBody>
      </p:sp>
      <p:sp>
        <p:nvSpPr>
          <p:cNvPr id="1612" name="Google Shape;1612;p47"/>
          <p:cNvSpPr txBox="1">
            <a:spLocks noGrp="1"/>
          </p:cNvSpPr>
          <p:nvPr>
            <p:ph type="title" idx="5"/>
          </p:nvPr>
        </p:nvSpPr>
        <p:spPr>
          <a:xfrm>
            <a:off x="492386" y="3847059"/>
            <a:ext cx="166808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chemeClr val="bg1"/>
                </a:solidFill>
              </a:rPr>
              <a:t>School Counselors</a:t>
            </a:r>
            <a:endParaRPr sz="2200" dirty="0">
              <a:solidFill>
                <a:schemeClr val="bg1"/>
              </a:solidFill>
            </a:endParaRPr>
          </a:p>
        </p:txBody>
      </p:sp>
      <p:sp>
        <p:nvSpPr>
          <p:cNvPr id="1614" name="Google Shape;1614;p47"/>
          <p:cNvSpPr txBox="1">
            <a:spLocks noGrp="1"/>
          </p:cNvSpPr>
          <p:nvPr>
            <p:ph type="title" idx="7"/>
          </p:nvPr>
        </p:nvSpPr>
        <p:spPr>
          <a:xfrm>
            <a:off x="2297061" y="3843083"/>
            <a:ext cx="2195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chemeClr val="bg1"/>
                </a:solidFill>
              </a:rPr>
              <a:t>School Psychologists</a:t>
            </a:r>
            <a:endParaRPr sz="2200" dirty="0">
              <a:solidFill>
                <a:schemeClr val="bg1"/>
              </a:solidFill>
            </a:endParaRPr>
          </a:p>
        </p:txBody>
      </p:sp>
      <p:grpSp>
        <p:nvGrpSpPr>
          <p:cNvPr id="9" name="Group 8">
            <a:extLst>
              <a:ext uri="{FF2B5EF4-FFF2-40B4-BE49-F238E27FC236}">
                <a16:creationId xmlns:a16="http://schemas.microsoft.com/office/drawing/2014/main" id="{A49E8B57-EECF-6902-168D-761C6028CE08}"/>
              </a:ext>
            </a:extLst>
          </p:cNvPr>
          <p:cNvGrpSpPr/>
          <p:nvPr/>
        </p:nvGrpSpPr>
        <p:grpSpPr>
          <a:xfrm>
            <a:off x="971084" y="3063127"/>
            <a:ext cx="645600" cy="645600"/>
            <a:chOff x="1393681" y="3010148"/>
            <a:chExt cx="645600" cy="645600"/>
          </a:xfrm>
        </p:grpSpPr>
        <p:sp>
          <p:nvSpPr>
            <p:cNvPr id="1597" name="Google Shape;1597;p47"/>
            <p:cNvSpPr/>
            <p:nvPr/>
          </p:nvSpPr>
          <p:spPr>
            <a:xfrm>
              <a:off x="1393681" y="3010148"/>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0" name="Graphic 49" descr="Chat outline">
              <a:extLst>
                <a:ext uri="{FF2B5EF4-FFF2-40B4-BE49-F238E27FC236}">
                  <a16:creationId xmlns:a16="http://schemas.microsoft.com/office/drawing/2014/main" id="{6230CC7D-A555-1A04-18F5-8DA41183BF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0206" y="3059174"/>
              <a:ext cx="591124" cy="591124"/>
            </a:xfrm>
            <a:prstGeom prst="rect">
              <a:avLst/>
            </a:prstGeom>
          </p:spPr>
        </p:pic>
      </p:grpSp>
      <p:sp>
        <p:nvSpPr>
          <p:cNvPr id="52" name="Google Shape;1606;p47">
            <a:extLst>
              <a:ext uri="{FF2B5EF4-FFF2-40B4-BE49-F238E27FC236}">
                <a16:creationId xmlns:a16="http://schemas.microsoft.com/office/drawing/2014/main" id="{74F47E38-BB70-BD4B-4210-547DED05548A}"/>
              </a:ext>
            </a:extLst>
          </p:cNvPr>
          <p:cNvSpPr txBox="1">
            <a:spLocks/>
          </p:cNvSpPr>
          <p:nvPr/>
        </p:nvSpPr>
        <p:spPr>
          <a:xfrm>
            <a:off x="6522977" y="3854954"/>
            <a:ext cx="19860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Yusei Magic"/>
              <a:buNone/>
              <a:defRPr sz="2000" b="1" i="0" u="none" strike="noStrike" cap="none">
                <a:solidFill>
                  <a:schemeClr val="accent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9pPr>
          </a:lstStyle>
          <a:p>
            <a:r>
              <a:rPr lang="en-US" sz="2200" dirty="0">
                <a:solidFill>
                  <a:schemeClr val="bg1"/>
                </a:solidFill>
              </a:rPr>
              <a:t>School Nurses</a:t>
            </a:r>
          </a:p>
        </p:txBody>
      </p:sp>
      <p:grpSp>
        <p:nvGrpSpPr>
          <p:cNvPr id="11" name="Group 10">
            <a:extLst>
              <a:ext uri="{FF2B5EF4-FFF2-40B4-BE49-F238E27FC236}">
                <a16:creationId xmlns:a16="http://schemas.microsoft.com/office/drawing/2014/main" id="{CA657777-037A-94A8-F79A-C148DB9CB772}"/>
              </a:ext>
            </a:extLst>
          </p:cNvPr>
          <p:cNvGrpSpPr/>
          <p:nvPr/>
        </p:nvGrpSpPr>
        <p:grpSpPr>
          <a:xfrm>
            <a:off x="7193177" y="3066366"/>
            <a:ext cx="645600" cy="645600"/>
            <a:chOff x="7193177" y="3066499"/>
            <a:chExt cx="645600" cy="645600"/>
          </a:xfrm>
        </p:grpSpPr>
        <p:sp>
          <p:nvSpPr>
            <p:cNvPr id="14" name="Google Shape;1599;p47">
              <a:extLst>
                <a:ext uri="{FF2B5EF4-FFF2-40B4-BE49-F238E27FC236}">
                  <a16:creationId xmlns:a16="http://schemas.microsoft.com/office/drawing/2014/main" id="{CF2E63B4-D211-0BF9-509A-2F302B323F70}"/>
                </a:ext>
              </a:extLst>
            </p:cNvPr>
            <p:cNvSpPr/>
            <p:nvPr/>
          </p:nvSpPr>
          <p:spPr>
            <a:xfrm>
              <a:off x="7193177" y="3066499"/>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6" name="Graphic 55" descr="Stethoscope with solid fill">
              <a:extLst>
                <a:ext uri="{FF2B5EF4-FFF2-40B4-BE49-F238E27FC236}">
                  <a16:creationId xmlns:a16="http://schemas.microsoft.com/office/drawing/2014/main" id="{D6C5D079-E0BD-AB64-3210-9D17CD6AEF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8822" y="3140440"/>
              <a:ext cx="529354" cy="529354"/>
            </a:xfrm>
            <a:prstGeom prst="rect">
              <a:avLst/>
            </a:prstGeom>
          </p:spPr>
        </p:pic>
      </p:grpSp>
      <p:grpSp>
        <p:nvGrpSpPr>
          <p:cNvPr id="5" name="Group 4">
            <a:extLst>
              <a:ext uri="{FF2B5EF4-FFF2-40B4-BE49-F238E27FC236}">
                <a16:creationId xmlns:a16="http://schemas.microsoft.com/office/drawing/2014/main" id="{B9B17094-C91A-0F9E-83DE-ADF218C541A4}"/>
              </a:ext>
            </a:extLst>
          </p:cNvPr>
          <p:cNvGrpSpPr/>
          <p:nvPr/>
        </p:nvGrpSpPr>
        <p:grpSpPr>
          <a:xfrm>
            <a:off x="986815" y="1312257"/>
            <a:ext cx="645600" cy="645600"/>
            <a:chOff x="814561" y="1380953"/>
            <a:chExt cx="645600" cy="645600"/>
          </a:xfrm>
        </p:grpSpPr>
        <p:sp>
          <p:nvSpPr>
            <p:cNvPr id="1600" name="Google Shape;1600;p47"/>
            <p:cNvSpPr/>
            <p:nvPr/>
          </p:nvSpPr>
          <p:spPr>
            <a:xfrm>
              <a:off x="814561" y="1380953"/>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8" name="Graphic 57" descr="Checklist outline">
              <a:extLst>
                <a:ext uri="{FF2B5EF4-FFF2-40B4-BE49-F238E27FC236}">
                  <a16:creationId xmlns:a16="http://schemas.microsoft.com/office/drawing/2014/main" id="{86410F4E-2DB1-711F-D0E5-D683B68CAC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4870" y="1471230"/>
              <a:ext cx="495167" cy="495167"/>
            </a:xfrm>
            <a:prstGeom prst="rect">
              <a:avLst/>
            </a:prstGeom>
          </p:spPr>
        </p:pic>
      </p:grpSp>
      <p:grpSp>
        <p:nvGrpSpPr>
          <p:cNvPr id="7" name="Group 6">
            <a:extLst>
              <a:ext uri="{FF2B5EF4-FFF2-40B4-BE49-F238E27FC236}">
                <a16:creationId xmlns:a16="http://schemas.microsoft.com/office/drawing/2014/main" id="{4315079E-0B05-2107-5BF3-F368DCC75FAC}"/>
              </a:ext>
            </a:extLst>
          </p:cNvPr>
          <p:cNvGrpSpPr/>
          <p:nvPr/>
        </p:nvGrpSpPr>
        <p:grpSpPr>
          <a:xfrm>
            <a:off x="5254434" y="1312257"/>
            <a:ext cx="645600" cy="645600"/>
            <a:chOff x="5290945" y="1441913"/>
            <a:chExt cx="645600" cy="645600"/>
          </a:xfrm>
        </p:grpSpPr>
        <p:sp>
          <p:nvSpPr>
            <p:cNvPr id="1601" name="Google Shape;1601;p47"/>
            <p:cNvSpPr/>
            <p:nvPr/>
          </p:nvSpPr>
          <p:spPr>
            <a:xfrm>
              <a:off x="5290945" y="1441913"/>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0" name="Graphic 59" descr="Group of men with solid fill">
              <a:extLst>
                <a:ext uri="{FF2B5EF4-FFF2-40B4-BE49-F238E27FC236}">
                  <a16:creationId xmlns:a16="http://schemas.microsoft.com/office/drawing/2014/main" id="{68E35FD7-86B5-5DC0-B485-2AF76EB50E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6394" y="1525601"/>
              <a:ext cx="473536" cy="473536"/>
            </a:xfrm>
            <a:prstGeom prst="rect">
              <a:avLst/>
            </a:prstGeom>
          </p:spPr>
        </p:pic>
      </p:grpSp>
      <p:grpSp>
        <p:nvGrpSpPr>
          <p:cNvPr id="6" name="Group 5">
            <a:extLst>
              <a:ext uri="{FF2B5EF4-FFF2-40B4-BE49-F238E27FC236}">
                <a16:creationId xmlns:a16="http://schemas.microsoft.com/office/drawing/2014/main" id="{BF45C6B6-5BCC-38BA-9A21-3B798A8642D1}"/>
              </a:ext>
            </a:extLst>
          </p:cNvPr>
          <p:cNvGrpSpPr/>
          <p:nvPr/>
        </p:nvGrpSpPr>
        <p:grpSpPr>
          <a:xfrm>
            <a:off x="3049516" y="1245286"/>
            <a:ext cx="654318" cy="698645"/>
            <a:chOff x="2614895" y="1316958"/>
            <a:chExt cx="654318" cy="698645"/>
          </a:xfrm>
        </p:grpSpPr>
        <p:sp>
          <p:nvSpPr>
            <p:cNvPr id="1602" name="Google Shape;1602;p47"/>
            <p:cNvSpPr/>
            <p:nvPr/>
          </p:nvSpPr>
          <p:spPr>
            <a:xfrm>
              <a:off x="2614895" y="1370003"/>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2" name="Graphic 61" descr="Schoolhouse with solid fill">
              <a:extLst>
                <a:ext uri="{FF2B5EF4-FFF2-40B4-BE49-F238E27FC236}">
                  <a16:creationId xmlns:a16="http://schemas.microsoft.com/office/drawing/2014/main" id="{37E31CED-79A2-49D0-A390-C30C238DFD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23612" y="1316958"/>
              <a:ext cx="645601" cy="645601"/>
            </a:xfrm>
            <a:prstGeom prst="rect">
              <a:avLst/>
            </a:prstGeom>
          </p:spPr>
        </p:pic>
      </p:grpSp>
      <p:sp>
        <p:nvSpPr>
          <p:cNvPr id="51" name="Google Shape;1606;p47">
            <a:extLst>
              <a:ext uri="{FF2B5EF4-FFF2-40B4-BE49-F238E27FC236}">
                <a16:creationId xmlns:a16="http://schemas.microsoft.com/office/drawing/2014/main" id="{F14B8BA0-5D31-64B0-1F80-7E665492868C}"/>
              </a:ext>
            </a:extLst>
          </p:cNvPr>
          <p:cNvSpPr txBox="1">
            <a:spLocks/>
          </p:cNvSpPr>
          <p:nvPr/>
        </p:nvSpPr>
        <p:spPr>
          <a:xfrm>
            <a:off x="6643366" y="2353081"/>
            <a:ext cx="1986000" cy="2390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Yusei Magic"/>
              <a:buNone/>
              <a:defRPr sz="2000" b="1" i="0" u="none" strike="noStrike" cap="none">
                <a:solidFill>
                  <a:schemeClr val="accent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9pPr>
          </a:lstStyle>
          <a:p>
            <a:r>
              <a:rPr lang="en-US" sz="2200" dirty="0">
                <a:solidFill>
                  <a:schemeClr val="bg1"/>
                </a:solidFill>
              </a:rPr>
              <a:t>Community Partners</a:t>
            </a:r>
          </a:p>
        </p:txBody>
      </p:sp>
      <p:grpSp>
        <p:nvGrpSpPr>
          <p:cNvPr id="8" name="Group 7">
            <a:extLst>
              <a:ext uri="{FF2B5EF4-FFF2-40B4-BE49-F238E27FC236}">
                <a16:creationId xmlns:a16="http://schemas.microsoft.com/office/drawing/2014/main" id="{27196DB0-63AC-9F9E-7A6B-AADCC47670CF}"/>
              </a:ext>
            </a:extLst>
          </p:cNvPr>
          <p:cNvGrpSpPr/>
          <p:nvPr/>
        </p:nvGrpSpPr>
        <p:grpSpPr>
          <a:xfrm>
            <a:off x="7183636" y="1298331"/>
            <a:ext cx="655141" cy="688660"/>
            <a:chOff x="7183017" y="1304561"/>
            <a:chExt cx="655141" cy="688660"/>
          </a:xfrm>
        </p:grpSpPr>
        <p:sp>
          <p:nvSpPr>
            <p:cNvPr id="15" name="Google Shape;1602;p47">
              <a:extLst>
                <a:ext uri="{FF2B5EF4-FFF2-40B4-BE49-F238E27FC236}">
                  <a16:creationId xmlns:a16="http://schemas.microsoft.com/office/drawing/2014/main" id="{798509AE-BB64-0AF0-D0C9-D1801CDC1CB1}"/>
                </a:ext>
              </a:extLst>
            </p:cNvPr>
            <p:cNvSpPr/>
            <p:nvPr/>
          </p:nvSpPr>
          <p:spPr>
            <a:xfrm>
              <a:off x="7183017" y="1304561"/>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36" name="Graphic 1535" descr="Handshake outline">
              <a:extLst>
                <a:ext uri="{FF2B5EF4-FFF2-40B4-BE49-F238E27FC236}">
                  <a16:creationId xmlns:a16="http://schemas.microsoft.com/office/drawing/2014/main" id="{79551940-0859-2A1F-D236-941DD1AF4A1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92557" y="1347620"/>
              <a:ext cx="645601" cy="645601"/>
            </a:xfrm>
            <a:prstGeom prst="rect">
              <a:avLst/>
            </a:prstGeom>
          </p:spPr>
        </p:pic>
      </p:grpSp>
      <p:grpSp>
        <p:nvGrpSpPr>
          <p:cNvPr id="10" name="Group 9">
            <a:extLst>
              <a:ext uri="{FF2B5EF4-FFF2-40B4-BE49-F238E27FC236}">
                <a16:creationId xmlns:a16="http://schemas.microsoft.com/office/drawing/2014/main" id="{18BF172E-C8C1-6A34-FB16-19AA24A95505}"/>
              </a:ext>
            </a:extLst>
          </p:cNvPr>
          <p:cNvGrpSpPr/>
          <p:nvPr/>
        </p:nvGrpSpPr>
        <p:grpSpPr>
          <a:xfrm>
            <a:off x="3069611" y="3078400"/>
            <a:ext cx="645600" cy="645600"/>
            <a:chOff x="3048240" y="3131696"/>
            <a:chExt cx="645600" cy="645600"/>
          </a:xfrm>
        </p:grpSpPr>
        <p:sp>
          <p:nvSpPr>
            <p:cNvPr id="1598" name="Google Shape;1598;p47"/>
            <p:cNvSpPr/>
            <p:nvPr/>
          </p:nvSpPr>
          <p:spPr>
            <a:xfrm>
              <a:off x="3048240" y="3131696"/>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38" name="Graphic 1537" descr="Brain in head with solid fill">
              <a:extLst>
                <a:ext uri="{FF2B5EF4-FFF2-40B4-BE49-F238E27FC236}">
                  <a16:creationId xmlns:a16="http://schemas.microsoft.com/office/drawing/2014/main" id="{5CD1CBD8-EE48-A423-FEEF-EB858611E3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01902" y="3155037"/>
              <a:ext cx="586438" cy="586438"/>
            </a:xfrm>
            <a:prstGeom prst="rect">
              <a:avLst/>
            </a:prstGeom>
          </p:spPr>
        </p:pic>
      </p:grpSp>
      <p:grpSp>
        <p:nvGrpSpPr>
          <p:cNvPr id="4" name="Group 3">
            <a:extLst>
              <a:ext uri="{FF2B5EF4-FFF2-40B4-BE49-F238E27FC236}">
                <a16:creationId xmlns:a16="http://schemas.microsoft.com/office/drawing/2014/main" id="{4ED92CEF-89C0-0D83-5392-24EE5B64E3A4}"/>
              </a:ext>
            </a:extLst>
          </p:cNvPr>
          <p:cNvGrpSpPr/>
          <p:nvPr/>
        </p:nvGrpSpPr>
        <p:grpSpPr>
          <a:xfrm>
            <a:off x="5245717" y="3071399"/>
            <a:ext cx="645600" cy="645600"/>
            <a:chOff x="5255156" y="3071108"/>
            <a:chExt cx="645600" cy="645600"/>
          </a:xfrm>
        </p:grpSpPr>
        <p:sp>
          <p:nvSpPr>
            <p:cNvPr id="1599" name="Google Shape;1599;p47"/>
            <p:cNvSpPr/>
            <p:nvPr/>
          </p:nvSpPr>
          <p:spPr>
            <a:xfrm>
              <a:off x="5255156" y="3071108"/>
              <a:ext cx="645600" cy="6456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540" name="Graphic 1539" descr="Open hand with plant outline">
              <a:extLst>
                <a:ext uri="{FF2B5EF4-FFF2-40B4-BE49-F238E27FC236}">
                  <a16:creationId xmlns:a16="http://schemas.microsoft.com/office/drawing/2014/main" id="{0C9F7C1A-F0DE-CED2-BAD7-80FB5D7346F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22823" y="3123818"/>
              <a:ext cx="527700" cy="52770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Why are student support personnel so vital in schools?</a:t>
            </a:r>
            <a:endParaRPr sz="3000"/>
          </a:p>
        </p:txBody>
      </p:sp>
      <p:sp>
        <p:nvSpPr>
          <p:cNvPr id="1737" name="Google Shape;1737;p51"/>
          <p:cNvSpPr txBox="1"/>
          <p:nvPr/>
        </p:nvSpPr>
        <p:spPr>
          <a:xfrm>
            <a:off x="4712661" y="2277152"/>
            <a:ext cx="1601879"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Help others build a better life</a:t>
            </a:r>
            <a:endParaRPr sz="2000">
              <a:solidFill>
                <a:schemeClr val="dk1"/>
              </a:solidFill>
              <a:latin typeface="Hind"/>
              <a:ea typeface="Hind"/>
              <a:cs typeface="Hind"/>
              <a:sym typeface="Hind"/>
            </a:endParaRPr>
          </a:p>
        </p:txBody>
      </p:sp>
      <p:sp>
        <p:nvSpPr>
          <p:cNvPr id="1738" name="Google Shape;1738;p51"/>
          <p:cNvSpPr txBox="1"/>
          <p:nvPr/>
        </p:nvSpPr>
        <p:spPr>
          <a:xfrm>
            <a:off x="6565854" y="2886739"/>
            <a:ext cx="19227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Connect people to life-changing resources</a:t>
            </a:r>
            <a:endParaRPr sz="2000">
              <a:solidFill>
                <a:schemeClr val="dk1"/>
              </a:solidFill>
              <a:latin typeface="Hind"/>
              <a:ea typeface="Hind"/>
              <a:cs typeface="Hind"/>
              <a:sym typeface="Hind"/>
            </a:endParaRPr>
          </a:p>
        </p:txBody>
      </p:sp>
      <p:sp>
        <p:nvSpPr>
          <p:cNvPr id="1742" name="Google Shape;1742;p51"/>
          <p:cNvSpPr txBox="1"/>
          <p:nvPr/>
        </p:nvSpPr>
        <p:spPr>
          <a:xfrm>
            <a:off x="675773" y="2256832"/>
            <a:ext cx="17703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Inspire positive change</a:t>
            </a:r>
            <a:endParaRPr sz="2000">
              <a:solidFill>
                <a:schemeClr val="dk1"/>
              </a:solidFill>
              <a:latin typeface="Hind"/>
              <a:ea typeface="Hind"/>
              <a:cs typeface="Hind"/>
              <a:sym typeface="Hind"/>
            </a:endParaRPr>
          </a:p>
        </p:txBody>
      </p:sp>
      <p:sp>
        <p:nvSpPr>
          <p:cNvPr id="1744" name="Google Shape;1744;p51"/>
          <p:cNvSpPr txBox="1"/>
          <p:nvPr/>
        </p:nvSpPr>
        <p:spPr>
          <a:xfrm>
            <a:off x="2674125" y="2909730"/>
            <a:ext cx="17703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Reduce healthcare disparities</a:t>
            </a:r>
            <a:endParaRPr sz="2000">
              <a:solidFill>
                <a:schemeClr val="dk1"/>
              </a:solidFill>
              <a:latin typeface="Hind"/>
              <a:ea typeface="Hind"/>
              <a:cs typeface="Hind"/>
              <a:sym typeface="Hind"/>
            </a:endParaRPr>
          </a:p>
        </p:txBody>
      </p:sp>
      <p:sp>
        <p:nvSpPr>
          <p:cNvPr id="1745" name="Google Shape;1745;p51"/>
          <p:cNvSpPr/>
          <p:nvPr/>
        </p:nvSpPr>
        <p:spPr>
          <a:xfrm>
            <a:off x="1292575" y="1510910"/>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1</a:t>
            </a:r>
            <a:endParaRPr sz="2400" b="1">
              <a:solidFill>
                <a:schemeClr val="bg1"/>
              </a:solidFill>
              <a:latin typeface="Yusei Magic"/>
              <a:ea typeface="Yusei Magic"/>
              <a:cs typeface="Yusei Magic"/>
              <a:sym typeface="Yusei Magic"/>
            </a:endParaRPr>
          </a:p>
        </p:txBody>
      </p:sp>
      <p:sp>
        <p:nvSpPr>
          <p:cNvPr id="1746" name="Google Shape;1746;p51"/>
          <p:cNvSpPr/>
          <p:nvPr/>
        </p:nvSpPr>
        <p:spPr>
          <a:xfrm>
            <a:off x="3295425" y="2120510"/>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2</a:t>
            </a:r>
            <a:endParaRPr sz="2400" b="1">
              <a:solidFill>
                <a:schemeClr val="bg1"/>
              </a:solidFill>
              <a:latin typeface="Yusei Magic"/>
              <a:ea typeface="Yusei Magic"/>
              <a:cs typeface="Yusei Magic"/>
              <a:sym typeface="Yusei Magic"/>
            </a:endParaRPr>
          </a:p>
        </p:txBody>
      </p:sp>
      <p:sp>
        <p:nvSpPr>
          <p:cNvPr id="1747" name="Google Shape;1747;p51"/>
          <p:cNvSpPr/>
          <p:nvPr/>
        </p:nvSpPr>
        <p:spPr>
          <a:xfrm>
            <a:off x="5249750" y="1510910"/>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3</a:t>
            </a:r>
            <a:endParaRPr sz="2400" b="1">
              <a:solidFill>
                <a:schemeClr val="bg1"/>
              </a:solidFill>
              <a:latin typeface="Yusei Magic"/>
              <a:ea typeface="Yusei Magic"/>
              <a:cs typeface="Yusei Magic"/>
              <a:sym typeface="Yusei Magic"/>
            </a:endParaRPr>
          </a:p>
        </p:txBody>
      </p:sp>
      <p:sp>
        <p:nvSpPr>
          <p:cNvPr id="1748" name="Google Shape;1748;p51"/>
          <p:cNvSpPr/>
          <p:nvPr/>
        </p:nvSpPr>
        <p:spPr>
          <a:xfrm>
            <a:off x="7257765" y="2120510"/>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4</a:t>
            </a:r>
            <a:endParaRPr sz="2400" b="1">
              <a:solidFill>
                <a:schemeClr val="bg1"/>
              </a:solidFill>
              <a:latin typeface="Yusei Magic"/>
              <a:ea typeface="Yusei Magic"/>
              <a:cs typeface="Yusei Magic"/>
              <a:sym typeface="Yusei Magic"/>
            </a:endParaRPr>
          </a:p>
        </p:txBody>
      </p:sp>
      <p:cxnSp>
        <p:nvCxnSpPr>
          <p:cNvPr id="1749" name="Google Shape;1749;p51"/>
          <p:cNvCxnSpPr>
            <a:endCxn id="1746" idx="2"/>
          </p:cNvCxnSpPr>
          <p:nvPr/>
        </p:nvCxnSpPr>
        <p:spPr>
          <a:xfrm>
            <a:off x="1820325" y="1774760"/>
            <a:ext cx="1475100" cy="609600"/>
          </a:xfrm>
          <a:prstGeom prst="curvedConnector3">
            <a:avLst>
              <a:gd name="adj1" fmla="val 50000"/>
            </a:avLst>
          </a:prstGeom>
          <a:noFill/>
          <a:ln w="19050" cap="flat" cmpd="sng">
            <a:solidFill>
              <a:schemeClr val="dk1"/>
            </a:solidFill>
            <a:prstDash val="solid"/>
            <a:round/>
            <a:headEnd type="none" w="med" len="med"/>
            <a:tailEnd type="none" w="med" len="med"/>
          </a:ln>
        </p:spPr>
      </p:cxnSp>
      <p:cxnSp>
        <p:nvCxnSpPr>
          <p:cNvPr id="1750" name="Google Shape;1750;p51"/>
          <p:cNvCxnSpPr>
            <a:endCxn id="1747" idx="2"/>
          </p:cNvCxnSpPr>
          <p:nvPr/>
        </p:nvCxnSpPr>
        <p:spPr>
          <a:xfrm rot="10800000" flipH="1">
            <a:off x="3823250" y="1774760"/>
            <a:ext cx="1426500" cy="609600"/>
          </a:xfrm>
          <a:prstGeom prst="curvedConnector3">
            <a:avLst>
              <a:gd name="adj1" fmla="val 50000"/>
            </a:avLst>
          </a:prstGeom>
          <a:noFill/>
          <a:ln w="19050" cap="flat" cmpd="sng">
            <a:solidFill>
              <a:schemeClr val="dk1"/>
            </a:solidFill>
            <a:prstDash val="solid"/>
            <a:round/>
            <a:headEnd type="none" w="med" len="med"/>
            <a:tailEnd type="none" w="med" len="med"/>
          </a:ln>
        </p:spPr>
      </p:cxnSp>
      <p:cxnSp>
        <p:nvCxnSpPr>
          <p:cNvPr id="1751" name="Google Shape;1751;p51"/>
          <p:cNvCxnSpPr>
            <a:endCxn id="1748" idx="2"/>
          </p:cNvCxnSpPr>
          <p:nvPr/>
        </p:nvCxnSpPr>
        <p:spPr>
          <a:xfrm>
            <a:off x="5777565" y="1774760"/>
            <a:ext cx="1480200" cy="609600"/>
          </a:xfrm>
          <a:prstGeom prst="curvedConnector3">
            <a:avLst>
              <a:gd name="adj1" fmla="val 50000"/>
            </a:avLst>
          </a:prstGeom>
          <a:noFill/>
          <a:ln w="19050" cap="flat" cmpd="sng">
            <a:solidFill>
              <a:schemeClr val="dk1"/>
            </a:solidFill>
            <a:prstDash val="solid"/>
            <a:round/>
            <a:headEnd type="none" w="med" len="med"/>
            <a:tailEnd type="none" w="med" len="med"/>
          </a:ln>
        </p:spPr>
      </p:cxnSp>
      <p:sp>
        <p:nvSpPr>
          <p:cNvPr id="2" name="Google Shape;1737;p51">
            <a:extLst>
              <a:ext uri="{FF2B5EF4-FFF2-40B4-BE49-F238E27FC236}">
                <a16:creationId xmlns:a16="http://schemas.microsoft.com/office/drawing/2014/main" id="{78DFE944-6212-63A7-5495-4332A62E676A}"/>
              </a:ext>
            </a:extLst>
          </p:cNvPr>
          <p:cNvSpPr txBox="1"/>
          <p:nvPr/>
        </p:nvSpPr>
        <p:spPr>
          <a:xfrm>
            <a:off x="4779727" y="3762114"/>
            <a:ext cx="17703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Advocate for social justice</a:t>
            </a:r>
            <a:endParaRPr sz="2000">
              <a:solidFill>
                <a:schemeClr val="dk1"/>
              </a:solidFill>
              <a:latin typeface="Hind"/>
              <a:ea typeface="Hind"/>
              <a:cs typeface="Hind"/>
              <a:sym typeface="Hind"/>
            </a:endParaRPr>
          </a:p>
        </p:txBody>
      </p:sp>
      <p:sp>
        <p:nvSpPr>
          <p:cNvPr id="3" name="Google Shape;1738;p51">
            <a:extLst>
              <a:ext uri="{FF2B5EF4-FFF2-40B4-BE49-F238E27FC236}">
                <a16:creationId xmlns:a16="http://schemas.microsoft.com/office/drawing/2014/main" id="{5FF51E1F-B7BF-DC12-EA04-61C276F77C63}"/>
              </a:ext>
            </a:extLst>
          </p:cNvPr>
          <p:cNvSpPr txBox="1"/>
          <p:nvPr/>
        </p:nvSpPr>
        <p:spPr>
          <a:xfrm>
            <a:off x="6626304" y="4392021"/>
            <a:ext cx="2111295"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Support prevention and positive choices</a:t>
            </a:r>
            <a:endParaRPr sz="2000">
              <a:solidFill>
                <a:schemeClr val="dk1"/>
              </a:solidFill>
              <a:latin typeface="Hind"/>
              <a:ea typeface="Hind"/>
              <a:cs typeface="Hind"/>
              <a:sym typeface="Hind"/>
            </a:endParaRPr>
          </a:p>
        </p:txBody>
      </p:sp>
      <p:sp>
        <p:nvSpPr>
          <p:cNvPr id="4" name="Google Shape;1742;p51">
            <a:extLst>
              <a:ext uri="{FF2B5EF4-FFF2-40B4-BE49-F238E27FC236}">
                <a16:creationId xmlns:a16="http://schemas.microsoft.com/office/drawing/2014/main" id="{12CAAD3E-2961-C94B-DB24-616726322419}"/>
              </a:ext>
            </a:extLst>
          </p:cNvPr>
          <p:cNvSpPr txBox="1"/>
          <p:nvPr/>
        </p:nvSpPr>
        <p:spPr>
          <a:xfrm>
            <a:off x="823675" y="3762114"/>
            <a:ext cx="1770300"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Reduce stigma</a:t>
            </a:r>
            <a:endParaRPr sz="2000">
              <a:solidFill>
                <a:schemeClr val="dk1"/>
              </a:solidFill>
              <a:latin typeface="Hind"/>
              <a:ea typeface="Hind"/>
              <a:cs typeface="Hind"/>
              <a:sym typeface="Hind"/>
            </a:endParaRPr>
          </a:p>
        </p:txBody>
      </p:sp>
      <p:sp>
        <p:nvSpPr>
          <p:cNvPr id="5" name="Google Shape;1744;p51">
            <a:extLst>
              <a:ext uri="{FF2B5EF4-FFF2-40B4-BE49-F238E27FC236}">
                <a16:creationId xmlns:a16="http://schemas.microsoft.com/office/drawing/2014/main" id="{25A72CE3-B283-5197-7E8F-BCD71F643609}"/>
              </a:ext>
            </a:extLst>
          </p:cNvPr>
          <p:cNvSpPr txBox="1"/>
          <p:nvPr/>
        </p:nvSpPr>
        <p:spPr>
          <a:xfrm>
            <a:off x="2721526" y="4320901"/>
            <a:ext cx="1980297" cy="4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latin typeface="Hind"/>
                <a:ea typeface="Hind"/>
                <a:cs typeface="Hind"/>
                <a:sym typeface="Hind"/>
              </a:rPr>
              <a:t>Strengthen WV communities</a:t>
            </a:r>
            <a:endParaRPr sz="2000">
              <a:solidFill>
                <a:schemeClr val="dk1"/>
              </a:solidFill>
              <a:latin typeface="Hind"/>
              <a:ea typeface="Hind"/>
              <a:cs typeface="Hind"/>
              <a:sym typeface="Hind"/>
            </a:endParaRPr>
          </a:p>
        </p:txBody>
      </p:sp>
      <p:sp>
        <p:nvSpPr>
          <p:cNvPr id="6" name="Google Shape;1745;p51">
            <a:extLst>
              <a:ext uri="{FF2B5EF4-FFF2-40B4-BE49-F238E27FC236}">
                <a16:creationId xmlns:a16="http://schemas.microsoft.com/office/drawing/2014/main" id="{23500CE4-E100-765D-A58C-CF2EDCF59F4A}"/>
              </a:ext>
            </a:extLst>
          </p:cNvPr>
          <p:cNvSpPr/>
          <p:nvPr/>
        </p:nvSpPr>
        <p:spPr>
          <a:xfrm>
            <a:off x="1444975" y="3066992"/>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5</a:t>
            </a:r>
            <a:endParaRPr sz="2400" b="1">
              <a:solidFill>
                <a:schemeClr val="bg1"/>
              </a:solidFill>
              <a:latin typeface="Yusei Magic"/>
              <a:ea typeface="Yusei Magic"/>
              <a:cs typeface="Yusei Magic"/>
              <a:sym typeface="Yusei Magic"/>
            </a:endParaRPr>
          </a:p>
        </p:txBody>
      </p:sp>
      <p:sp>
        <p:nvSpPr>
          <p:cNvPr id="7" name="Google Shape;1746;p51">
            <a:extLst>
              <a:ext uri="{FF2B5EF4-FFF2-40B4-BE49-F238E27FC236}">
                <a16:creationId xmlns:a16="http://schemas.microsoft.com/office/drawing/2014/main" id="{3B4AB1C6-3086-DE30-A90A-05B2C2A64B5C}"/>
              </a:ext>
            </a:extLst>
          </p:cNvPr>
          <p:cNvSpPr/>
          <p:nvPr/>
        </p:nvSpPr>
        <p:spPr>
          <a:xfrm>
            <a:off x="3447825" y="3676592"/>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6</a:t>
            </a:r>
            <a:endParaRPr sz="2400" b="1">
              <a:solidFill>
                <a:schemeClr val="bg1"/>
              </a:solidFill>
              <a:latin typeface="Yusei Magic"/>
              <a:ea typeface="Yusei Magic"/>
              <a:cs typeface="Yusei Magic"/>
              <a:sym typeface="Yusei Magic"/>
            </a:endParaRPr>
          </a:p>
        </p:txBody>
      </p:sp>
      <p:sp>
        <p:nvSpPr>
          <p:cNvPr id="8" name="Google Shape;1747;p51">
            <a:extLst>
              <a:ext uri="{FF2B5EF4-FFF2-40B4-BE49-F238E27FC236}">
                <a16:creationId xmlns:a16="http://schemas.microsoft.com/office/drawing/2014/main" id="{D62792F9-1A47-1E91-7C31-F169104BC4AF}"/>
              </a:ext>
            </a:extLst>
          </p:cNvPr>
          <p:cNvSpPr/>
          <p:nvPr/>
        </p:nvSpPr>
        <p:spPr>
          <a:xfrm>
            <a:off x="5402150" y="3066992"/>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7</a:t>
            </a:r>
            <a:endParaRPr sz="2400" b="1">
              <a:solidFill>
                <a:schemeClr val="bg1"/>
              </a:solidFill>
              <a:latin typeface="Yusei Magic"/>
              <a:ea typeface="Yusei Magic"/>
              <a:cs typeface="Yusei Magic"/>
              <a:sym typeface="Yusei Magic"/>
            </a:endParaRPr>
          </a:p>
        </p:txBody>
      </p:sp>
      <p:sp>
        <p:nvSpPr>
          <p:cNvPr id="9" name="Google Shape;1748;p51">
            <a:extLst>
              <a:ext uri="{FF2B5EF4-FFF2-40B4-BE49-F238E27FC236}">
                <a16:creationId xmlns:a16="http://schemas.microsoft.com/office/drawing/2014/main" id="{AC14A0F0-CD2D-26C5-231B-0C82A6A74CBE}"/>
              </a:ext>
            </a:extLst>
          </p:cNvPr>
          <p:cNvSpPr/>
          <p:nvPr/>
        </p:nvSpPr>
        <p:spPr>
          <a:xfrm>
            <a:off x="7410165" y="3676592"/>
            <a:ext cx="527700" cy="5277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solidFill>
                <a:latin typeface="Yusei Magic"/>
                <a:ea typeface="Yusei Magic"/>
                <a:cs typeface="Yusei Magic"/>
                <a:sym typeface="Yusei Magic"/>
              </a:rPr>
              <a:t>8</a:t>
            </a:r>
            <a:endParaRPr sz="2400" b="1">
              <a:solidFill>
                <a:schemeClr val="bg1"/>
              </a:solidFill>
              <a:latin typeface="Yusei Magic"/>
              <a:ea typeface="Yusei Magic"/>
              <a:cs typeface="Yusei Magic"/>
              <a:sym typeface="Yusei Magic"/>
            </a:endParaRPr>
          </a:p>
        </p:txBody>
      </p:sp>
      <p:cxnSp>
        <p:nvCxnSpPr>
          <p:cNvPr id="10" name="Google Shape;1749;p51">
            <a:extLst>
              <a:ext uri="{FF2B5EF4-FFF2-40B4-BE49-F238E27FC236}">
                <a16:creationId xmlns:a16="http://schemas.microsoft.com/office/drawing/2014/main" id="{1CACFD6D-C144-9DA8-0639-6A9A2584A825}"/>
              </a:ext>
            </a:extLst>
          </p:cNvPr>
          <p:cNvCxnSpPr>
            <a:cxnSpLocks/>
            <a:endCxn id="7" idx="2"/>
          </p:cNvCxnSpPr>
          <p:nvPr/>
        </p:nvCxnSpPr>
        <p:spPr>
          <a:xfrm>
            <a:off x="1972725" y="3330842"/>
            <a:ext cx="1475100" cy="609600"/>
          </a:xfrm>
          <a:prstGeom prst="curvedConnector3">
            <a:avLst>
              <a:gd name="adj1" fmla="val 50000"/>
            </a:avLst>
          </a:prstGeom>
          <a:noFill/>
          <a:ln w="19050" cap="flat" cmpd="sng">
            <a:solidFill>
              <a:schemeClr val="dk1"/>
            </a:solidFill>
            <a:prstDash val="solid"/>
            <a:round/>
            <a:headEnd type="none" w="med" len="med"/>
            <a:tailEnd type="none" w="med" len="med"/>
          </a:ln>
        </p:spPr>
      </p:cxnSp>
      <p:cxnSp>
        <p:nvCxnSpPr>
          <p:cNvPr id="11" name="Google Shape;1750;p51">
            <a:extLst>
              <a:ext uri="{FF2B5EF4-FFF2-40B4-BE49-F238E27FC236}">
                <a16:creationId xmlns:a16="http://schemas.microsoft.com/office/drawing/2014/main" id="{119357F8-B9E5-3FA4-2860-ADF64E8D629F}"/>
              </a:ext>
            </a:extLst>
          </p:cNvPr>
          <p:cNvCxnSpPr>
            <a:cxnSpLocks/>
            <a:endCxn id="8" idx="2"/>
          </p:cNvCxnSpPr>
          <p:nvPr/>
        </p:nvCxnSpPr>
        <p:spPr>
          <a:xfrm rot="10800000" flipH="1">
            <a:off x="3975650" y="3330842"/>
            <a:ext cx="1426500" cy="609600"/>
          </a:xfrm>
          <a:prstGeom prst="curvedConnector3">
            <a:avLst>
              <a:gd name="adj1" fmla="val 50000"/>
            </a:avLst>
          </a:prstGeom>
          <a:noFill/>
          <a:ln w="19050" cap="flat" cmpd="sng">
            <a:solidFill>
              <a:schemeClr val="dk1"/>
            </a:solidFill>
            <a:prstDash val="solid"/>
            <a:round/>
            <a:headEnd type="none" w="med" len="med"/>
            <a:tailEnd type="none" w="med" len="med"/>
          </a:ln>
        </p:spPr>
      </p:cxnSp>
      <p:cxnSp>
        <p:nvCxnSpPr>
          <p:cNvPr id="12" name="Google Shape;1751;p51">
            <a:extLst>
              <a:ext uri="{FF2B5EF4-FFF2-40B4-BE49-F238E27FC236}">
                <a16:creationId xmlns:a16="http://schemas.microsoft.com/office/drawing/2014/main" id="{99777138-8E33-F4C3-EA94-EA779B9F3082}"/>
              </a:ext>
            </a:extLst>
          </p:cNvPr>
          <p:cNvCxnSpPr>
            <a:cxnSpLocks/>
            <a:endCxn id="9" idx="2"/>
          </p:cNvCxnSpPr>
          <p:nvPr/>
        </p:nvCxnSpPr>
        <p:spPr>
          <a:xfrm>
            <a:off x="5929965" y="3330842"/>
            <a:ext cx="1480200" cy="609600"/>
          </a:xfrm>
          <a:prstGeom prst="curvedConnector3">
            <a:avLst>
              <a:gd name="adj1" fmla="val 50000"/>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92661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8"/>
        <p:cNvGrpSpPr/>
        <p:nvPr/>
      </p:nvGrpSpPr>
      <p:grpSpPr>
        <a:xfrm>
          <a:off x="0" y="0"/>
          <a:ext cx="0" cy="0"/>
          <a:chOff x="0" y="0"/>
          <a:chExt cx="0" cy="0"/>
        </a:xfrm>
      </p:grpSpPr>
      <p:sp>
        <p:nvSpPr>
          <p:cNvPr id="1769" name="Google Shape;1769;p54"/>
          <p:cNvSpPr txBox="1">
            <a:spLocks noGrp="1"/>
          </p:cNvSpPr>
          <p:nvPr>
            <p:ph type="title"/>
          </p:nvPr>
        </p:nvSpPr>
        <p:spPr>
          <a:xfrm>
            <a:off x="2223600" y="107945"/>
            <a:ext cx="46968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 in 5 </a:t>
            </a:r>
            <a:endParaRPr/>
          </a:p>
        </p:txBody>
      </p:sp>
      <p:sp>
        <p:nvSpPr>
          <p:cNvPr id="1770" name="Google Shape;1770;p54"/>
          <p:cNvSpPr txBox="1">
            <a:spLocks noGrp="1"/>
          </p:cNvSpPr>
          <p:nvPr>
            <p:ph type="subTitle" idx="1"/>
          </p:nvPr>
        </p:nvSpPr>
        <p:spPr>
          <a:xfrm>
            <a:off x="2223600" y="813265"/>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t>c</a:t>
            </a:r>
            <a:r>
              <a:rPr lang="en" sz="2400"/>
              <a:t>hildren are diagnosed with a mental disorder ever year</a:t>
            </a:r>
            <a:endParaRPr sz="2400"/>
          </a:p>
        </p:txBody>
      </p:sp>
      <p:sp>
        <p:nvSpPr>
          <p:cNvPr id="1771" name="Google Shape;1771;p54"/>
          <p:cNvSpPr txBox="1">
            <a:spLocks noGrp="1"/>
          </p:cNvSpPr>
          <p:nvPr>
            <p:ph type="title" idx="2"/>
          </p:nvPr>
        </p:nvSpPr>
        <p:spPr>
          <a:xfrm>
            <a:off x="2223600" y="1605391"/>
            <a:ext cx="46968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 million</a:t>
            </a:r>
            <a:endParaRPr/>
          </a:p>
        </p:txBody>
      </p:sp>
      <p:sp>
        <p:nvSpPr>
          <p:cNvPr id="1772" name="Google Shape;1772;p54"/>
          <p:cNvSpPr txBox="1">
            <a:spLocks noGrp="1"/>
          </p:cNvSpPr>
          <p:nvPr>
            <p:ph type="subTitle" idx="3"/>
          </p:nvPr>
        </p:nvSpPr>
        <p:spPr>
          <a:xfrm>
            <a:off x="2223600" y="2500364"/>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American children and adolescents suffer from a serious mentall illness</a:t>
            </a:r>
            <a:endParaRPr sz="2400"/>
          </a:p>
        </p:txBody>
      </p:sp>
      <p:sp>
        <p:nvSpPr>
          <p:cNvPr id="1773" name="Google Shape;1773;p54"/>
          <p:cNvSpPr txBox="1">
            <a:spLocks noGrp="1"/>
          </p:cNvSpPr>
          <p:nvPr>
            <p:ph type="title" idx="4"/>
          </p:nvPr>
        </p:nvSpPr>
        <p:spPr>
          <a:xfrm>
            <a:off x="1544320" y="3404398"/>
            <a:ext cx="663448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a:t>
            </a:r>
            <a:r>
              <a:rPr lang="en"/>
              <a:t>ore than 12 million</a:t>
            </a:r>
            <a:endParaRPr/>
          </a:p>
        </p:txBody>
      </p:sp>
      <p:sp>
        <p:nvSpPr>
          <p:cNvPr id="1774" name="Google Shape;1774;p54"/>
          <p:cNvSpPr txBox="1">
            <a:spLocks noGrp="1"/>
          </p:cNvSpPr>
          <p:nvPr>
            <p:ph type="subTitle" idx="5"/>
          </p:nvPr>
        </p:nvSpPr>
        <p:spPr>
          <a:xfrm>
            <a:off x="2223600" y="4013223"/>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t>c</a:t>
            </a:r>
            <a:r>
              <a:rPr lang="en" sz="2400"/>
              <a:t>hildren live in poverty</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63" name="Rectangle 62">
            <a:extLst>
              <a:ext uri="{FF2B5EF4-FFF2-40B4-BE49-F238E27FC236}">
                <a16:creationId xmlns:a16="http://schemas.microsoft.com/office/drawing/2014/main" id="{F540C5DC-EA7D-DFB1-C80E-ABE3A6367DEC}"/>
              </a:ext>
            </a:extLst>
          </p:cNvPr>
          <p:cNvSpPr/>
          <p:nvPr/>
        </p:nvSpPr>
        <p:spPr>
          <a:xfrm>
            <a:off x="6863108" y="3862705"/>
            <a:ext cx="3251436" cy="15601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3">
            <a:extLst>
              <a:ext uri="{FF2B5EF4-FFF2-40B4-BE49-F238E27FC236}">
                <a16:creationId xmlns:a16="http://schemas.microsoft.com/office/drawing/2014/main" id="{8A5D0A62-462C-FF60-6915-6D7038B7AD72}"/>
              </a:ext>
            </a:extLst>
          </p:cNvPr>
          <p:cNvSpPr txBox="1">
            <a:spLocks/>
          </p:cNvSpPr>
          <p:nvPr/>
        </p:nvSpPr>
        <p:spPr>
          <a:xfrm>
            <a:off x="-93689" y="4197138"/>
            <a:ext cx="2387561" cy="803246"/>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1500"/>
              <a:t>Basic needs are met (breakfast, clean clothing, shelter, sleep)</a:t>
            </a:r>
            <a:endParaRPr lang="en-US" sz="1600"/>
          </a:p>
        </p:txBody>
      </p:sp>
      <p:sp>
        <p:nvSpPr>
          <p:cNvPr id="32" name="Text Placeholder 23">
            <a:extLst>
              <a:ext uri="{FF2B5EF4-FFF2-40B4-BE49-F238E27FC236}">
                <a16:creationId xmlns:a16="http://schemas.microsoft.com/office/drawing/2014/main" id="{904147A9-7F63-3C78-0CA4-C79262EB03DD}"/>
              </a:ext>
            </a:extLst>
          </p:cNvPr>
          <p:cNvSpPr txBox="1">
            <a:spLocks/>
          </p:cNvSpPr>
          <p:nvPr/>
        </p:nvSpPr>
        <p:spPr>
          <a:xfrm>
            <a:off x="6560796" y="3335286"/>
            <a:ext cx="2129631" cy="98396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1500"/>
              <a:t>Emotional and physical safety (clear routines, access to counselor/nurse)</a:t>
            </a:r>
          </a:p>
        </p:txBody>
      </p:sp>
      <p:sp>
        <p:nvSpPr>
          <p:cNvPr id="45" name="Text Placeholder 23">
            <a:extLst>
              <a:ext uri="{FF2B5EF4-FFF2-40B4-BE49-F238E27FC236}">
                <a16:creationId xmlns:a16="http://schemas.microsoft.com/office/drawing/2014/main" id="{F7EA069A-F312-D128-DF10-78BCD22B6F95}"/>
              </a:ext>
            </a:extLst>
          </p:cNvPr>
          <p:cNvSpPr txBox="1">
            <a:spLocks/>
          </p:cNvSpPr>
          <p:nvPr/>
        </p:nvSpPr>
        <p:spPr>
          <a:xfrm>
            <a:off x="387360" y="2728393"/>
            <a:ext cx="2599841" cy="4610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1500"/>
              <a:t>Forming relationships (advisory, adult role models, friendship groups)</a:t>
            </a:r>
          </a:p>
        </p:txBody>
      </p:sp>
      <p:sp>
        <p:nvSpPr>
          <p:cNvPr id="46" name="Text Placeholder 23">
            <a:extLst>
              <a:ext uri="{FF2B5EF4-FFF2-40B4-BE49-F238E27FC236}">
                <a16:creationId xmlns:a16="http://schemas.microsoft.com/office/drawing/2014/main" id="{1414D68F-D781-86B9-9545-E5B0C9860160}"/>
              </a:ext>
            </a:extLst>
          </p:cNvPr>
          <p:cNvSpPr txBox="1">
            <a:spLocks/>
          </p:cNvSpPr>
          <p:nvPr/>
        </p:nvSpPr>
        <p:spPr>
          <a:xfrm>
            <a:off x="5732826" y="2001242"/>
            <a:ext cx="2738073" cy="98396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1500"/>
              <a:t>Positive classroom culture is present (positive feedback, encouragement to take risks)</a:t>
            </a:r>
          </a:p>
        </p:txBody>
      </p:sp>
      <p:sp>
        <p:nvSpPr>
          <p:cNvPr id="47" name="Text Placeholder 23">
            <a:extLst>
              <a:ext uri="{FF2B5EF4-FFF2-40B4-BE49-F238E27FC236}">
                <a16:creationId xmlns:a16="http://schemas.microsoft.com/office/drawing/2014/main" id="{A377D3EF-A26E-DAD8-1A95-F601D4FA264F}"/>
              </a:ext>
            </a:extLst>
          </p:cNvPr>
          <p:cNvSpPr txBox="1">
            <a:spLocks/>
          </p:cNvSpPr>
          <p:nvPr/>
        </p:nvSpPr>
        <p:spPr>
          <a:xfrm>
            <a:off x="1561939" y="1293358"/>
            <a:ext cx="2059591" cy="461093"/>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1500" dirty="0"/>
              <a:t>The student is available to learn.</a:t>
            </a:r>
          </a:p>
        </p:txBody>
      </p:sp>
      <p:grpSp>
        <p:nvGrpSpPr>
          <p:cNvPr id="62" name="Group 61">
            <a:extLst>
              <a:ext uri="{FF2B5EF4-FFF2-40B4-BE49-F238E27FC236}">
                <a16:creationId xmlns:a16="http://schemas.microsoft.com/office/drawing/2014/main" id="{56D24144-F4A8-5D72-6EAA-57194BEF2BEF}"/>
              </a:ext>
            </a:extLst>
          </p:cNvPr>
          <p:cNvGrpSpPr/>
          <p:nvPr/>
        </p:nvGrpSpPr>
        <p:grpSpPr>
          <a:xfrm>
            <a:off x="1899845" y="1221528"/>
            <a:ext cx="4963263" cy="3913674"/>
            <a:chOff x="1899845" y="815128"/>
            <a:chExt cx="4963263" cy="3913674"/>
          </a:xfrm>
        </p:grpSpPr>
        <p:cxnSp>
          <p:nvCxnSpPr>
            <p:cNvPr id="61" name="Google Shape;7192;p75">
              <a:extLst>
                <a:ext uri="{FF2B5EF4-FFF2-40B4-BE49-F238E27FC236}">
                  <a16:creationId xmlns:a16="http://schemas.microsoft.com/office/drawing/2014/main" id="{69595114-9E56-F691-20C9-C5B93D8CBEC9}"/>
                </a:ext>
              </a:extLst>
            </p:cNvPr>
            <p:cNvCxnSpPr/>
            <p:nvPr/>
          </p:nvCxnSpPr>
          <p:spPr>
            <a:xfrm>
              <a:off x="1899845" y="4223368"/>
              <a:ext cx="604623" cy="0"/>
            </a:xfrm>
            <a:prstGeom prst="straightConnector1">
              <a:avLst/>
            </a:prstGeom>
            <a:solidFill>
              <a:schemeClr val="accent6"/>
            </a:solidFill>
            <a:ln w="28575" cap="flat" cmpd="sng">
              <a:solidFill>
                <a:schemeClr val="bg1"/>
              </a:solidFill>
              <a:prstDash val="solid"/>
              <a:round/>
              <a:headEnd type="none" w="med" len="med"/>
              <a:tailEnd type="none" w="med" len="med"/>
            </a:ln>
          </p:spPr>
        </p:cxnSp>
        <p:grpSp>
          <p:nvGrpSpPr>
            <p:cNvPr id="44" name="Google Shape;7189;p75">
              <a:extLst>
                <a:ext uri="{FF2B5EF4-FFF2-40B4-BE49-F238E27FC236}">
                  <a16:creationId xmlns:a16="http://schemas.microsoft.com/office/drawing/2014/main" id="{9C118E12-80C4-A0AB-9C1A-AFBAFA4367CE}"/>
                </a:ext>
              </a:extLst>
            </p:cNvPr>
            <p:cNvGrpSpPr/>
            <p:nvPr/>
          </p:nvGrpSpPr>
          <p:grpSpPr>
            <a:xfrm>
              <a:off x="2671780" y="815128"/>
              <a:ext cx="4191328" cy="2988651"/>
              <a:chOff x="4548510" y="3547942"/>
              <a:chExt cx="1008625" cy="693013"/>
            </a:xfrm>
            <a:solidFill>
              <a:schemeClr val="accent6"/>
            </a:solidFill>
          </p:grpSpPr>
          <p:grpSp>
            <p:nvGrpSpPr>
              <p:cNvPr id="48" name="Google Shape;7190;p75">
                <a:extLst>
                  <a:ext uri="{FF2B5EF4-FFF2-40B4-BE49-F238E27FC236}">
                    <a16:creationId xmlns:a16="http://schemas.microsoft.com/office/drawing/2014/main" id="{D5D3B1E4-4ADF-8EE7-F9E3-619E88186491}"/>
                  </a:ext>
                </a:extLst>
              </p:cNvPr>
              <p:cNvGrpSpPr/>
              <p:nvPr/>
            </p:nvGrpSpPr>
            <p:grpSpPr>
              <a:xfrm>
                <a:off x="4548510" y="4086227"/>
                <a:ext cx="1008625" cy="154728"/>
                <a:chOff x="4548510" y="4086227"/>
                <a:chExt cx="1008625" cy="154728"/>
              </a:xfrm>
              <a:grpFill/>
            </p:grpSpPr>
            <p:cxnSp>
              <p:nvCxnSpPr>
                <p:cNvPr id="59" name="Google Shape;7192;p75">
                  <a:extLst>
                    <a:ext uri="{FF2B5EF4-FFF2-40B4-BE49-F238E27FC236}">
                      <a16:creationId xmlns:a16="http://schemas.microsoft.com/office/drawing/2014/main" id="{2BBBB793-18EA-49C5-DBFF-EEA787C6515F}"/>
                    </a:ext>
                  </a:extLst>
                </p:cNvPr>
                <p:cNvCxnSpPr/>
                <p:nvPr/>
              </p:nvCxnSpPr>
              <p:spPr>
                <a:xfrm>
                  <a:off x="5411635" y="4169217"/>
                  <a:ext cx="145500" cy="0"/>
                </a:xfrm>
                <a:prstGeom prst="straightConnector1">
                  <a:avLst/>
                </a:prstGeom>
                <a:grpFill/>
                <a:ln w="28575" cap="flat" cmpd="sng">
                  <a:solidFill>
                    <a:schemeClr val="bg1"/>
                  </a:solidFill>
                  <a:prstDash val="solid"/>
                  <a:round/>
                  <a:headEnd type="none" w="med" len="med"/>
                  <a:tailEnd type="none" w="med" len="med"/>
                </a:ln>
              </p:spPr>
            </p:cxnSp>
            <p:sp>
              <p:nvSpPr>
                <p:cNvPr id="58" name="Google Shape;7191;p75">
                  <a:extLst>
                    <a:ext uri="{FF2B5EF4-FFF2-40B4-BE49-F238E27FC236}">
                      <a16:creationId xmlns:a16="http://schemas.microsoft.com/office/drawing/2014/main" id="{DCE9A125-6BD0-74AB-AFB3-95B0C576955A}"/>
                    </a:ext>
                  </a:extLst>
                </p:cNvPr>
                <p:cNvSpPr/>
                <p:nvPr/>
              </p:nvSpPr>
              <p:spPr>
                <a:xfrm rot="10800000">
                  <a:off x="4548510" y="4086227"/>
                  <a:ext cx="927944" cy="154728"/>
                </a:xfrm>
                <a:prstGeom prst="rect">
                  <a:avLst/>
                </a:prstGeom>
                <a:solidFill>
                  <a:srgbClr val="DCE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7193;p75">
                <a:extLst>
                  <a:ext uri="{FF2B5EF4-FFF2-40B4-BE49-F238E27FC236}">
                    <a16:creationId xmlns:a16="http://schemas.microsoft.com/office/drawing/2014/main" id="{0F81FA53-A37E-28E5-9F5C-66AF85AF0127}"/>
                  </a:ext>
                </a:extLst>
              </p:cNvPr>
              <p:cNvGrpSpPr/>
              <p:nvPr/>
            </p:nvGrpSpPr>
            <p:grpSpPr>
              <a:xfrm>
                <a:off x="4560713" y="3914541"/>
                <a:ext cx="816801" cy="145517"/>
                <a:chOff x="4560713" y="3914541"/>
                <a:chExt cx="816801" cy="145517"/>
              </a:xfrm>
              <a:grpFill/>
            </p:grpSpPr>
            <p:cxnSp>
              <p:nvCxnSpPr>
                <p:cNvPr id="57" name="Google Shape;7195;p75">
                  <a:extLst>
                    <a:ext uri="{FF2B5EF4-FFF2-40B4-BE49-F238E27FC236}">
                      <a16:creationId xmlns:a16="http://schemas.microsoft.com/office/drawing/2014/main" id="{35F75805-2B19-9409-1EB7-0D1EDAF3CBE5}"/>
                    </a:ext>
                  </a:extLst>
                </p:cNvPr>
                <p:cNvCxnSpPr/>
                <p:nvPr/>
              </p:nvCxnSpPr>
              <p:spPr>
                <a:xfrm>
                  <a:off x="4560713" y="3999423"/>
                  <a:ext cx="145500" cy="0"/>
                </a:xfrm>
                <a:prstGeom prst="straightConnector1">
                  <a:avLst/>
                </a:prstGeom>
                <a:grpFill/>
                <a:ln w="28575" cap="flat" cmpd="sng">
                  <a:solidFill>
                    <a:schemeClr val="bg1"/>
                  </a:solidFill>
                  <a:prstDash val="solid"/>
                  <a:round/>
                  <a:headEnd type="none" w="med" len="med"/>
                  <a:tailEnd type="none" w="med" len="med"/>
                </a:ln>
              </p:spPr>
            </p:cxnSp>
            <p:sp>
              <p:nvSpPr>
                <p:cNvPr id="56" name="Google Shape;7194;p75">
                  <a:extLst>
                    <a:ext uri="{FF2B5EF4-FFF2-40B4-BE49-F238E27FC236}">
                      <a16:creationId xmlns:a16="http://schemas.microsoft.com/office/drawing/2014/main" id="{156191B7-B911-D124-2AC5-3F61B47C504D}"/>
                    </a:ext>
                  </a:extLst>
                </p:cNvPr>
                <p:cNvSpPr/>
                <p:nvPr/>
              </p:nvSpPr>
              <p:spPr>
                <a:xfrm rot="10800000">
                  <a:off x="4632942" y="3914541"/>
                  <a:ext cx="744572" cy="145517"/>
                </a:xfrm>
                <a:prstGeom prst="rect">
                  <a:avLst/>
                </a:prstGeom>
                <a:solidFill>
                  <a:srgbClr val="DCE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7196;p75">
                <a:extLst>
                  <a:ext uri="{FF2B5EF4-FFF2-40B4-BE49-F238E27FC236}">
                    <a16:creationId xmlns:a16="http://schemas.microsoft.com/office/drawing/2014/main" id="{D9E5B6C1-ABBC-4044-589A-4ADC68A4082D}"/>
                  </a:ext>
                </a:extLst>
              </p:cNvPr>
              <p:cNvGrpSpPr/>
              <p:nvPr/>
            </p:nvGrpSpPr>
            <p:grpSpPr>
              <a:xfrm>
                <a:off x="4724625" y="3751857"/>
                <a:ext cx="626142" cy="139700"/>
                <a:chOff x="4724625" y="3751857"/>
                <a:chExt cx="626142" cy="139700"/>
              </a:xfrm>
              <a:grpFill/>
            </p:grpSpPr>
            <p:cxnSp>
              <p:nvCxnSpPr>
                <p:cNvPr id="55" name="Google Shape;7198;p75">
                  <a:extLst>
                    <a:ext uri="{FF2B5EF4-FFF2-40B4-BE49-F238E27FC236}">
                      <a16:creationId xmlns:a16="http://schemas.microsoft.com/office/drawing/2014/main" id="{13BD6BA3-BC5B-DE6B-B204-592BA53DC273}"/>
                    </a:ext>
                  </a:extLst>
                </p:cNvPr>
                <p:cNvCxnSpPr/>
                <p:nvPr/>
              </p:nvCxnSpPr>
              <p:spPr>
                <a:xfrm>
                  <a:off x="5205267" y="3828786"/>
                  <a:ext cx="145500" cy="0"/>
                </a:xfrm>
                <a:prstGeom prst="straightConnector1">
                  <a:avLst/>
                </a:prstGeom>
                <a:grpFill/>
                <a:ln w="28575" cap="flat" cmpd="sng">
                  <a:solidFill>
                    <a:schemeClr val="bg1"/>
                  </a:solidFill>
                  <a:prstDash val="solid"/>
                  <a:round/>
                  <a:headEnd type="none" w="med" len="med"/>
                  <a:tailEnd type="none" w="med" len="med"/>
                </a:ln>
              </p:spPr>
            </p:cxnSp>
            <p:sp>
              <p:nvSpPr>
                <p:cNvPr id="54" name="Google Shape;7197;p75">
                  <a:extLst>
                    <a:ext uri="{FF2B5EF4-FFF2-40B4-BE49-F238E27FC236}">
                      <a16:creationId xmlns:a16="http://schemas.microsoft.com/office/drawing/2014/main" id="{53C7ABC5-3C4F-E9E4-D69A-BF4F9292DF33}"/>
                    </a:ext>
                  </a:extLst>
                </p:cNvPr>
                <p:cNvSpPr/>
                <p:nvPr/>
              </p:nvSpPr>
              <p:spPr>
                <a:xfrm rot="10800000">
                  <a:off x="4724625" y="3751857"/>
                  <a:ext cx="556437" cy="139700"/>
                </a:xfrm>
                <a:prstGeom prst="rect">
                  <a:avLst/>
                </a:prstGeom>
                <a:solidFill>
                  <a:srgbClr val="DCE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7199;p75">
                <a:extLst>
                  <a:ext uri="{FF2B5EF4-FFF2-40B4-BE49-F238E27FC236}">
                    <a16:creationId xmlns:a16="http://schemas.microsoft.com/office/drawing/2014/main" id="{5D12BFE8-8646-B9E7-561A-FE7A0695FE83}"/>
                  </a:ext>
                </a:extLst>
              </p:cNvPr>
              <p:cNvGrpSpPr/>
              <p:nvPr/>
            </p:nvGrpSpPr>
            <p:grpSpPr>
              <a:xfrm>
                <a:off x="4718123" y="3547942"/>
                <a:ext cx="492178" cy="181500"/>
                <a:chOff x="4718123" y="3547942"/>
                <a:chExt cx="492178" cy="181500"/>
              </a:xfrm>
              <a:grpFill/>
            </p:grpSpPr>
            <p:cxnSp>
              <p:nvCxnSpPr>
                <p:cNvPr id="53" name="Google Shape;7201;p75">
                  <a:extLst>
                    <a:ext uri="{FF2B5EF4-FFF2-40B4-BE49-F238E27FC236}">
                      <a16:creationId xmlns:a16="http://schemas.microsoft.com/office/drawing/2014/main" id="{6D2BBC6F-C978-261A-9BD9-74AD17D656BE}"/>
                    </a:ext>
                  </a:extLst>
                </p:cNvPr>
                <p:cNvCxnSpPr/>
                <p:nvPr/>
              </p:nvCxnSpPr>
              <p:spPr>
                <a:xfrm>
                  <a:off x="4718123" y="3636872"/>
                  <a:ext cx="145500" cy="0"/>
                </a:xfrm>
                <a:prstGeom prst="straightConnector1">
                  <a:avLst/>
                </a:prstGeom>
                <a:grpFill/>
                <a:ln w="28575" cap="flat" cmpd="sng">
                  <a:solidFill>
                    <a:schemeClr val="bg1"/>
                  </a:solidFill>
                  <a:prstDash val="solid"/>
                  <a:round/>
                  <a:headEnd type="none" w="med" len="med"/>
                  <a:tailEnd type="none" w="med" len="med"/>
                </a:ln>
              </p:spPr>
            </p:cxnSp>
            <p:sp>
              <p:nvSpPr>
                <p:cNvPr id="52" name="Google Shape;7200;p75">
                  <a:extLst>
                    <a:ext uri="{FF2B5EF4-FFF2-40B4-BE49-F238E27FC236}">
                      <a16:creationId xmlns:a16="http://schemas.microsoft.com/office/drawing/2014/main" id="{171F8180-FEA6-3C5E-0EE7-651DE10E2168}"/>
                    </a:ext>
                  </a:extLst>
                </p:cNvPr>
                <p:cNvSpPr/>
                <p:nvPr/>
              </p:nvSpPr>
              <p:spPr>
                <a:xfrm rot="10800000">
                  <a:off x="4798701" y="3547942"/>
                  <a:ext cx="411600" cy="181500"/>
                </a:xfrm>
                <a:prstGeom prst="rect">
                  <a:avLst/>
                </a:prstGeom>
                <a:solidFill>
                  <a:srgbClr val="DCE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Text Placeholder 23">
              <a:extLst>
                <a:ext uri="{FF2B5EF4-FFF2-40B4-BE49-F238E27FC236}">
                  <a16:creationId xmlns:a16="http://schemas.microsoft.com/office/drawing/2014/main" id="{3C98D8A3-5B05-5284-2331-0B09B6C3F3B1}"/>
                </a:ext>
              </a:extLst>
            </p:cNvPr>
            <p:cNvSpPr txBox="1">
              <a:spLocks/>
            </p:cNvSpPr>
            <p:nvPr/>
          </p:nvSpPr>
          <p:spPr>
            <a:xfrm>
              <a:off x="3505201" y="862666"/>
              <a:ext cx="1895726" cy="6024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2000" b="1"/>
                <a:t>Self-Actualization</a:t>
              </a:r>
            </a:p>
          </p:txBody>
        </p:sp>
        <p:sp>
          <p:nvSpPr>
            <p:cNvPr id="23" name="Text Placeholder 23">
              <a:extLst>
                <a:ext uri="{FF2B5EF4-FFF2-40B4-BE49-F238E27FC236}">
                  <a16:creationId xmlns:a16="http://schemas.microsoft.com/office/drawing/2014/main" id="{0C7B90BA-E43D-0426-3496-02BF10C4AA4D}"/>
                </a:ext>
              </a:extLst>
            </p:cNvPr>
            <p:cNvSpPr txBox="1">
              <a:spLocks/>
            </p:cNvSpPr>
            <p:nvPr/>
          </p:nvSpPr>
          <p:spPr>
            <a:xfrm>
              <a:off x="3403625" y="1774304"/>
              <a:ext cx="2312266" cy="6024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2000" b="1"/>
                <a:t>Esteem</a:t>
              </a:r>
            </a:p>
          </p:txBody>
        </p:sp>
        <p:sp>
          <p:nvSpPr>
            <p:cNvPr id="22" name="Text Placeholder 23">
              <a:extLst>
                <a:ext uri="{FF2B5EF4-FFF2-40B4-BE49-F238E27FC236}">
                  <a16:creationId xmlns:a16="http://schemas.microsoft.com/office/drawing/2014/main" id="{C3859D38-2BB7-8B8D-A2E5-29BA516E9FF5}"/>
                </a:ext>
              </a:extLst>
            </p:cNvPr>
            <p:cNvSpPr txBox="1">
              <a:spLocks/>
            </p:cNvSpPr>
            <p:nvPr/>
          </p:nvSpPr>
          <p:spPr>
            <a:xfrm>
              <a:off x="3022209" y="2514440"/>
              <a:ext cx="3094060" cy="6024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2000" b="1"/>
                <a:t>Belonging</a:t>
              </a:r>
            </a:p>
          </p:txBody>
        </p:sp>
        <p:sp>
          <p:nvSpPr>
            <p:cNvPr id="20" name="Text Placeholder 23">
              <a:extLst>
                <a:ext uri="{FF2B5EF4-FFF2-40B4-BE49-F238E27FC236}">
                  <a16:creationId xmlns:a16="http://schemas.microsoft.com/office/drawing/2014/main" id="{BF47CA6F-7171-CE89-4C3D-611D5987B597}"/>
                </a:ext>
              </a:extLst>
            </p:cNvPr>
            <p:cNvSpPr txBox="1">
              <a:spLocks/>
            </p:cNvSpPr>
            <p:nvPr/>
          </p:nvSpPr>
          <p:spPr>
            <a:xfrm>
              <a:off x="2671779" y="3260719"/>
              <a:ext cx="3856059" cy="6170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2000" b="1"/>
                <a:t>Safety</a:t>
              </a:r>
            </a:p>
          </p:txBody>
        </p:sp>
        <p:sp>
          <p:nvSpPr>
            <p:cNvPr id="60" name="Google Shape;7191;p75">
              <a:extLst>
                <a:ext uri="{FF2B5EF4-FFF2-40B4-BE49-F238E27FC236}">
                  <a16:creationId xmlns:a16="http://schemas.microsoft.com/office/drawing/2014/main" id="{C018F83C-C246-F0E2-48A6-644E66A835B7}"/>
                </a:ext>
              </a:extLst>
            </p:cNvPr>
            <p:cNvSpPr/>
            <p:nvPr/>
          </p:nvSpPr>
          <p:spPr>
            <a:xfrm rot="10800000">
              <a:off x="2245359" y="3938254"/>
              <a:ext cx="4617613" cy="634749"/>
            </a:xfrm>
            <a:prstGeom prst="rect">
              <a:avLst/>
            </a:prstGeom>
            <a:solidFill>
              <a:srgbClr val="DCE3E8"/>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 Placeholder 23">
              <a:extLst>
                <a:ext uri="{FF2B5EF4-FFF2-40B4-BE49-F238E27FC236}">
                  <a16:creationId xmlns:a16="http://schemas.microsoft.com/office/drawing/2014/main" id="{95D20CDA-651A-B0DE-75A7-B02F51F55855}"/>
                </a:ext>
              </a:extLst>
            </p:cNvPr>
            <p:cNvSpPr txBox="1">
              <a:spLocks/>
            </p:cNvSpPr>
            <p:nvPr/>
          </p:nvSpPr>
          <p:spPr>
            <a:xfrm>
              <a:off x="2219958" y="4020174"/>
              <a:ext cx="4617614" cy="7086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00000"/>
                </a:lnSpc>
                <a:spcBef>
                  <a:spcPts val="0"/>
                </a:spcBef>
                <a:spcAft>
                  <a:spcPts val="0"/>
                </a:spcAft>
                <a:buClr>
                  <a:schemeClr val="dk1"/>
                </a:buClr>
                <a:buSzPts val="1000"/>
                <a:buFont typeface="Hind"/>
                <a:buChar char="●"/>
                <a:defRPr sz="1400" b="0" i="0" u="none" strike="noStrike" cap="none">
                  <a:solidFill>
                    <a:srgbClr val="434343"/>
                  </a:solidFill>
                  <a:latin typeface="Hind"/>
                  <a:ea typeface="Hind"/>
                  <a:cs typeface="Hind"/>
                  <a:sym typeface="Hind"/>
                </a:defRPr>
              </a:lvl1pPr>
              <a:lvl2pPr marL="914400" marR="0" lvl="1"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2pPr>
              <a:lvl3pPr marL="1371600" marR="0" lvl="2"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3pPr>
              <a:lvl4pPr marL="1828800" marR="0" lvl="3"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4pPr>
              <a:lvl5pPr marL="2286000" marR="0" lvl="4"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5pPr>
              <a:lvl6pPr marL="2743200" marR="0" lvl="5"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6pPr>
              <a:lvl7pPr marL="3200400" marR="0" lvl="6"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7pPr>
              <a:lvl8pPr marL="3657600" marR="0" lvl="7" indent="-317500" algn="l" rtl="0">
                <a:lnSpc>
                  <a:spcPct val="115000"/>
                </a:lnSpc>
                <a:spcBef>
                  <a:spcPts val="1600"/>
                </a:spcBef>
                <a:spcAft>
                  <a:spcPts val="0"/>
                </a:spcAft>
                <a:buClr>
                  <a:schemeClr val="dk1"/>
                </a:buClr>
                <a:buSzPts val="1400"/>
                <a:buFont typeface="Hind"/>
                <a:buChar char="○"/>
                <a:defRPr sz="1400" b="0" i="0" u="none" strike="noStrike" cap="none">
                  <a:solidFill>
                    <a:srgbClr val="434343"/>
                  </a:solidFill>
                  <a:latin typeface="Hind"/>
                  <a:ea typeface="Hind"/>
                  <a:cs typeface="Hind"/>
                  <a:sym typeface="Hind"/>
                </a:defRPr>
              </a:lvl8pPr>
              <a:lvl9pPr marL="4114800" marR="0" lvl="8" indent="-317500" algn="l" rtl="0">
                <a:lnSpc>
                  <a:spcPct val="115000"/>
                </a:lnSpc>
                <a:spcBef>
                  <a:spcPts val="1600"/>
                </a:spcBef>
                <a:spcAft>
                  <a:spcPts val="1600"/>
                </a:spcAft>
                <a:buClr>
                  <a:schemeClr val="dk1"/>
                </a:buClr>
                <a:buSzPts val="1400"/>
                <a:buFont typeface="Hind"/>
                <a:buChar char="■"/>
                <a:defRPr sz="1400" b="0" i="0" u="none" strike="noStrike" cap="none">
                  <a:solidFill>
                    <a:srgbClr val="434343"/>
                  </a:solidFill>
                  <a:latin typeface="Hind"/>
                  <a:ea typeface="Hind"/>
                  <a:cs typeface="Hind"/>
                  <a:sym typeface="Hind"/>
                </a:defRPr>
              </a:lvl9pPr>
            </a:lstStyle>
            <a:p>
              <a:pPr marL="165100" indent="0" algn="ctr">
                <a:buFont typeface="Hind"/>
                <a:buNone/>
              </a:pPr>
              <a:r>
                <a:rPr lang="en-US" sz="2000" b="1"/>
                <a:t>Physiological Need</a:t>
              </a:r>
            </a:p>
          </p:txBody>
        </p:sp>
      </p:grpSp>
      <p:sp>
        <p:nvSpPr>
          <p:cNvPr id="1408" name="Rectangle 1407">
            <a:extLst>
              <a:ext uri="{FF2B5EF4-FFF2-40B4-BE49-F238E27FC236}">
                <a16:creationId xmlns:a16="http://schemas.microsoft.com/office/drawing/2014/main" id="{0BF60F3D-FF96-AC5A-0841-AAFC2C4F69F8}"/>
              </a:ext>
            </a:extLst>
          </p:cNvPr>
          <p:cNvSpPr/>
          <p:nvPr/>
        </p:nvSpPr>
        <p:spPr>
          <a:xfrm>
            <a:off x="1502098" y="-9268"/>
            <a:ext cx="6636992" cy="726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Google Shape;1418;p43"/>
          <p:cNvSpPr txBox="1">
            <a:spLocks noGrp="1"/>
          </p:cNvSpPr>
          <p:nvPr>
            <p:ph type="title"/>
          </p:nvPr>
        </p:nvSpPr>
        <p:spPr>
          <a:xfrm>
            <a:off x="2116947" y="106822"/>
            <a:ext cx="4672234"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a:t>Maslow’s Hierarchy of School Needs </a:t>
            </a:r>
            <a:endParaRPr sz="2800"/>
          </a:p>
        </p:txBody>
      </p:sp>
    </p:spTree>
    <p:extLst>
      <p:ext uri="{BB962C8B-B14F-4D97-AF65-F5344CB8AC3E}">
        <p14:creationId xmlns:p14="http://schemas.microsoft.com/office/powerpoint/2010/main" val="237210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grpSp>
        <p:nvGrpSpPr>
          <p:cNvPr id="2" name="Google Shape;6800;p74">
            <a:extLst>
              <a:ext uri="{FF2B5EF4-FFF2-40B4-BE49-F238E27FC236}">
                <a16:creationId xmlns:a16="http://schemas.microsoft.com/office/drawing/2014/main" id="{25923B73-82D4-5F05-07A5-DC4E1E9EEEE9}"/>
              </a:ext>
            </a:extLst>
          </p:cNvPr>
          <p:cNvGrpSpPr/>
          <p:nvPr/>
        </p:nvGrpSpPr>
        <p:grpSpPr>
          <a:xfrm>
            <a:off x="3508507" y="2019946"/>
            <a:ext cx="2089200" cy="2086832"/>
            <a:chOff x="1186975" y="238125"/>
            <a:chExt cx="5244275" cy="5238325"/>
          </a:xfrm>
        </p:grpSpPr>
        <p:sp>
          <p:nvSpPr>
            <p:cNvPr id="3" name="Google Shape;6801;p74">
              <a:extLst>
                <a:ext uri="{FF2B5EF4-FFF2-40B4-BE49-F238E27FC236}">
                  <a16:creationId xmlns:a16="http://schemas.microsoft.com/office/drawing/2014/main" id="{F02CF4A0-D8A8-D6A0-B7F6-D606CA21607C}"/>
                </a:ext>
              </a:extLst>
            </p:cNvPr>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802;p74">
              <a:extLst>
                <a:ext uri="{FF2B5EF4-FFF2-40B4-BE49-F238E27FC236}">
                  <a16:creationId xmlns:a16="http://schemas.microsoft.com/office/drawing/2014/main" id="{B82A86FF-E2E5-F7D0-29A2-6A9A7FD05D5C}"/>
                </a:ext>
              </a:extLst>
            </p:cNvPr>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803;p74">
              <a:extLst>
                <a:ext uri="{FF2B5EF4-FFF2-40B4-BE49-F238E27FC236}">
                  <a16:creationId xmlns:a16="http://schemas.microsoft.com/office/drawing/2014/main" id="{B4ACDFBC-4C80-F6E1-7003-4D954FEE3FBC}"/>
                </a:ext>
              </a:extLst>
            </p:cNvPr>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804;p74">
              <a:extLst>
                <a:ext uri="{FF2B5EF4-FFF2-40B4-BE49-F238E27FC236}">
                  <a16:creationId xmlns:a16="http://schemas.microsoft.com/office/drawing/2014/main" id="{029E8208-F4EB-F968-695B-267915FA9759}"/>
                </a:ext>
              </a:extLst>
            </p:cNvPr>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9" name="Google Shape;1779;p55"/>
          <p:cNvSpPr txBox="1">
            <a:spLocks noGrp="1"/>
          </p:cNvSpPr>
          <p:nvPr>
            <p:ph type="title"/>
          </p:nvPr>
        </p:nvSpPr>
        <p:spPr>
          <a:xfrm>
            <a:off x="720000" y="330012"/>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When student support personnel are integrated members of the school community, they ... </a:t>
            </a:r>
            <a:endParaRPr sz="2400"/>
          </a:p>
        </p:txBody>
      </p:sp>
      <p:sp>
        <p:nvSpPr>
          <p:cNvPr id="1789" name="Google Shape;1789;p55"/>
          <p:cNvSpPr txBox="1"/>
          <p:nvPr/>
        </p:nvSpPr>
        <p:spPr>
          <a:xfrm>
            <a:off x="5669265" y="3493140"/>
            <a:ext cx="3433161" cy="6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Hind"/>
                <a:ea typeface="Hind"/>
                <a:cs typeface="Hind"/>
                <a:sym typeface="Hind"/>
              </a:rPr>
              <a:t>collaborate with community providers to meet intense or clinical needs of students</a:t>
            </a:r>
            <a:endParaRPr sz="2400">
              <a:solidFill>
                <a:schemeClr val="dk1"/>
              </a:solidFill>
              <a:latin typeface="Hind"/>
              <a:ea typeface="Hind"/>
              <a:cs typeface="Hind"/>
              <a:sym typeface="Hind"/>
            </a:endParaRPr>
          </a:p>
        </p:txBody>
      </p:sp>
      <p:sp>
        <p:nvSpPr>
          <p:cNvPr id="1791" name="Google Shape;1791;p55"/>
          <p:cNvSpPr txBox="1"/>
          <p:nvPr/>
        </p:nvSpPr>
        <p:spPr>
          <a:xfrm>
            <a:off x="5949770" y="1744925"/>
            <a:ext cx="2356030" cy="6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Hind"/>
                <a:ea typeface="Hind"/>
                <a:cs typeface="Hind"/>
                <a:sym typeface="Hind"/>
              </a:rPr>
              <a:t>i</a:t>
            </a:r>
            <a:r>
              <a:rPr lang="en" sz="2400">
                <a:solidFill>
                  <a:schemeClr val="dk1"/>
                </a:solidFill>
                <a:latin typeface="Hind"/>
                <a:ea typeface="Hind"/>
                <a:cs typeface="Hind"/>
                <a:sym typeface="Hind"/>
              </a:rPr>
              <a:t>mprove access to services</a:t>
            </a:r>
            <a:endParaRPr sz="2400">
              <a:solidFill>
                <a:schemeClr val="dk1"/>
              </a:solidFill>
              <a:latin typeface="Hind"/>
              <a:ea typeface="Hind"/>
              <a:cs typeface="Hind"/>
              <a:sym typeface="Hind"/>
            </a:endParaRPr>
          </a:p>
        </p:txBody>
      </p:sp>
      <p:sp>
        <p:nvSpPr>
          <p:cNvPr id="1793" name="Google Shape;1793;p55"/>
          <p:cNvSpPr txBox="1"/>
          <p:nvPr/>
        </p:nvSpPr>
        <p:spPr>
          <a:xfrm>
            <a:off x="477524" y="1636954"/>
            <a:ext cx="2880113" cy="6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Hind"/>
                <a:ea typeface="Hind"/>
                <a:cs typeface="Hind"/>
                <a:sym typeface="Hind"/>
              </a:rPr>
              <a:t>empower principals to effectively deploy resources</a:t>
            </a:r>
            <a:endParaRPr sz="2400">
              <a:solidFill>
                <a:schemeClr val="dk1"/>
              </a:solidFill>
              <a:latin typeface="Hind"/>
              <a:ea typeface="Hind"/>
              <a:cs typeface="Hind"/>
              <a:sym typeface="Hind"/>
            </a:endParaRPr>
          </a:p>
        </p:txBody>
      </p:sp>
      <p:sp>
        <p:nvSpPr>
          <p:cNvPr id="1796" name="Google Shape;1796;p55"/>
          <p:cNvSpPr txBox="1"/>
          <p:nvPr/>
        </p:nvSpPr>
        <p:spPr>
          <a:xfrm>
            <a:off x="512620" y="3548558"/>
            <a:ext cx="2926887" cy="65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Hind"/>
                <a:ea typeface="Hind"/>
                <a:cs typeface="Hind"/>
                <a:sym typeface="Hind"/>
              </a:rPr>
              <a:t>coordinate, evaluate, and adjust services to meet student needs</a:t>
            </a:r>
            <a:endParaRPr sz="2400">
              <a:solidFill>
                <a:schemeClr val="dk1"/>
              </a:solidFill>
              <a:latin typeface="Hind"/>
              <a:ea typeface="Hind"/>
              <a:cs typeface="Hind"/>
              <a:sym typeface="Hind"/>
            </a:endParaRPr>
          </a:p>
        </p:txBody>
      </p:sp>
      <p:sp>
        <p:nvSpPr>
          <p:cNvPr id="1797" name="Google Shape;1797;p55"/>
          <p:cNvSpPr/>
          <p:nvPr/>
        </p:nvSpPr>
        <p:spPr>
          <a:xfrm>
            <a:off x="3670672" y="2192200"/>
            <a:ext cx="138000" cy="138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5"/>
          <p:cNvSpPr/>
          <p:nvPr/>
        </p:nvSpPr>
        <p:spPr>
          <a:xfrm>
            <a:off x="3759698" y="3474894"/>
            <a:ext cx="138000" cy="138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5"/>
          <p:cNvSpPr/>
          <p:nvPr/>
        </p:nvSpPr>
        <p:spPr>
          <a:xfrm>
            <a:off x="4890650" y="3371385"/>
            <a:ext cx="138000" cy="138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5"/>
          <p:cNvSpPr/>
          <p:nvPr/>
        </p:nvSpPr>
        <p:spPr>
          <a:xfrm>
            <a:off x="4821065" y="2191138"/>
            <a:ext cx="138000" cy="138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01" name="Google Shape;1801;p55"/>
          <p:cNvCxnSpPr>
            <a:cxnSpLocks/>
          </p:cNvCxnSpPr>
          <p:nvPr/>
        </p:nvCxnSpPr>
        <p:spPr>
          <a:xfrm>
            <a:off x="1992173" y="1772687"/>
            <a:ext cx="1764900" cy="480000"/>
          </a:xfrm>
          <a:prstGeom prst="bentConnector2">
            <a:avLst/>
          </a:prstGeom>
          <a:noFill/>
          <a:ln w="19050" cap="flat" cmpd="sng">
            <a:solidFill>
              <a:schemeClr val="dk1"/>
            </a:solidFill>
            <a:prstDash val="solid"/>
            <a:round/>
            <a:headEnd type="oval" w="med" len="med"/>
            <a:tailEnd type="none" w="med" len="med"/>
          </a:ln>
        </p:spPr>
      </p:cxnSp>
      <p:cxnSp>
        <p:nvCxnSpPr>
          <p:cNvPr id="1802" name="Google Shape;1802;p55"/>
          <p:cNvCxnSpPr>
            <a:cxnSpLocks/>
          </p:cNvCxnSpPr>
          <p:nvPr/>
        </p:nvCxnSpPr>
        <p:spPr>
          <a:xfrm flipV="1">
            <a:off x="2548711" y="3449939"/>
            <a:ext cx="1279987" cy="389763"/>
          </a:xfrm>
          <a:prstGeom prst="bentConnector2">
            <a:avLst/>
          </a:prstGeom>
          <a:noFill/>
          <a:ln w="19050" cap="flat" cmpd="sng">
            <a:solidFill>
              <a:schemeClr val="dk1"/>
            </a:solidFill>
            <a:prstDash val="solid"/>
            <a:round/>
            <a:headEnd type="oval" w="med" len="med"/>
            <a:tailEnd type="none" w="med" len="med"/>
          </a:ln>
        </p:spPr>
      </p:cxnSp>
      <p:cxnSp>
        <p:nvCxnSpPr>
          <p:cNvPr id="1803" name="Google Shape;1803;p55"/>
          <p:cNvCxnSpPr>
            <a:cxnSpLocks/>
          </p:cNvCxnSpPr>
          <p:nvPr/>
        </p:nvCxnSpPr>
        <p:spPr>
          <a:xfrm flipH="1">
            <a:off x="4898712" y="2022850"/>
            <a:ext cx="2089200" cy="168300"/>
          </a:xfrm>
          <a:prstGeom prst="bentConnector2">
            <a:avLst/>
          </a:prstGeom>
          <a:noFill/>
          <a:ln w="19050" cap="flat" cmpd="sng">
            <a:solidFill>
              <a:schemeClr val="dk1"/>
            </a:solidFill>
            <a:prstDash val="solid"/>
            <a:round/>
            <a:headEnd type="oval" w="med" len="med"/>
            <a:tailEnd type="none" w="med" len="med"/>
          </a:ln>
        </p:spPr>
      </p:cxnSp>
      <p:cxnSp>
        <p:nvCxnSpPr>
          <p:cNvPr id="1804" name="Google Shape;1804;p55"/>
          <p:cNvCxnSpPr>
            <a:cxnSpLocks/>
          </p:cNvCxnSpPr>
          <p:nvPr/>
        </p:nvCxnSpPr>
        <p:spPr>
          <a:xfrm rot="10800000">
            <a:off x="4957941" y="3283379"/>
            <a:ext cx="1579800" cy="497100"/>
          </a:xfrm>
          <a:prstGeom prst="bentConnector2">
            <a:avLst/>
          </a:prstGeom>
          <a:noFill/>
          <a:ln w="19050" cap="flat" cmpd="sng">
            <a:solidFill>
              <a:schemeClr val="dk1"/>
            </a:solidFill>
            <a:prstDash val="solid"/>
            <a:round/>
            <a:headEnd type="oval"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135"/>
        <p:cNvGrpSpPr/>
        <p:nvPr/>
      </p:nvGrpSpPr>
      <p:grpSpPr>
        <a:xfrm>
          <a:off x="0" y="0"/>
          <a:ext cx="0" cy="0"/>
          <a:chOff x="0" y="0"/>
          <a:chExt cx="0" cy="0"/>
        </a:xfrm>
      </p:grpSpPr>
      <p:sp>
        <p:nvSpPr>
          <p:cNvPr id="1136" name="Google Shape;1136;p35"/>
          <p:cNvSpPr txBox="1">
            <a:spLocks noGrp="1"/>
          </p:cNvSpPr>
          <p:nvPr>
            <p:ph type="ctrTitle"/>
          </p:nvPr>
        </p:nvSpPr>
        <p:spPr>
          <a:xfrm>
            <a:off x="694625" y="596661"/>
            <a:ext cx="3984600" cy="230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600">
                <a:solidFill>
                  <a:schemeClr val="bg1"/>
                </a:solidFill>
              </a:rPr>
              <a:t>Collaborating for Student Success</a:t>
            </a:r>
            <a:endParaRPr sz="4600">
              <a:solidFill>
                <a:schemeClr val="bg1"/>
              </a:solidFill>
            </a:endParaRPr>
          </a:p>
        </p:txBody>
      </p:sp>
      <p:sp>
        <p:nvSpPr>
          <p:cNvPr id="1137" name="Google Shape;1137;p35"/>
          <p:cNvSpPr txBox="1">
            <a:spLocks noGrp="1"/>
          </p:cNvSpPr>
          <p:nvPr>
            <p:ph type="subTitle" idx="1"/>
          </p:nvPr>
        </p:nvSpPr>
        <p:spPr>
          <a:xfrm>
            <a:off x="694625" y="3025090"/>
            <a:ext cx="3984600" cy="47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Understanding the Roles of Professional Student Support Personnel in West Virginia Schools</a:t>
            </a:r>
            <a:endParaRPr sz="2400"/>
          </a:p>
        </p:txBody>
      </p:sp>
      <p:grpSp>
        <p:nvGrpSpPr>
          <p:cNvPr id="1138" name="Google Shape;1138;p35"/>
          <p:cNvGrpSpPr/>
          <p:nvPr/>
        </p:nvGrpSpPr>
        <p:grpSpPr>
          <a:xfrm>
            <a:off x="4783570" y="630000"/>
            <a:ext cx="3825628" cy="3743803"/>
            <a:chOff x="2859190" y="326184"/>
            <a:chExt cx="4091143" cy="4003639"/>
          </a:xfrm>
        </p:grpSpPr>
        <p:sp>
          <p:nvSpPr>
            <p:cNvPr id="1139" name="Google Shape;1139;p35"/>
            <p:cNvSpPr/>
            <p:nvPr/>
          </p:nvSpPr>
          <p:spPr>
            <a:xfrm>
              <a:off x="3998307" y="981357"/>
              <a:ext cx="320165" cy="1042356"/>
            </a:xfrm>
            <a:custGeom>
              <a:avLst/>
              <a:gdLst/>
              <a:ahLst/>
              <a:cxnLst/>
              <a:rect l="l" t="t" r="r" b="b"/>
              <a:pathLst>
                <a:path w="6997" h="22780" extrusionOk="0">
                  <a:moveTo>
                    <a:pt x="1668" y="1"/>
                  </a:moveTo>
                  <a:lnTo>
                    <a:pt x="1424" y="82"/>
                  </a:lnTo>
                  <a:lnTo>
                    <a:pt x="1221" y="204"/>
                  </a:lnTo>
                  <a:lnTo>
                    <a:pt x="1018" y="367"/>
                  </a:lnTo>
                  <a:lnTo>
                    <a:pt x="814" y="570"/>
                  </a:lnTo>
                  <a:lnTo>
                    <a:pt x="692" y="814"/>
                  </a:lnTo>
                  <a:lnTo>
                    <a:pt x="448" y="1302"/>
                  </a:lnTo>
                  <a:lnTo>
                    <a:pt x="285" y="1831"/>
                  </a:lnTo>
                  <a:lnTo>
                    <a:pt x="123" y="2441"/>
                  </a:lnTo>
                  <a:lnTo>
                    <a:pt x="41" y="3092"/>
                  </a:lnTo>
                  <a:lnTo>
                    <a:pt x="1" y="3377"/>
                  </a:lnTo>
                  <a:lnTo>
                    <a:pt x="41" y="3702"/>
                  </a:lnTo>
                  <a:lnTo>
                    <a:pt x="41" y="4028"/>
                  </a:lnTo>
                  <a:lnTo>
                    <a:pt x="123" y="4353"/>
                  </a:lnTo>
                  <a:lnTo>
                    <a:pt x="204" y="4719"/>
                  </a:lnTo>
                  <a:lnTo>
                    <a:pt x="326" y="5085"/>
                  </a:lnTo>
                  <a:lnTo>
                    <a:pt x="611" y="5817"/>
                  </a:lnTo>
                  <a:lnTo>
                    <a:pt x="895" y="6550"/>
                  </a:lnTo>
                  <a:lnTo>
                    <a:pt x="1140" y="7322"/>
                  </a:lnTo>
                  <a:lnTo>
                    <a:pt x="1221" y="7689"/>
                  </a:lnTo>
                  <a:lnTo>
                    <a:pt x="1302" y="8055"/>
                  </a:lnTo>
                  <a:lnTo>
                    <a:pt x="1343" y="8461"/>
                  </a:lnTo>
                  <a:lnTo>
                    <a:pt x="1343" y="8868"/>
                  </a:lnTo>
                  <a:lnTo>
                    <a:pt x="1343" y="9234"/>
                  </a:lnTo>
                  <a:lnTo>
                    <a:pt x="1262" y="9641"/>
                  </a:lnTo>
                  <a:lnTo>
                    <a:pt x="1099" y="10414"/>
                  </a:lnTo>
                  <a:lnTo>
                    <a:pt x="651" y="11919"/>
                  </a:lnTo>
                  <a:lnTo>
                    <a:pt x="489" y="12610"/>
                  </a:lnTo>
                  <a:lnTo>
                    <a:pt x="367" y="13343"/>
                  </a:lnTo>
                  <a:lnTo>
                    <a:pt x="326" y="13668"/>
                  </a:lnTo>
                  <a:lnTo>
                    <a:pt x="367" y="14034"/>
                  </a:lnTo>
                  <a:lnTo>
                    <a:pt x="407" y="14400"/>
                  </a:lnTo>
                  <a:lnTo>
                    <a:pt x="448" y="14766"/>
                  </a:lnTo>
                  <a:lnTo>
                    <a:pt x="570" y="15092"/>
                  </a:lnTo>
                  <a:lnTo>
                    <a:pt x="733" y="15417"/>
                  </a:lnTo>
                  <a:lnTo>
                    <a:pt x="1099" y="16027"/>
                  </a:lnTo>
                  <a:lnTo>
                    <a:pt x="1465" y="16637"/>
                  </a:lnTo>
                  <a:lnTo>
                    <a:pt x="1628" y="16922"/>
                  </a:lnTo>
                  <a:lnTo>
                    <a:pt x="1750" y="17288"/>
                  </a:lnTo>
                  <a:lnTo>
                    <a:pt x="1790" y="17654"/>
                  </a:lnTo>
                  <a:lnTo>
                    <a:pt x="1831" y="18020"/>
                  </a:lnTo>
                  <a:lnTo>
                    <a:pt x="1790" y="18386"/>
                  </a:lnTo>
                  <a:lnTo>
                    <a:pt x="1750" y="18793"/>
                  </a:lnTo>
                  <a:lnTo>
                    <a:pt x="1628" y="19525"/>
                  </a:lnTo>
                  <a:lnTo>
                    <a:pt x="1546" y="20257"/>
                  </a:lnTo>
                  <a:lnTo>
                    <a:pt x="1506" y="20583"/>
                  </a:lnTo>
                  <a:lnTo>
                    <a:pt x="1546" y="20908"/>
                  </a:lnTo>
                  <a:lnTo>
                    <a:pt x="1587" y="21193"/>
                  </a:lnTo>
                  <a:lnTo>
                    <a:pt x="1668" y="21518"/>
                  </a:lnTo>
                  <a:lnTo>
                    <a:pt x="1750" y="21803"/>
                  </a:lnTo>
                  <a:lnTo>
                    <a:pt x="1912" y="22047"/>
                  </a:lnTo>
                  <a:lnTo>
                    <a:pt x="2116" y="22291"/>
                  </a:lnTo>
                  <a:lnTo>
                    <a:pt x="2360" y="22495"/>
                  </a:lnTo>
                  <a:lnTo>
                    <a:pt x="2563" y="22617"/>
                  </a:lnTo>
                  <a:lnTo>
                    <a:pt x="2807" y="22698"/>
                  </a:lnTo>
                  <a:lnTo>
                    <a:pt x="3051" y="22739"/>
                  </a:lnTo>
                  <a:lnTo>
                    <a:pt x="3295" y="22779"/>
                  </a:lnTo>
                  <a:lnTo>
                    <a:pt x="3580" y="22739"/>
                  </a:lnTo>
                  <a:lnTo>
                    <a:pt x="3784" y="22698"/>
                  </a:lnTo>
                  <a:lnTo>
                    <a:pt x="4028" y="22576"/>
                  </a:lnTo>
                  <a:lnTo>
                    <a:pt x="4190" y="22373"/>
                  </a:lnTo>
                  <a:lnTo>
                    <a:pt x="4394" y="22129"/>
                  </a:lnTo>
                  <a:lnTo>
                    <a:pt x="4516" y="21844"/>
                  </a:lnTo>
                  <a:lnTo>
                    <a:pt x="4556" y="21518"/>
                  </a:lnTo>
                  <a:lnTo>
                    <a:pt x="4597" y="21193"/>
                  </a:lnTo>
                  <a:lnTo>
                    <a:pt x="4597" y="20502"/>
                  </a:lnTo>
                  <a:lnTo>
                    <a:pt x="4597" y="19891"/>
                  </a:lnTo>
                  <a:lnTo>
                    <a:pt x="4638" y="19485"/>
                  </a:lnTo>
                  <a:lnTo>
                    <a:pt x="4719" y="19119"/>
                  </a:lnTo>
                  <a:lnTo>
                    <a:pt x="4963" y="18386"/>
                  </a:lnTo>
                  <a:lnTo>
                    <a:pt x="5289" y="17695"/>
                  </a:lnTo>
                  <a:lnTo>
                    <a:pt x="5655" y="17003"/>
                  </a:lnTo>
                  <a:lnTo>
                    <a:pt x="6061" y="16393"/>
                  </a:lnTo>
                  <a:lnTo>
                    <a:pt x="6468" y="15783"/>
                  </a:lnTo>
                  <a:lnTo>
                    <a:pt x="6631" y="15458"/>
                  </a:lnTo>
                  <a:lnTo>
                    <a:pt x="6753" y="15092"/>
                  </a:lnTo>
                  <a:lnTo>
                    <a:pt x="6875" y="14766"/>
                  </a:lnTo>
                  <a:lnTo>
                    <a:pt x="6956" y="14400"/>
                  </a:lnTo>
                  <a:lnTo>
                    <a:pt x="6997" y="14075"/>
                  </a:lnTo>
                  <a:lnTo>
                    <a:pt x="6956" y="13831"/>
                  </a:lnTo>
                  <a:lnTo>
                    <a:pt x="6916" y="13546"/>
                  </a:lnTo>
                  <a:lnTo>
                    <a:pt x="6875" y="13261"/>
                  </a:lnTo>
                  <a:lnTo>
                    <a:pt x="6753" y="13017"/>
                  </a:lnTo>
                  <a:lnTo>
                    <a:pt x="6631" y="12773"/>
                  </a:lnTo>
                  <a:lnTo>
                    <a:pt x="6468" y="12529"/>
                  </a:lnTo>
                  <a:lnTo>
                    <a:pt x="6305" y="12326"/>
                  </a:lnTo>
                  <a:lnTo>
                    <a:pt x="5939" y="11919"/>
                  </a:lnTo>
                  <a:lnTo>
                    <a:pt x="5573" y="11553"/>
                  </a:lnTo>
                  <a:lnTo>
                    <a:pt x="5207" y="11227"/>
                  </a:lnTo>
                  <a:lnTo>
                    <a:pt x="4841" y="10821"/>
                  </a:lnTo>
                  <a:lnTo>
                    <a:pt x="4678" y="10617"/>
                  </a:lnTo>
                  <a:lnTo>
                    <a:pt x="4516" y="10373"/>
                  </a:lnTo>
                  <a:lnTo>
                    <a:pt x="4394" y="10129"/>
                  </a:lnTo>
                  <a:lnTo>
                    <a:pt x="4312" y="9885"/>
                  </a:lnTo>
                  <a:lnTo>
                    <a:pt x="4272" y="9641"/>
                  </a:lnTo>
                  <a:lnTo>
                    <a:pt x="4272" y="9397"/>
                  </a:lnTo>
                  <a:lnTo>
                    <a:pt x="4312" y="9112"/>
                  </a:lnTo>
                  <a:lnTo>
                    <a:pt x="4353" y="8828"/>
                  </a:lnTo>
                  <a:lnTo>
                    <a:pt x="4556" y="8258"/>
                  </a:lnTo>
                  <a:lnTo>
                    <a:pt x="4760" y="7689"/>
                  </a:lnTo>
                  <a:lnTo>
                    <a:pt x="4841" y="7404"/>
                  </a:lnTo>
                  <a:lnTo>
                    <a:pt x="4922" y="7119"/>
                  </a:lnTo>
                  <a:lnTo>
                    <a:pt x="4922" y="6834"/>
                  </a:lnTo>
                  <a:lnTo>
                    <a:pt x="4922" y="6509"/>
                  </a:lnTo>
                  <a:lnTo>
                    <a:pt x="4841" y="6265"/>
                  </a:lnTo>
                  <a:lnTo>
                    <a:pt x="4719" y="6021"/>
                  </a:lnTo>
                  <a:lnTo>
                    <a:pt x="4597" y="5817"/>
                  </a:lnTo>
                  <a:lnTo>
                    <a:pt x="4434" y="5614"/>
                  </a:lnTo>
                  <a:lnTo>
                    <a:pt x="4028" y="5289"/>
                  </a:lnTo>
                  <a:lnTo>
                    <a:pt x="3621" y="4963"/>
                  </a:lnTo>
                  <a:lnTo>
                    <a:pt x="3173" y="4679"/>
                  </a:lnTo>
                  <a:lnTo>
                    <a:pt x="2970" y="4475"/>
                  </a:lnTo>
                  <a:lnTo>
                    <a:pt x="2807" y="4312"/>
                  </a:lnTo>
                  <a:lnTo>
                    <a:pt x="2726" y="4150"/>
                  </a:lnTo>
                  <a:lnTo>
                    <a:pt x="2645" y="3987"/>
                  </a:lnTo>
                  <a:lnTo>
                    <a:pt x="2563" y="3662"/>
                  </a:lnTo>
                  <a:lnTo>
                    <a:pt x="2523" y="3296"/>
                  </a:lnTo>
                  <a:lnTo>
                    <a:pt x="2563" y="2970"/>
                  </a:lnTo>
                  <a:lnTo>
                    <a:pt x="2685" y="2401"/>
                  </a:lnTo>
                  <a:lnTo>
                    <a:pt x="2767" y="1872"/>
                  </a:lnTo>
                  <a:lnTo>
                    <a:pt x="2807" y="1587"/>
                  </a:lnTo>
                  <a:lnTo>
                    <a:pt x="2807" y="1302"/>
                  </a:lnTo>
                  <a:lnTo>
                    <a:pt x="2767" y="1018"/>
                  </a:lnTo>
                  <a:lnTo>
                    <a:pt x="2685" y="733"/>
                  </a:lnTo>
                  <a:lnTo>
                    <a:pt x="2604" y="570"/>
                  </a:lnTo>
                  <a:lnTo>
                    <a:pt x="2482" y="367"/>
                  </a:lnTo>
                  <a:lnTo>
                    <a:pt x="2360" y="204"/>
                  </a:lnTo>
                  <a:lnTo>
                    <a:pt x="2197" y="123"/>
                  </a:lnTo>
                  <a:lnTo>
                    <a:pt x="2034" y="41"/>
                  </a:lnTo>
                  <a:lnTo>
                    <a:pt x="1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5"/>
            <p:cNvSpPr/>
            <p:nvPr/>
          </p:nvSpPr>
          <p:spPr>
            <a:xfrm>
              <a:off x="3627936" y="689142"/>
              <a:ext cx="240135" cy="141528"/>
            </a:xfrm>
            <a:custGeom>
              <a:avLst/>
              <a:gdLst/>
              <a:ahLst/>
              <a:cxnLst/>
              <a:rect l="l" t="t" r="r" b="b"/>
              <a:pathLst>
                <a:path w="5248" h="3093" extrusionOk="0">
                  <a:moveTo>
                    <a:pt x="1668" y="1"/>
                  </a:moveTo>
                  <a:lnTo>
                    <a:pt x="1342" y="41"/>
                  </a:lnTo>
                  <a:lnTo>
                    <a:pt x="1098" y="82"/>
                  </a:lnTo>
                  <a:lnTo>
                    <a:pt x="854" y="163"/>
                  </a:lnTo>
                  <a:lnTo>
                    <a:pt x="610" y="285"/>
                  </a:lnTo>
                  <a:lnTo>
                    <a:pt x="366" y="448"/>
                  </a:lnTo>
                  <a:lnTo>
                    <a:pt x="203" y="651"/>
                  </a:lnTo>
                  <a:lnTo>
                    <a:pt x="81" y="896"/>
                  </a:lnTo>
                  <a:lnTo>
                    <a:pt x="0" y="1140"/>
                  </a:lnTo>
                  <a:lnTo>
                    <a:pt x="0" y="1424"/>
                  </a:lnTo>
                  <a:lnTo>
                    <a:pt x="81" y="1709"/>
                  </a:lnTo>
                  <a:lnTo>
                    <a:pt x="203" y="1953"/>
                  </a:lnTo>
                  <a:lnTo>
                    <a:pt x="366" y="2197"/>
                  </a:lnTo>
                  <a:lnTo>
                    <a:pt x="610" y="2360"/>
                  </a:lnTo>
                  <a:lnTo>
                    <a:pt x="854" y="2482"/>
                  </a:lnTo>
                  <a:lnTo>
                    <a:pt x="1139" y="2604"/>
                  </a:lnTo>
                  <a:lnTo>
                    <a:pt x="1383" y="2685"/>
                  </a:lnTo>
                  <a:lnTo>
                    <a:pt x="1668" y="2726"/>
                  </a:lnTo>
                  <a:lnTo>
                    <a:pt x="2441" y="2807"/>
                  </a:lnTo>
                  <a:lnTo>
                    <a:pt x="3213" y="2889"/>
                  </a:lnTo>
                  <a:lnTo>
                    <a:pt x="4800" y="2889"/>
                  </a:lnTo>
                  <a:lnTo>
                    <a:pt x="4881" y="3011"/>
                  </a:lnTo>
                  <a:lnTo>
                    <a:pt x="4922" y="3092"/>
                  </a:lnTo>
                  <a:lnTo>
                    <a:pt x="5125" y="3092"/>
                  </a:lnTo>
                  <a:lnTo>
                    <a:pt x="5207" y="3051"/>
                  </a:lnTo>
                  <a:lnTo>
                    <a:pt x="5247" y="2970"/>
                  </a:lnTo>
                  <a:lnTo>
                    <a:pt x="5247" y="2889"/>
                  </a:lnTo>
                  <a:lnTo>
                    <a:pt x="5207" y="2807"/>
                  </a:lnTo>
                  <a:lnTo>
                    <a:pt x="5166" y="2726"/>
                  </a:lnTo>
                  <a:lnTo>
                    <a:pt x="5207" y="2645"/>
                  </a:lnTo>
                  <a:lnTo>
                    <a:pt x="5166" y="2563"/>
                  </a:lnTo>
                  <a:lnTo>
                    <a:pt x="5125" y="2482"/>
                  </a:lnTo>
                  <a:lnTo>
                    <a:pt x="5003" y="2482"/>
                  </a:lnTo>
                  <a:lnTo>
                    <a:pt x="4678" y="1994"/>
                  </a:lnTo>
                  <a:lnTo>
                    <a:pt x="4352" y="1506"/>
                  </a:lnTo>
                  <a:lnTo>
                    <a:pt x="3946" y="1058"/>
                  </a:lnTo>
                  <a:lnTo>
                    <a:pt x="3498" y="692"/>
                  </a:lnTo>
                  <a:lnTo>
                    <a:pt x="3051" y="367"/>
                  </a:lnTo>
                  <a:lnTo>
                    <a:pt x="2766" y="245"/>
                  </a:lnTo>
                  <a:lnTo>
                    <a:pt x="2522" y="123"/>
                  </a:lnTo>
                  <a:lnTo>
                    <a:pt x="2237" y="41"/>
                  </a:lnTo>
                  <a:lnTo>
                    <a:pt x="19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5"/>
            <p:cNvSpPr/>
            <p:nvPr/>
          </p:nvSpPr>
          <p:spPr>
            <a:xfrm>
              <a:off x="3853115" y="596069"/>
              <a:ext cx="169440" cy="167564"/>
            </a:xfrm>
            <a:custGeom>
              <a:avLst/>
              <a:gdLst/>
              <a:ahLst/>
              <a:cxnLst/>
              <a:rect l="l" t="t" r="r" b="b"/>
              <a:pathLst>
                <a:path w="3703" h="3662" extrusionOk="0">
                  <a:moveTo>
                    <a:pt x="2645" y="1"/>
                  </a:moveTo>
                  <a:lnTo>
                    <a:pt x="2401" y="42"/>
                  </a:lnTo>
                  <a:lnTo>
                    <a:pt x="2157" y="164"/>
                  </a:lnTo>
                  <a:lnTo>
                    <a:pt x="1953" y="326"/>
                  </a:lnTo>
                  <a:lnTo>
                    <a:pt x="1750" y="489"/>
                  </a:lnTo>
                  <a:lnTo>
                    <a:pt x="1547" y="692"/>
                  </a:lnTo>
                  <a:lnTo>
                    <a:pt x="1221" y="1058"/>
                  </a:lnTo>
                  <a:lnTo>
                    <a:pt x="855" y="1587"/>
                  </a:lnTo>
                  <a:lnTo>
                    <a:pt x="570" y="2116"/>
                  </a:lnTo>
                  <a:lnTo>
                    <a:pt x="286" y="2645"/>
                  </a:lnTo>
                  <a:lnTo>
                    <a:pt x="82" y="3255"/>
                  </a:lnTo>
                  <a:lnTo>
                    <a:pt x="82" y="3296"/>
                  </a:lnTo>
                  <a:lnTo>
                    <a:pt x="42" y="3336"/>
                  </a:lnTo>
                  <a:lnTo>
                    <a:pt x="1" y="3418"/>
                  </a:lnTo>
                  <a:lnTo>
                    <a:pt x="42" y="3540"/>
                  </a:lnTo>
                  <a:lnTo>
                    <a:pt x="123" y="3621"/>
                  </a:lnTo>
                  <a:lnTo>
                    <a:pt x="164" y="3662"/>
                  </a:lnTo>
                  <a:lnTo>
                    <a:pt x="245" y="3662"/>
                  </a:lnTo>
                  <a:lnTo>
                    <a:pt x="814" y="3499"/>
                  </a:lnTo>
                  <a:lnTo>
                    <a:pt x="1343" y="3336"/>
                  </a:lnTo>
                  <a:lnTo>
                    <a:pt x="1831" y="3092"/>
                  </a:lnTo>
                  <a:lnTo>
                    <a:pt x="2319" y="2807"/>
                  </a:lnTo>
                  <a:lnTo>
                    <a:pt x="2767" y="2523"/>
                  </a:lnTo>
                  <a:lnTo>
                    <a:pt x="3174" y="2197"/>
                  </a:lnTo>
                  <a:lnTo>
                    <a:pt x="3336" y="2035"/>
                  </a:lnTo>
                  <a:lnTo>
                    <a:pt x="3499" y="1831"/>
                  </a:lnTo>
                  <a:lnTo>
                    <a:pt x="3621" y="1587"/>
                  </a:lnTo>
                  <a:lnTo>
                    <a:pt x="3702" y="1343"/>
                  </a:lnTo>
                  <a:lnTo>
                    <a:pt x="3702" y="1140"/>
                  </a:lnTo>
                  <a:lnTo>
                    <a:pt x="3702" y="896"/>
                  </a:lnTo>
                  <a:lnTo>
                    <a:pt x="3662" y="692"/>
                  </a:lnTo>
                  <a:lnTo>
                    <a:pt x="3580" y="489"/>
                  </a:lnTo>
                  <a:lnTo>
                    <a:pt x="3458" y="326"/>
                  </a:lnTo>
                  <a:lnTo>
                    <a:pt x="3296" y="164"/>
                  </a:lnTo>
                  <a:lnTo>
                    <a:pt x="3133" y="82"/>
                  </a:lnTo>
                  <a:lnTo>
                    <a:pt x="28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5"/>
            <p:cNvSpPr/>
            <p:nvPr/>
          </p:nvSpPr>
          <p:spPr>
            <a:xfrm>
              <a:off x="3702386" y="916243"/>
              <a:ext cx="154523" cy="141482"/>
            </a:xfrm>
            <a:custGeom>
              <a:avLst/>
              <a:gdLst/>
              <a:ahLst/>
              <a:cxnLst/>
              <a:rect l="l" t="t" r="r" b="b"/>
              <a:pathLst>
                <a:path w="3377" h="3092" extrusionOk="0">
                  <a:moveTo>
                    <a:pt x="1017" y="0"/>
                  </a:moveTo>
                  <a:lnTo>
                    <a:pt x="854" y="41"/>
                  </a:lnTo>
                  <a:lnTo>
                    <a:pt x="651" y="122"/>
                  </a:lnTo>
                  <a:lnTo>
                    <a:pt x="488" y="244"/>
                  </a:lnTo>
                  <a:lnTo>
                    <a:pt x="326" y="366"/>
                  </a:lnTo>
                  <a:lnTo>
                    <a:pt x="203" y="529"/>
                  </a:lnTo>
                  <a:lnTo>
                    <a:pt x="122" y="692"/>
                  </a:lnTo>
                  <a:lnTo>
                    <a:pt x="41" y="854"/>
                  </a:lnTo>
                  <a:lnTo>
                    <a:pt x="0" y="1058"/>
                  </a:lnTo>
                  <a:lnTo>
                    <a:pt x="0" y="1261"/>
                  </a:lnTo>
                  <a:lnTo>
                    <a:pt x="41" y="1464"/>
                  </a:lnTo>
                  <a:lnTo>
                    <a:pt x="122" y="1627"/>
                  </a:lnTo>
                  <a:lnTo>
                    <a:pt x="244" y="1790"/>
                  </a:lnTo>
                  <a:lnTo>
                    <a:pt x="366" y="1953"/>
                  </a:lnTo>
                  <a:lnTo>
                    <a:pt x="529" y="2075"/>
                  </a:lnTo>
                  <a:lnTo>
                    <a:pt x="895" y="2278"/>
                  </a:lnTo>
                  <a:lnTo>
                    <a:pt x="1424" y="2522"/>
                  </a:lnTo>
                  <a:lnTo>
                    <a:pt x="1993" y="2725"/>
                  </a:lnTo>
                  <a:lnTo>
                    <a:pt x="2563" y="2929"/>
                  </a:lnTo>
                  <a:lnTo>
                    <a:pt x="3132" y="3092"/>
                  </a:lnTo>
                  <a:lnTo>
                    <a:pt x="3214" y="3092"/>
                  </a:lnTo>
                  <a:lnTo>
                    <a:pt x="3295" y="3051"/>
                  </a:lnTo>
                  <a:lnTo>
                    <a:pt x="3336" y="3010"/>
                  </a:lnTo>
                  <a:lnTo>
                    <a:pt x="3376" y="2929"/>
                  </a:lnTo>
                  <a:lnTo>
                    <a:pt x="3376" y="2888"/>
                  </a:lnTo>
                  <a:lnTo>
                    <a:pt x="3376" y="2807"/>
                  </a:lnTo>
                  <a:lnTo>
                    <a:pt x="3336" y="2725"/>
                  </a:lnTo>
                  <a:lnTo>
                    <a:pt x="3254" y="2725"/>
                  </a:lnTo>
                  <a:lnTo>
                    <a:pt x="3173" y="2685"/>
                  </a:lnTo>
                  <a:lnTo>
                    <a:pt x="3254" y="2644"/>
                  </a:lnTo>
                  <a:lnTo>
                    <a:pt x="3295" y="2603"/>
                  </a:lnTo>
                  <a:lnTo>
                    <a:pt x="3336" y="2522"/>
                  </a:lnTo>
                  <a:lnTo>
                    <a:pt x="3336" y="2441"/>
                  </a:lnTo>
                  <a:lnTo>
                    <a:pt x="3173" y="1993"/>
                  </a:lnTo>
                  <a:lnTo>
                    <a:pt x="3051" y="1505"/>
                  </a:lnTo>
                  <a:lnTo>
                    <a:pt x="2807" y="1058"/>
                  </a:lnTo>
                  <a:lnTo>
                    <a:pt x="2563" y="692"/>
                  </a:lnTo>
                  <a:lnTo>
                    <a:pt x="2237" y="366"/>
                  </a:lnTo>
                  <a:lnTo>
                    <a:pt x="2075" y="244"/>
                  </a:lnTo>
                  <a:lnTo>
                    <a:pt x="1871" y="163"/>
                  </a:lnTo>
                  <a:lnTo>
                    <a:pt x="1668" y="81"/>
                  </a:lnTo>
                  <a:lnTo>
                    <a:pt x="14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5"/>
            <p:cNvSpPr/>
            <p:nvPr/>
          </p:nvSpPr>
          <p:spPr>
            <a:xfrm>
              <a:off x="3873615" y="923655"/>
              <a:ext cx="139652" cy="221558"/>
            </a:xfrm>
            <a:custGeom>
              <a:avLst/>
              <a:gdLst/>
              <a:ahLst/>
              <a:cxnLst/>
              <a:rect l="l" t="t" r="r" b="b"/>
              <a:pathLst>
                <a:path w="3052" h="4842" extrusionOk="0">
                  <a:moveTo>
                    <a:pt x="2115" y="1"/>
                  </a:moveTo>
                  <a:lnTo>
                    <a:pt x="1871" y="42"/>
                  </a:lnTo>
                  <a:lnTo>
                    <a:pt x="1627" y="164"/>
                  </a:lnTo>
                  <a:lnTo>
                    <a:pt x="1424" y="326"/>
                  </a:lnTo>
                  <a:lnTo>
                    <a:pt x="1221" y="530"/>
                  </a:lnTo>
                  <a:lnTo>
                    <a:pt x="855" y="977"/>
                  </a:lnTo>
                  <a:lnTo>
                    <a:pt x="570" y="1465"/>
                  </a:lnTo>
                  <a:lnTo>
                    <a:pt x="326" y="1994"/>
                  </a:lnTo>
                  <a:lnTo>
                    <a:pt x="122" y="2604"/>
                  </a:lnTo>
                  <a:lnTo>
                    <a:pt x="41" y="3255"/>
                  </a:lnTo>
                  <a:lnTo>
                    <a:pt x="0" y="3906"/>
                  </a:lnTo>
                  <a:lnTo>
                    <a:pt x="82" y="4557"/>
                  </a:lnTo>
                  <a:lnTo>
                    <a:pt x="82" y="4638"/>
                  </a:lnTo>
                  <a:lnTo>
                    <a:pt x="122" y="4719"/>
                  </a:lnTo>
                  <a:lnTo>
                    <a:pt x="163" y="4801"/>
                  </a:lnTo>
                  <a:lnTo>
                    <a:pt x="285" y="4841"/>
                  </a:lnTo>
                  <a:lnTo>
                    <a:pt x="366" y="4801"/>
                  </a:lnTo>
                  <a:lnTo>
                    <a:pt x="895" y="4435"/>
                  </a:lnTo>
                  <a:lnTo>
                    <a:pt x="1343" y="4028"/>
                  </a:lnTo>
                  <a:lnTo>
                    <a:pt x="1790" y="3621"/>
                  </a:lnTo>
                  <a:lnTo>
                    <a:pt x="2197" y="3133"/>
                  </a:lnTo>
                  <a:lnTo>
                    <a:pt x="2522" y="2645"/>
                  </a:lnTo>
                  <a:lnTo>
                    <a:pt x="2807" y="2116"/>
                  </a:lnTo>
                  <a:lnTo>
                    <a:pt x="2888" y="1831"/>
                  </a:lnTo>
                  <a:lnTo>
                    <a:pt x="2970" y="1547"/>
                  </a:lnTo>
                  <a:lnTo>
                    <a:pt x="3010" y="1221"/>
                  </a:lnTo>
                  <a:lnTo>
                    <a:pt x="3051" y="936"/>
                  </a:lnTo>
                  <a:lnTo>
                    <a:pt x="3010" y="692"/>
                  </a:lnTo>
                  <a:lnTo>
                    <a:pt x="2929" y="448"/>
                  </a:lnTo>
                  <a:lnTo>
                    <a:pt x="2807" y="245"/>
                  </a:lnTo>
                  <a:lnTo>
                    <a:pt x="2604" y="123"/>
                  </a:lnTo>
                  <a:lnTo>
                    <a:pt x="23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5"/>
            <p:cNvSpPr/>
            <p:nvPr/>
          </p:nvSpPr>
          <p:spPr>
            <a:xfrm>
              <a:off x="3761918" y="1163797"/>
              <a:ext cx="175022" cy="145189"/>
            </a:xfrm>
            <a:custGeom>
              <a:avLst/>
              <a:gdLst/>
              <a:ahLst/>
              <a:cxnLst/>
              <a:rect l="l" t="t" r="r" b="b"/>
              <a:pathLst>
                <a:path w="3825" h="3173" extrusionOk="0">
                  <a:moveTo>
                    <a:pt x="692" y="0"/>
                  </a:moveTo>
                  <a:lnTo>
                    <a:pt x="489" y="81"/>
                  </a:lnTo>
                  <a:lnTo>
                    <a:pt x="285" y="203"/>
                  </a:lnTo>
                  <a:lnTo>
                    <a:pt x="163" y="366"/>
                  </a:lnTo>
                  <a:lnTo>
                    <a:pt x="41" y="610"/>
                  </a:lnTo>
                  <a:lnTo>
                    <a:pt x="1" y="814"/>
                  </a:lnTo>
                  <a:lnTo>
                    <a:pt x="41" y="1058"/>
                  </a:lnTo>
                  <a:lnTo>
                    <a:pt x="123" y="1261"/>
                  </a:lnTo>
                  <a:lnTo>
                    <a:pt x="245" y="1505"/>
                  </a:lnTo>
                  <a:lnTo>
                    <a:pt x="367" y="1708"/>
                  </a:lnTo>
                  <a:lnTo>
                    <a:pt x="692" y="2075"/>
                  </a:lnTo>
                  <a:lnTo>
                    <a:pt x="1099" y="2359"/>
                  </a:lnTo>
                  <a:lnTo>
                    <a:pt x="1506" y="2644"/>
                  </a:lnTo>
                  <a:lnTo>
                    <a:pt x="1994" y="2888"/>
                  </a:lnTo>
                  <a:lnTo>
                    <a:pt x="2523" y="3051"/>
                  </a:lnTo>
                  <a:lnTo>
                    <a:pt x="3051" y="3132"/>
                  </a:lnTo>
                  <a:lnTo>
                    <a:pt x="3621" y="3173"/>
                  </a:lnTo>
                  <a:lnTo>
                    <a:pt x="3702" y="3173"/>
                  </a:lnTo>
                  <a:lnTo>
                    <a:pt x="3743" y="3132"/>
                  </a:lnTo>
                  <a:lnTo>
                    <a:pt x="3824" y="3010"/>
                  </a:lnTo>
                  <a:lnTo>
                    <a:pt x="3824" y="2888"/>
                  </a:lnTo>
                  <a:lnTo>
                    <a:pt x="3743" y="2807"/>
                  </a:lnTo>
                  <a:lnTo>
                    <a:pt x="3784" y="2725"/>
                  </a:lnTo>
                  <a:lnTo>
                    <a:pt x="3784" y="2603"/>
                  </a:lnTo>
                  <a:lnTo>
                    <a:pt x="3540" y="2115"/>
                  </a:lnTo>
                  <a:lnTo>
                    <a:pt x="3255" y="1708"/>
                  </a:lnTo>
                  <a:lnTo>
                    <a:pt x="2970" y="1302"/>
                  </a:lnTo>
                  <a:lnTo>
                    <a:pt x="2604" y="895"/>
                  </a:lnTo>
                  <a:lnTo>
                    <a:pt x="2279" y="570"/>
                  </a:lnTo>
                  <a:lnTo>
                    <a:pt x="1831" y="285"/>
                  </a:lnTo>
                  <a:lnTo>
                    <a:pt x="1628" y="122"/>
                  </a:lnTo>
                  <a:lnTo>
                    <a:pt x="1384" y="41"/>
                  </a:lnTo>
                  <a:lnTo>
                    <a:pt x="1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5"/>
            <p:cNvSpPr/>
            <p:nvPr/>
          </p:nvSpPr>
          <p:spPr>
            <a:xfrm>
              <a:off x="3938729" y="1305238"/>
              <a:ext cx="186187" cy="141482"/>
            </a:xfrm>
            <a:custGeom>
              <a:avLst/>
              <a:gdLst/>
              <a:ahLst/>
              <a:cxnLst/>
              <a:rect l="l" t="t" r="r" b="b"/>
              <a:pathLst>
                <a:path w="4069" h="3092" extrusionOk="0">
                  <a:moveTo>
                    <a:pt x="2767" y="0"/>
                  </a:moveTo>
                  <a:lnTo>
                    <a:pt x="2523" y="82"/>
                  </a:lnTo>
                  <a:lnTo>
                    <a:pt x="2279" y="204"/>
                  </a:lnTo>
                  <a:lnTo>
                    <a:pt x="1831" y="489"/>
                  </a:lnTo>
                  <a:lnTo>
                    <a:pt x="1425" y="814"/>
                  </a:lnTo>
                  <a:lnTo>
                    <a:pt x="1059" y="1221"/>
                  </a:lnTo>
                  <a:lnTo>
                    <a:pt x="733" y="1668"/>
                  </a:lnTo>
                  <a:lnTo>
                    <a:pt x="489" y="2116"/>
                  </a:lnTo>
                  <a:lnTo>
                    <a:pt x="286" y="2604"/>
                  </a:lnTo>
                  <a:lnTo>
                    <a:pt x="164" y="2604"/>
                  </a:lnTo>
                  <a:lnTo>
                    <a:pt x="123" y="2644"/>
                  </a:lnTo>
                  <a:lnTo>
                    <a:pt x="42" y="2685"/>
                  </a:lnTo>
                  <a:lnTo>
                    <a:pt x="1" y="2766"/>
                  </a:lnTo>
                  <a:lnTo>
                    <a:pt x="1" y="2848"/>
                  </a:lnTo>
                  <a:lnTo>
                    <a:pt x="42" y="2929"/>
                  </a:lnTo>
                  <a:lnTo>
                    <a:pt x="82" y="2970"/>
                  </a:lnTo>
                  <a:lnTo>
                    <a:pt x="164" y="3010"/>
                  </a:lnTo>
                  <a:lnTo>
                    <a:pt x="733" y="3051"/>
                  </a:lnTo>
                  <a:lnTo>
                    <a:pt x="1343" y="3092"/>
                  </a:lnTo>
                  <a:lnTo>
                    <a:pt x="1953" y="3010"/>
                  </a:lnTo>
                  <a:lnTo>
                    <a:pt x="2238" y="2929"/>
                  </a:lnTo>
                  <a:lnTo>
                    <a:pt x="2523" y="2848"/>
                  </a:lnTo>
                  <a:lnTo>
                    <a:pt x="2930" y="2604"/>
                  </a:lnTo>
                  <a:lnTo>
                    <a:pt x="3336" y="2319"/>
                  </a:lnTo>
                  <a:lnTo>
                    <a:pt x="3499" y="2156"/>
                  </a:lnTo>
                  <a:lnTo>
                    <a:pt x="3662" y="1994"/>
                  </a:lnTo>
                  <a:lnTo>
                    <a:pt x="3784" y="1790"/>
                  </a:lnTo>
                  <a:lnTo>
                    <a:pt x="3906" y="1546"/>
                  </a:lnTo>
                  <a:lnTo>
                    <a:pt x="3987" y="1302"/>
                  </a:lnTo>
                  <a:lnTo>
                    <a:pt x="4069" y="1058"/>
                  </a:lnTo>
                  <a:lnTo>
                    <a:pt x="4069" y="814"/>
                  </a:lnTo>
                  <a:lnTo>
                    <a:pt x="4028" y="570"/>
                  </a:lnTo>
                  <a:lnTo>
                    <a:pt x="3906" y="367"/>
                  </a:lnTo>
                  <a:lnTo>
                    <a:pt x="3743" y="204"/>
                  </a:lnTo>
                  <a:lnTo>
                    <a:pt x="3540" y="82"/>
                  </a:lnTo>
                  <a:lnTo>
                    <a:pt x="3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5"/>
            <p:cNvSpPr/>
            <p:nvPr/>
          </p:nvSpPr>
          <p:spPr>
            <a:xfrm>
              <a:off x="3918275" y="1608618"/>
              <a:ext cx="193600" cy="175022"/>
            </a:xfrm>
            <a:custGeom>
              <a:avLst/>
              <a:gdLst/>
              <a:ahLst/>
              <a:cxnLst/>
              <a:rect l="l" t="t" r="r" b="b"/>
              <a:pathLst>
                <a:path w="4231" h="3825" extrusionOk="0">
                  <a:moveTo>
                    <a:pt x="3173" y="1"/>
                  </a:moveTo>
                  <a:lnTo>
                    <a:pt x="2807" y="41"/>
                  </a:lnTo>
                  <a:lnTo>
                    <a:pt x="2441" y="163"/>
                  </a:lnTo>
                  <a:lnTo>
                    <a:pt x="2075" y="367"/>
                  </a:lnTo>
                  <a:lnTo>
                    <a:pt x="1750" y="611"/>
                  </a:lnTo>
                  <a:lnTo>
                    <a:pt x="1424" y="855"/>
                  </a:lnTo>
                  <a:lnTo>
                    <a:pt x="1180" y="1140"/>
                  </a:lnTo>
                  <a:lnTo>
                    <a:pt x="977" y="1424"/>
                  </a:lnTo>
                  <a:lnTo>
                    <a:pt x="773" y="1709"/>
                  </a:lnTo>
                  <a:lnTo>
                    <a:pt x="570" y="2034"/>
                  </a:lnTo>
                  <a:lnTo>
                    <a:pt x="407" y="2401"/>
                  </a:lnTo>
                  <a:lnTo>
                    <a:pt x="245" y="2767"/>
                  </a:lnTo>
                  <a:lnTo>
                    <a:pt x="1" y="3580"/>
                  </a:lnTo>
                  <a:lnTo>
                    <a:pt x="1" y="3661"/>
                  </a:lnTo>
                  <a:lnTo>
                    <a:pt x="82" y="3784"/>
                  </a:lnTo>
                  <a:lnTo>
                    <a:pt x="163" y="3824"/>
                  </a:lnTo>
                  <a:lnTo>
                    <a:pt x="245" y="3824"/>
                  </a:lnTo>
                  <a:lnTo>
                    <a:pt x="773" y="3702"/>
                  </a:lnTo>
                  <a:lnTo>
                    <a:pt x="1262" y="3580"/>
                  </a:lnTo>
                  <a:lnTo>
                    <a:pt x="1790" y="3417"/>
                  </a:lnTo>
                  <a:lnTo>
                    <a:pt x="2278" y="3214"/>
                  </a:lnTo>
                  <a:lnTo>
                    <a:pt x="2726" y="2970"/>
                  </a:lnTo>
                  <a:lnTo>
                    <a:pt x="3173" y="2685"/>
                  </a:lnTo>
                  <a:lnTo>
                    <a:pt x="3539" y="2319"/>
                  </a:lnTo>
                  <a:lnTo>
                    <a:pt x="3905" y="1912"/>
                  </a:lnTo>
                  <a:lnTo>
                    <a:pt x="4068" y="1587"/>
                  </a:lnTo>
                  <a:lnTo>
                    <a:pt x="4190" y="1221"/>
                  </a:lnTo>
                  <a:lnTo>
                    <a:pt x="4231" y="1058"/>
                  </a:lnTo>
                  <a:lnTo>
                    <a:pt x="4231" y="855"/>
                  </a:lnTo>
                  <a:lnTo>
                    <a:pt x="4190" y="651"/>
                  </a:lnTo>
                  <a:lnTo>
                    <a:pt x="4109" y="489"/>
                  </a:lnTo>
                  <a:lnTo>
                    <a:pt x="3987" y="326"/>
                  </a:lnTo>
                  <a:lnTo>
                    <a:pt x="3865" y="204"/>
                  </a:lnTo>
                  <a:lnTo>
                    <a:pt x="3702" y="123"/>
                  </a:lnTo>
                  <a:lnTo>
                    <a:pt x="3539" y="41"/>
                  </a:lnTo>
                  <a:lnTo>
                    <a:pt x="33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5"/>
            <p:cNvSpPr/>
            <p:nvPr/>
          </p:nvSpPr>
          <p:spPr>
            <a:xfrm>
              <a:off x="4117417" y="882701"/>
              <a:ext cx="482147" cy="1105638"/>
            </a:xfrm>
            <a:custGeom>
              <a:avLst/>
              <a:gdLst/>
              <a:ahLst/>
              <a:cxnLst/>
              <a:rect l="l" t="t" r="r" b="b"/>
              <a:pathLst>
                <a:path w="10537" h="24163" extrusionOk="0">
                  <a:moveTo>
                    <a:pt x="8909" y="1"/>
                  </a:moveTo>
                  <a:lnTo>
                    <a:pt x="8665" y="42"/>
                  </a:lnTo>
                  <a:lnTo>
                    <a:pt x="8421" y="123"/>
                  </a:lnTo>
                  <a:lnTo>
                    <a:pt x="8177" y="245"/>
                  </a:lnTo>
                  <a:lnTo>
                    <a:pt x="7973" y="367"/>
                  </a:lnTo>
                  <a:lnTo>
                    <a:pt x="7689" y="570"/>
                  </a:lnTo>
                  <a:lnTo>
                    <a:pt x="7485" y="814"/>
                  </a:lnTo>
                  <a:lnTo>
                    <a:pt x="7282" y="1059"/>
                  </a:lnTo>
                  <a:lnTo>
                    <a:pt x="7119" y="1303"/>
                  </a:lnTo>
                  <a:lnTo>
                    <a:pt x="6957" y="1547"/>
                  </a:lnTo>
                  <a:lnTo>
                    <a:pt x="6834" y="1872"/>
                  </a:lnTo>
                  <a:lnTo>
                    <a:pt x="6631" y="2482"/>
                  </a:lnTo>
                  <a:lnTo>
                    <a:pt x="6550" y="2848"/>
                  </a:lnTo>
                  <a:lnTo>
                    <a:pt x="6509" y="3255"/>
                  </a:lnTo>
                  <a:lnTo>
                    <a:pt x="6468" y="4028"/>
                  </a:lnTo>
                  <a:lnTo>
                    <a:pt x="6387" y="5655"/>
                  </a:lnTo>
                  <a:lnTo>
                    <a:pt x="6306" y="6468"/>
                  </a:lnTo>
                  <a:lnTo>
                    <a:pt x="6224" y="6835"/>
                  </a:lnTo>
                  <a:lnTo>
                    <a:pt x="6102" y="7201"/>
                  </a:lnTo>
                  <a:lnTo>
                    <a:pt x="5980" y="7567"/>
                  </a:lnTo>
                  <a:lnTo>
                    <a:pt x="5818" y="7933"/>
                  </a:lnTo>
                  <a:lnTo>
                    <a:pt x="5574" y="8258"/>
                  </a:lnTo>
                  <a:lnTo>
                    <a:pt x="5329" y="8584"/>
                  </a:lnTo>
                  <a:lnTo>
                    <a:pt x="4882" y="9031"/>
                  </a:lnTo>
                  <a:lnTo>
                    <a:pt x="4353" y="9438"/>
                  </a:lnTo>
                  <a:lnTo>
                    <a:pt x="3865" y="9845"/>
                  </a:lnTo>
                  <a:lnTo>
                    <a:pt x="3336" y="10251"/>
                  </a:lnTo>
                  <a:lnTo>
                    <a:pt x="2889" y="10699"/>
                  </a:lnTo>
                  <a:lnTo>
                    <a:pt x="2686" y="10943"/>
                  </a:lnTo>
                  <a:lnTo>
                    <a:pt x="2523" y="11187"/>
                  </a:lnTo>
                  <a:lnTo>
                    <a:pt x="2360" y="11472"/>
                  </a:lnTo>
                  <a:lnTo>
                    <a:pt x="2238" y="11756"/>
                  </a:lnTo>
                  <a:lnTo>
                    <a:pt x="2157" y="12082"/>
                  </a:lnTo>
                  <a:lnTo>
                    <a:pt x="2116" y="12407"/>
                  </a:lnTo>
                  <a:lnTo>
                    <a:pt x="2116" y="12855"/>
                  </a:lnTo>
                  <a:lnTo>
                    <a:pt x="2157" y="13261"/>
                  </a:lnTo>
                  <a:lnTo>
                    <a:pt x="2319" y="14075"/>
                  </a:lnTo>
                  <a:lnTo>
                    <a:pt x="2523" y="14848"/>
                  </a:lnTo>
                  <a:lnTo>
                    <a:pt x="2563" y="15254"/>
                  </a:lnTo>
                  <a:lnTo>
                    <a:pt x="2604" y="15661"/>
                  </a:lnTo>
                  <a:lnTo>
                    <a:pt x="2563" y="16027"/>
                  </a:lnTo>
                  <a:lnTo>
                    <a:pt x="2523" y="16393"/>
                  </a:lnTo>
                  <a:lnTo>
                    <a:pt x="2441" y="16719"/>
                  </a:lnTo>
                  <a:lnTo>
                    <a:pt x="2319" y="17044"/>
                  </a:lnTo>
                  <a:lnTo>
                    <a:pt x="2035" y="17654"/>
                  </a:lnTo>
                  <a:lnTo>
                    <a:pt x="1669" y="18265"/>
                  </a:lnTo>
                  <a:lnTo>
                    <a:pt x="936" y="19444"/>
                  </a:lnTo>
                  <a:lnTo>
                    <a:pt x="570" y="20014"/>
                  </a:lnTo>
                  <a:lnTo>
                    <a:pt x="286" y="20664"/>
                  </a:lnTo>
                  <a:lnTo>
                    <a:pt x="164" y="20990"/>
                  </a:lnTo>
                  <a:lnTo>
                    <a:pt x="82" y="21356"/>
                  </a:lnTo>
                  <a:lnTo>
                    <a:pt x="1" y="21722"/>
                  </a:lnTo>
                  <a:lnTo>
                    <a:pt x="1" y="22088"/>
                  </a:lnTo>
                  <a:lnTo>
                    <a:pt x="1" y="22454"/>
                  </a:lnTo>
                  <a:lnTo>
                    <a:pt x="82" y="22820"/>
                  </a:lnTo>
                  <a:lnTo>
                    <a:pt x="204" y="23186"/>
                  </a:lnTo>
                  <a:lnTo>
                    <a:pt x="408" y="23471"/>
                  </a:lnTo>
                  <a:lnTo>
                    <a:pt x="652" y="23756"/>
                  </a:lnTo>
                  <a:lnTo>
                    <a:pt x="936" y="23959"/>
                  </a:lnTo>
                  <a:lnTo>
                    <a:pt x="1262" y="24081"/>
                  </a:lnTo>
                  <a:lnTo>
                    <a:pt x="1587" y="24163"/>
                  </a:lnTo>
                  <a:lnTo>
                    <a:pt x="1913" y="24122"/>
                  </a:lnTo>
                  <a:lnTo>
                    <a:pt x="2238" y="24041"/>
                  </a:lnTo>
                  <a:lnTo>
                    <a:pt x="2523" y="23878"/>
                  </a:lnTo>
                  <a:lnTo>
                    <a:pt x="2808" y="23674"/>
                  </a:lnTo>
                  <a:lnTo>
                    <a:pt x="3092" y="23349"/>
                  </a:lnTo>
                  <a:lnTo>
                    <a:pt x="3296" y="23024"/>
                  </a:lnTo>
                  <a:lnTo>
                    <a:pt x="3458" y="22658"/>
                  </a:lnTo>
                  <a:lnTo>
                    <a:pt x="3580" y="22291"/>
                  </a:lnTo>
                  <a:lnTo>
                    <a:pt x="3865" y="21519"/>
                  </a:lnTo>
                  <a:lnTo>
                    <a:pt x="4028" y="21193"/>
                  </a:lnTo>
                  <a:lnTo>
                    <a:pt x="4231" y="20827"/>
                  </a:lnTo>
                  <a:lnTo>
                    <a:pt x="4475" y="20542"/>
                  </a:lnTo>
                  <a:lnTo>
                    <a:pt x="4719" y="20258"/>
                  </a:lnTo>
                  <a:lnTo>
                    <a:pt x="5004" y="20014"/>
                  </a:lnTo>
                  <a:lnTo>
                    <a:pt x="5289" y="19770"/>
                  </a:lnTo>
                  <a:lnTo>
                    <a:pt x="5899" y="19363"/>
                  </a:lnTo>
                  <a:lnTo>
                    <a:pt x="6550" y="18956"/>
                  </a:lnTo>
                  <a:lnTo>
                    <a:pt x="7160" y="18509"/>
                  </a:lnTo>
                  <a:lnTo>
                    <a:pt x="7770" y="18061"/>
                  </a:lnTo>
                  <a:lnTo>
                    <a:pt x="8055" y="17817"/>
                  </a:lnTo>
                  <a:lnTo>
                    <a:pt x="8299" y="17573"/>
                  </a:lnTo>
                  <a:lnTo>
                    <a:pt x="8543" y="17288"/>
                  </a:lnTo>
                  <a:lnTo>
                    <a:pt x="8787" y="16963"/>
                  </a:lnTo>
                  <a:lnTo>
                    <a:pt x="8990" y="16637"/>
                  </a:lnTo>
                  <a:lnTo>
                    <a:pt x="9112" y="16312"/>
                  </a:lnTo>
                  <a:lnTo>
                    <a:pt x="9194" y="15946"/>
                  </a:lnTo>
                  <a:lnTo>
                    <a:pt x="9275" y="15621"/>
                  </a:lnTo>
                  <a:lnTo>
                    <a:pt x="9275" y="15254"/>
                  </a:lnTo>
                  <a:lnTo>
                    <a:pt x="9234" y="14888"/>
                  </a:lnTo>
                  <a:lnTo>
                    <a:pt x="9153" y="14563"/>
                  </a:lnTo>
                  <a:lnTo>
                    <a:pt x="9031" y="14197"/>
                  </a:lnTo>
                  <a:lnTo>
                    <a:pt x="8746" y="13546"/>
                  </a:lnTo>
                  <a:lnTo>
                    <a:pt x="8421" y="12895"/>
                  </a:lnTo>
                  <a:lnTo>
                    <a:pt x="8299" y="12529"/>
                  </a:lnTo>
                  <a:lnTo>
                    <a:pt x="8217" y="12204"/>
                  </a:lnTo>
                  <a:lnTo>
                    <a:pt x="8177" y="11838"/>
                  </a:lnTo>
                  <a:lnTo>
                    <a:pt x="8217" y="11472"/>
                  </a:lnTo>
                  <a:lnTo>
                    <a:pt x="8340" y="11187"/>
                  </a:lnTo>
                  <a:lnTo>
                    <a:pt x="8462" y="10902"/>
                  </a:lnTo>
                  <a:lnTo>
                    <a:pt x="8624" y="10658"/>
                  </a:lnTo>
                  <a:lnTo>
                    <a:pt x="8828" y="10414"/>
                  </a:lnTo>
                  <a:lnTo>
                    <a:pt x="9275" y="9926"/>
                  </a:lnTo>
                  <a:lnTo>
                    <a:pt x="9722" y="9478"/>
                  </a:lnTo>
                  <a:lnTo>
                    <a:pt x="10089" y="8950"/>
                  </a:lnTo>
                  <a:lnTo>
                    <a:pt x="10251" y="8706"/>
                  </a:lnTo>
                  <a:lnTo>
                    <a:pt x="10373" y="8421"/>
                  </a:lnTo>
                  <a:lnTo>
                    <a:pt x="10455" y="8136"/>
                  </a:lnTo>
                  <a:lnTo>
                    <a:pt x="10536" y="7851"/>
                  </a:lnTo>
                  <a:lnTo>
                    <a:pt x="10536" y="7567"/>
                  </a:lnTo>
                  <a:lnTo>
                    <a:pt x="10536" y="7241"/>
                  </a:lnTo>
                  <a:lnTo>
                    <a:pt x="10455" y="6916"/>
                  </a:lnTo>
                  <a:lnTo>
                    <a:pt x="10373" y="6550"/>
                  </a:lnTo>
                  <a:lnTo>
                    <a:pt x="10170" y="5940"/>
                  </a:lnTo>
                  <a:lnTo>
                    <a:pt x="9885" y="5289"/>
                  </a:lnTo>
                  <a:lnTo>
                    <a:pt x="9641" y="4638"/>
                  </a:lnTo>
                  <a:lnTo>
                    <a:pt x="9519" y="4353"/>
                  </a:lnTo>
                  <a:lnTo>
                    <a:pt x="9438" y="4028"/>
                  </a:lnTo>
                  <a:lnTo>
                    <a:pt x="9356" y="3702"/>
                  </a:lnTo>
                  <a:lnTo>
                    <a:pt x="9356" y="3336"/>
                  </a:lnTo>
                  <a:lnTo>
                    <a:pt x="9397" y="2970"/>
                  </a:lnTo>
                  <a:lnTo>
                    <a:pt x="9519" y="2604"/>
                  </a:lnTo>
                  <a:lnTo>
                    <a:pt x="9804" y="1913"/>
                  </a:lnTo>
                  <a:lnTo>
                    <a:pt x="9926" y="1547"/>
                  </a:lnTo>
                  <a:lnTo>
                    <a:pt x="9967" y="1221"/>
                  </a:lnTo>
                  <a:lnTo>
                    <a:pt x="9967" y="855"/>
                  </a:lnTo>
                  <a:lnTo>
                    <a:pt x="9926" y="692"/>
                  </a:lnTo>
                  <a:lnTo>
                    <a:pt x="9845" y="530"/>
                  </a:lnTo>
                  <a:lnTo>
                    <a:pt x="9845" y="489"/>
                  </a:lnTo>
                  <a:lnTo>
                    <a:pt x="9804" y="448"/>
                  </a:lnTo>
                  <a:lnTo>
                    <a:pt x="9600" y="245"/>
                  </a:lnTo>
                  <a:lnTo>
                    <a:pt x="9397" y="82"/>
                  </a:lnTo>
                  <a:lnTo>
                    <a:pt x="9153" y="42"/>
                  </a:lnTo>
                  <a:lnTo>
                    <a:pt x="8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5"/>
            <p:cNvSpPr/>
            <p:nvPr/>
          </p:nvSpPr>
          <p:spPr>
            <a:xfrm>
              <a:off x="3564652" y="1742645"/>
              <a:ext cx="286671" cy="124735"/>
            </a:xfrm>
            <a:custGeom>
              <a:avLst/>
              <a:gdLst/>
              <a:ahLst/>
              <a:cxnLst/>
              <a:rect l="l" t="t" r="r" b="b"/>
              <a:pathLst>
                <a:path w="6265" h="2726" extrusionOk="0">
                  <a:moveTo>
                    <a:pt x="936" y="0"/>
                  </a:moveTo>
                  <a:lnTo>
                    <a:pt x="651" y="82"/>
                  </a:lnTo>
                  <a:lnTo>
                    <a:pt x="407" y="204"/>
                  </a:lnTo>
                  <a:lnTo>
                    <a:pt x="203" y="366"/>
                  </a:lnTo>
                  <a:lnTo>
                    <a:pt x="81" y="570"/>
                  </a:lnTo>
                  <a:lnTo>
                    <a:pt x="0" y="855"/>
                  </a:lnTo>
                  <a:lnTo>
                    <a:pt x="0" y="1139"/>
                  </a:lnTo>
                  <a:lnTo>
                    <a:pt x="81" y="1424"/>
                  </a:lnTo>
                  <a:lnTo>
                    <a:pt x="244" y="1627"/>
                  </a:lnTo>
                  <a:lnTo>
                    <a:pt x="407" y="1831"/>
                  </a:lnTo>
                  <a:lnTo>
                    <a:pt x="651" y="1993"/>
                  </a:lnTo>
                  <a:lnTo>
                    <a:pt x="936" y="2115"/>
                  </a:lnTo>
                  <a:lnTo>
                    <a:pt x="1180" y="2197"/>
                  </a:lnTo>
                  <a:lnTo>
                    <a:pt x="1424" y="2278"/>
                  </a:lnTo>
                  <a:lnTo>
                    <a:pt x="1871" y="2319"/>
                  </a:lnTo>
                  <a:lnTo>
                    <a:pt x="2278" y="2360"/>
                  </a:lnTo>
                  <a:lnTo>
                    <a:pt x="3783" y="2482"/>
                  </a:lnTo>
                  <a:lnTo>
                    <a:pt x="5247" y="2604"/>
                  </a:lnTo>
                  <a:lnTo>
                    <a:pt x="5776" y="2644"/>
                  </a:lnTo>
                  <a:lnTo>
                    <a:pt x="5898" y="2685"/>
                  </a:lnTo>
                  <a:lnTo>
                    <a:pt x="5979" y="2685"/>
                  </a:lnTo>
                  <a:lnTo>
                    <a:pt x="6061" y="2726"/>
                  </a:lnTo>
                  <a:lnTo>
                    <a:pt x="6142" y="2685"/>
                  </a:lnTo>
                  <a:lnTo>
                    <a:pt x="6224" y="2604"/>
                  </a:lnTo>
                  <a:lnTo>
                    <a:pt x="6264" y="2522"/>
                  </a:lnTo>
                  <a:lnTo>
                    <a:pt x="6264" y="2360"/>
                  </a:lnTo>
                  <a:lnTo>
                    <a:pt x="6224" y="2238"/>
                  </a:lnTo>
                  <a:lnTo>
                    <a:pt x="6142" y="2156"/>
                  </a:lnTo>
                  <a:lnTo>
                    <a:pt x="5898" y="2034"/>
                  </a:lnTo>
                  <a:lnTo>
                    <a:pt x="5654" y="1871"/>
                  </a:lnTo>
                  <a:lnTo>
                    <a:pt x="5207" y="1505"/>
                  </a:lnTo>
                  <a:lnTo>
                    <a:pt x="4759" y="1099"/>
                  </a:lnTo>
                  <a:lnTo>
                    <a:pt x="4515" y="936"/>
                  </a:lnTo>
                  <a:lnTo>
                    <a:pt x="4271" y="773"/>
                  </a:lnTo>
                  <a:lnTo>
                    <a:pt x="3661" y="488"/>
                  </a:lnTo>
                  <a:lnTo>
                    <a:pt x="3051" y="244"/>
                  </a:lnTo>
                  <a:lnTo>
                    <a:pt x="2400" y="122"/>
                  </a:lnTo>
                  <a:lnTo>
                    <a:pt x="17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5"/>
            <p:cNvSpPr/>
            <p:nvPr/>
          </p:nvSpPr>
          <p:spPr>
            <a:xfrm>
              <a:off x="3745170" y="1428100"/>
              <a:ext cx="113570" cy="336912"/>
            </a:xfrm>
            <a:custGeom>
              <a:avLst/>
              <a:gdLst/>
              <a:ahLst/>
              <a:cxnLst/>
              <a:rect l="l" t="t" r="r" b="b"/>
              <a:pathLst>
                <a:path w="2482" h="7363" extrusionOk="0">
                  <a:moveTo>
                    <a:pt x="814" y="0"/>
                  </a:moveTo>
                  <a:lnTo>
                    <a:pt x="651" y="81"/>
                  </a:lnTo>
                  <a:lnTo>
                    <a:pt x="529" y="163"/>
                  </a:lnTo>
                  <a:lnTo>
                    <a:pt x="407" y="285"/>
                  </a:lnTo>
                  <a:lnTo>
                    <a:pt x="245" y="529"/>
                  </a:lnTo>
                  <a:lnTo>
                    <a:pt x="123" y="854"/>
                  </a:lnTo>
                  <a:lnTo>
                    <a:pt x="82" y="1139"/>
                  </a:lnTo>
                  <a:lnTo>
                    <a:pt x="1" y="1953"/>
                  </a:lnTo>
                  <a:lnTo>
                    <a:pt x="1" y="2725"/>
                  </a:lnTo>
                  <a:lnTo>
                    <a:pt x="41" y="3539"/>
                  </a:lnTo>
                  <a:lnTo>
                    <a:pt x="123" y="4312"/>
                  </a:lnTo>
                  <a:lnTo>
                    <a:pt x="285" y="5125"/>
                  </a:lnTo>
                  <a:lnTo>
                    <a:pt x="489" y="5939"/>
                  </a:lnTo>
                  <a:lnTo>
                    <a:pt x="692" y="6630"/>
                  </a:lnTo>
                  <a:lnTo>
                    <a:pt x="855" y="6956"/>
                  </a:lnTo>
                  <a:lnTo>
                    <a:pt x="936" y="7118"/>
                  </a:lnTo>
                  <a:lnTo>
                    <a:pt x="1058" y="7240"/>
                  </a:lnTo>
                  <a:lnTo>
                    <a:pt x="1180" y="7322"/>
                  </a:lnTo>
                  <a:lnTo>
                    <a:pt x="1262" y="7362"/>
                  </a:lnTo>
                  <a:lnTo>
                    <a:pt x="1343" y="7362"/>
                  </a:lnTo>
                  <a:lnTo>
                    <a:pt x="1384" y="7322"/>
                  </a:lnTo>
                  <a:lnTo>
                    <a:pt x="1506" y="7200"/>
                  </a:lnTo>
                  <a:lnTo>
                    <a:pt x="1628" y="6996"/>
                  </a:lnTo>
                  <a:lnTo>
                    <a:pt x="1750" y="6549"/>
                  </a:lnTo>
                  <a:lnTo>
                    <a:pt x="1790" y="6183"/>
                  </a:lnTo>
                  <a:lnTo>
                    <a:pt x="1953" y="5207"/>
                  </a:lnTo>
                  <a:lnTo>
                    <a:pt x="2157" y="4190"/>
                  </a:lnTo>
                  <a:lnTo>
                    <a:pt x="2401" y="3295"/>
                  </a:lnTo>
                  <a:lnTo>
                    <a:pt x="2441" y="2807"/>
                  </a:lnTo>
                  <a:lnTo>
                    <a:pt x="2482" y="2319"/>
                  </a:lnTo>
                  <a:lnTo>
                    <a:pt x="2482" y="1871"/>
                  </a:lnTo>
                  <a:lnTo>
                    <a:pt x="2401" y="1424"/>
                  </a:lnTo>
                  <a:lnTo>
                    <a:pt x="2238" y="976"/>
                  </a:lnTo>
                  <a:lnTo>
                    <a:pt x="1994" y="570"/>
                  </a:lnTo>
                  <a:lnTo>
                    <a:pt x="1953" y="529"/>
                  </a:lnTo>
                  <a:lnTo>
                    <a:pt x="1709" y="244"/>
                  </a:lnTo>
                  <a:lnTo>
                    <a:pt x="1546" y="122"/>
                  </a:lnTo>
                  <a:lnTo>
                    <a:pt x="1384" y="41"/>
                  </a:lnTo>
                  <a:lnTo>
                    <a:pt x="1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5"/>
            <p:cNvSpPr/>
            <p:nvPr/>
          </p:nvSpPr>
          <p:spPr>
            <a:xfrm>
              <a:off x="3378506" y="1580705"/>
              <a:ext cx="260635" cy="94947"/>
            </a:xfrm>
            <a:custGeom>
              <a:avLst/>
              <a:gdLst/>
              <a:ahLst/>
              <a:cxnLst/>
              <a:rect l="l" t="t" r="r" b="b"/>
              <a:pathLst>
                <a:path w="5696" h="2075" extrusionOk="0">
                  <a:moveTo>
                    <a:pt x="1139" y="0"/>
                  </a:moveTo>
                  <a:lnTo>
                    <a:pt x="814" y="82"/>
                  </a:lnTo>
                  <a:lnTo>
                    <a:pt x="611" y="163"/>
                  </a:lnTo>
                  <a:lnTo>
                    <a:pt x="407" y="326"/>
                  </a:lnTo>
                  <a:lnTo>
                    <a:pt x="204" y="489"/>
                  </a:lnTo>
                  <a:lnTo>
                    <a:pt x="82" y="692"/>
                  </a:lnTo>
                  <a:lnTo>
                    <a:pt x="41" y="895"/>
                  </a:lnTo>
                  <a:lnTo>
                    <a:pt x="0" y="1139"/>
                  </a:lnTo>
                  <a:lnTo>
                    <a:pt x="82" y="1383"/>
                  </a:lnTo>
                  <a:lnTo>
                    <a:pt x="204" y="1587"/>
                  </a:lnTo>
                  <a:lnTo>
                    <a:pt x="448" y="1790"/>
                  </a:lnTo>
                  <a:lnTo>
                    <a:pt x="692" y="1912"/>
                  </a:lnTo>
                  <a:lnTo>
                    <a:pt x="936" y="1994"/>
                  </a:lnTo>
                  <a:lnTo>
                    <a:pt x="1221" y="2034"/>
                  </a:lnTo>
                  <a:lnTo>
                    <a:pt x="1912" y="2075"/>
                  </a:lnTo>
                  <a:lnTo>
                    <a:pt x="2604" y="2075"/>
                  </a:lnTo>
                  <a:lnTo>
                    <a:pt x="3377" y="1994"/>
                  </a:lnTo>
                  <a:lnTo>
                    <a:pt x="4109" y="1831"/>
                  </a:lnTo>
                  <a:lnTo>
                    <a:pt x="4841" y="1668"/>
                  </a:lnTo>
                  <a:lnTo>
                    <a:pt x="5573" y="1383"/>
                  </a:lnTo>
                  <a:lnTo>
                    <a:pt x="5654" y="1302"/>
                  </a:lnTo>
                  <a:lnTo>
                    <a:pt x="5695" y="1221"/>
                  </a:lnTo>
                  <a:lnTo>
                    <a:pt x="5695" y="1139"/>
                  </a:lnTo>
                  <a:lnTo>
                    <a:pt x="5654" y="1058"/>
                  </a:lnTo>
                  <a:lnTo>
                    <a:pt x="5614" y="936"/>
                  </a:lnTo>
                  <a:lnTo>
                    <a:pt x="5532" y="855"/>
                  </a:lnTo>
                  <a:lnTo>
                    <a:pt x="5044" y="529"/>
                  </a:lnTo>
                  <a:lnTo>
                    <a:pt x="4475" y="326"/>
                  </a:lnTo>
                  <a:lnTo>
                    <a:pt x="3905" y="204"/>
                  </a:lnTo>
                  <a:lnTo>
                    <a:pt x="3336" y="82"/>
                  </a:lnTo>
                  <a:lnTo>
                    <a:pt x="2685" y="41"/>
                  </a:lnTo>
                  <a:lnTo>
                    <a:pt x="20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5"/>
            <p:cNvSpPr/>
            <p:nvPr/>
          </p:nvSpPr>
          <p:spPr>
            <a:xfrm>
              <a:off x="3499492" y="1286614"/>
              <a:ext cx="111694" cy="299712"/>
            </a:xfrm>
            <a:custGeom>
              <a:avLst/>
              <a:gdLst/>
              <a:ahLst/>
              <a:cxnLst/>
              <a:rect l="l" t="t" r="r" b="b"/>
              <a:pathLst>
                <a:path w="2441" h="6550" extrusionOk="0">
                  <a:moveTo>
                    <a:pt x="1221" y="1"/>
                  </a:moveTo>
                  <a:lnTo>
                    <a:pt x="1017" y="82"/>
                  </a:lnTo>
                  <a:lnTo>
                    <a:pt x="855" y="204"/>
                  </a:lnTo>
                  <a:lnTo>
                    <a:pt x="692" y="326"/>
                  </a:lnTo>
                  <a:lnTo>
                    <a:pt x="570" y="489"/>
                  </a:lnTo>
                  <a:lnTo>
                    <a:pt x="448" y="692"/>
                  </a:lnTo>
                  <a:lnTo>
                    <a:pt x="244" y="1140"/>
                  </a:lnTo>
                  <a:lnTo>
                    <a:pt x="82" y="1628"/>
                  </a:lnTo>
                  <a:lnTo>
                    <a:pt x="41" y="2157"/>
                  </a:lnTo>
                  <a:lnTo>
                    <a:pt x="0" y="2645"/>
                  </a:lnTo>
                  <a:lnTo>
                    <a:pt x="41" y="3173"/>
                  </a:lnTo>
                  <a:lnTo>
                    <a:pt x="122" y="3702"/>
                  </a:lnTo>
                  <a:lnTo>
                    <a:pt x="285" y="4678"/>
                  </a:lnTo>
                  <a:lnTo>
                    <a:pt x="448" y="5167"/>
                  </a:lnTo>
                  <a:lnTo>
                    <a:pt x="611" y="5655"/>
                  </a:lnTo>
                  <a:lnTo>
                    <a:pt x="814" y="6102"/>
                  </a:lnTo>
                  <a:lnTo>
                    <a:pt x="936" y="6305"/>
                  </a:lnTo>
                  <a:lnTo>
                    <a:pt x="1099" y="6509"/>
                  </a:lnTo>
                  <a:lnTo>
                    <a:pt x="1221" y="6550"/>
                  </a:lnTo>
                  <a:lnTo>
                    <a:pt x="1302" y="6550"/>
                  </a:lnTo>
                  <a:lnTo>
                    <a:pt x="1424" y="6468"/>
                  </a:lnTo>
                  <a:lnTo>
                    <a:pt x="1465" y="6387"/>
                  </a:lnTo>
                  <a:lnTo>
                    <a:pt x="1465" y="5777"/>
                  </a:lnTo>
                  <a:lnTo>
                    <a:pt x="1546" y="5248"/>
                  </a:lnTo>
                  <a:lnTo>
                    <a:pt x="1668" y="4678"/>
                  </a:lnTo>
                  <a:lnTo>
                    <a:pt x="1831" y="4109"/>
                  </a:lnTo>
                  <a:lnTo>
                    <a:pt x="2156" y="3011"/>
                  </a:lnTo>
                  <a:lnTo>
                    <a:pt x="2319" y="2482"/>
                  </a:lnTo>
                  <a:lnTo>
                    <a:pt x="2400" y="1912"/>
                  </a:lnTo>
                  <a:lnTo>
                    <a:pt x="2400" y="1872"/>
                  </a:lnTo>
                  <a:lnTo>
                    <a:pt x="2441" y="1872"/>
                  </a:lnTo>
                  <a:lnTo>
                    <a:pt x="2441" y="1384"/>
                  </a:lnTo>
                  <a:lnTo>
                    <a:pt x="2441" y="1099"/>
                  </a:lnTo>
                  <a:lnTo>
                    <a:pt x="2400" y="896"/>
                  </a:lnTo>
                  <a:lnTo>
                    <a:pt x="2319" y="651"/>
                  </a:lnTo>
                  <a:lnTo>
                    <a:pt x="2197" y="448"/>
                  </a:lnTo>
                  <a:lnTo>
                    <a:pt x="2075" y="245"/>
                  </a:lnTo>
                  <a:lnTo>
                    <a:pt x="1831" y="123"/>
                  </a:lnTo>
                  <a:lnTo>
                    <a:pt x="16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5"/>
            <p:cNvSpPr/>
            <p:nvPr/>
          </p:nvSpPr>
          <p:spPr>
            <a:xfrm>
              <a:off x="2888979" y="1805929"/>
              <a:ext cx="735232" cy="683114"/>
            </a:xfrm>
            <a:custGeom>
              <a:avLst/>
              <a:gdLst/>
              <a:ahLst/>
              <a:cxnLst/>
              <a:rect l="l" t="t" r="r" b="b"/>
              <a:pathLst>
                <a:path w="16068" h="14929" extrusionOk="0">
                  <a:moveTo>
                    <a:pt x="13098" y="0"/>
                  </a:moveTo>
                  <a:lnTo>
                    <a:pt x="12488" y="41"/>
                  </a:lnTo>
                  <a:lnTo>
                    <a:pt x="11878" y="122"/>
                  </a:lnTo>
                  <a:lnTo>
                    <a:pt x="11268" y="285"/>
                  </a:lnTo>
                  <a:lnTo>
                    <a:pt x="10698" y="488"/>
                  </a:lnTo>
                  <a:lnTo>
                    <a:pt x="10170" y="814"/>
                  </a:lnTo>
                  <a:lnTo>
                    <a:pt x="9682" y="1139"/>
                  </a:lnTo>
                  <a:lnTo>
                    <a:pt x="9234" y="1546"/>
                  </a:lnTo>
                  <a:lnTo>
                    <a:pt x="8827" y="1993"/>
                  </a:lnTo>
                  <a:lnTo>
                    <a:pt x="8461" y="2441"/>
                  </a:lnTo>
                  <a:lnTo>
                    <a:pt x="8095" y="2929"/>
                  </a:lnTo>
                  <a:lnTo>
                    <a:pt x="7444" y="3946"/>
                  </a:lnTo>
                  <a:lnTo>
                    <a:pt x="6834" y="4963"/>
                  </a:lnTo>
                  <a:lnTo>
                    <a:pt x="6183" y="5939"/>
                  </a:lnTo>
                  <a:lnTo>
                    <a:pt x="5736" y="6508"/>
                  </a:lnTo>
                  <a:lnTo>
                    <a:pt x="5289" y="6997"/>
                  </a:lnTo>
                  <a:lnTo>
                    <a:pt x="4760" y="7444"/>
                  </a:lnTo>
                  <a:lnTo>
                    <a:pt x="4231" y="7891"/>
                  </a:lnTo>
                  <a:lnTo>
                    <a:pt x="3173" y="8786"/>
                  </a:lnTo>
                  <a:lnTo>
                    <a:pt x="2645" y="9193"/>
                  </a:lnTo>
                  <a:lnTo>
                    <a:pt x="2116" y="9641"/>
                  </a:lnTo>
                  <a:lnTo>
                    <a:pt x="1587" y="10169"/>
                  </a:lnTo>
                  <a:lnTo>
                    <a:pt x="1140" y="10739"/>
                  </a:lnTo>
                  <a:lnTo>
                    <a:pt x="733" y="11308"/>
                  </a:lnTo>
                  <a:lnTo>
                    <a:pt x="367" y="11959"/>
                  </a:lnTo>
                  <a:lnTo>
                    <a:pt x="245" y="12284"/>
                  </a:lnTo>
                  <a:lnTo>
                    <a:pt x="123" y="12651"/>
                  </a:lnTo>
                  <a:lnTo>
                    <a:pt x="41" y="12976"/>
                  </a:lnTo>
                  <a:lnTo>
                    <a:pt x="1" y="13342"/>
                  </a:lnTo>
                  <a:lnTo>
                    <a:pt x="1" y="13708"/>
                  </a:lnTo>
                  <a:lnTo>
                    <a:pt x="1" y="14034"/>
                  </a:lnTo>
                  <a:lnTo>
                    <a:pt x="41" y="14400"/>
                  </a:lnTo>
                  <a:lnTo>
                    <a:pt x="123" y="14766"/>
                  </a:lnTo>
                  <a:lnTo>
                    <a:pt x="204" y="14888"/>
                  </a:lnTo>
                  <a:lnTo>
                    <a:pt x="326" y="14928"/>
                  </a:lnTo>
                  <a:lnTo>
                    <a:pt x="448" y="14888"/>
                  </a:lnTo>
                  <a:lnTo>
                    <a:pt x="529" y="14766"/>
                  </a:lnTo>
                  <a:lnTo>
                    <a:pt x="651" y="14522"/>
                  </a:lnTo>
                  <a:lnTo>
                    <a:pt x="814" y="14278"/>
                  </a:lnTo>
                  <a:lnTo>
                    <a:pt x="977" y="14074"/>
                  </a:lnTo>
                  <a:lnTo>
                    <a:pt x="1180" y="13871"/>
                  </a:lnTo>
                  <a:lnTo>
                    <a:pt x="1424" y="13749"/>
                  </a:lnTo>
                  <a:lnTo>
                    <a:pt x="1668" y="13586"/>
                  </a:lnTo>
                  <a:lnTo>
                    <a:pt x="2197" y="13383"/>
                  </a:lnTo>
                  <a:lnTo>
                    <a:pt x="2767" y="13261"/>
                  </a:lnTo>
                  <a:lnTo>
                    <a:pt x="3377" y="13179"/>
                  </a:lnTo>
                  <a:lnTo>
                    <a:pt x="3946" y="13139"/>
                  </a:lnTo>
                  <a:lnTo>
                    <a:pt x="4475" y="13098"/>
                  </a:lnTo>
                  <a:lnTo>
                    <a:pt x="5126" y="13098"/>
                  </a:lnTo>
                  <a:lnTo>
                    <a:pt x="5817" y="13057"/>
                  </a:lnTo>
                  <a:lnTo>
                    <a:pt x="6468" y="12976"/>
                  </a:lnTo>
                  <a:lnTo>
                    <a:pt x="6753" y="12895"/>
                  </a:lnTo>
                  <a:lnTo>
                    <a:pt x="7078" y="12773"/>
                  </a:lnTo>
                  <a:lnTo>
                    <a:pt x="7363" y="12691"/>
                  </a:lnTo>
                  <a:lnTo>
                    <a:pt x="7648" y="12529"/>
                  </a:lnTo>
                  <a:lnTo>
                    <a:pt x="7892" y="12366"/>
                  </a:lnTo>
                  <a:lnTo>
                    <a:pt x="8095" y="12203"/>
                  </a:lnTo>
                  <a:lnTo>
                    <a:pt x="8543" y="11796"/>
                  </a:lnTo>
                  <a:lnTo>
                    <a:pt x="8909" y="11349"/>
                  </a:lnTo>
                  <a:lnTo>
                    <a:pt x="9234" y="10739"/>
                  </a:lnTo>
                  <a:lnTo>
                    <a:pt x="9519" y="10088"/>
                  </a:lnTo>
                  <a:lnTo>
                    <a:pt x="9763" y="9437"/>
                  </a:lnTo>
                  <a:lnTo>
                    <a:pt x="9966" y="8786"/>
                  </a:lnTo>
                  <a:lnTo>
                    <a:pt x="10170" y="8013"/>
                  </a:lnTo>
                  <a:lnTo>
                    <a:pt x="10373" y="7241"/>
                  </a:lnTo>
                  <a:lnTo>
                    <a:pt x="10495" y="6875"/>
                  </a:lnTo>
                  <a:lnTo>
                    <a:pt x="10658" y="6468"/>
                  </a:lnTo>
                  <a:lnTo>
                    <a:pt x="10902" y="6142"/>
                  </a:lnTo>
                  <a:lnTo>
                    <a:pt x="11024" y="5980"/>
                  </a:lnTo>
                  <a:lnTo>
                    <a:pt x="11187" y="5858"/>
                  </a:lnTo>
                  <a:lnTo>
                    <a:pt x="11390" y="5776"/>
                  </a:lnTo>
                  <a:lnTo>
                    <a:pt x="11593" y="5695"/>
                  </a:lnTo>
                  <a:lnTo>
                    <a:pt x="12041" y="5614"/>
                  </a:lnTo>
                  <a:lnTo>
                    <a:pt x="12488" y="5573"/>
                  </a:lnTo>
                  <a:lnTo>
                    <a:pt x="12936" y="5532"/>
                  </a:lnTo>
                  <a:lnTo>
                    <a:pt x="13180" y="5451"/>
                  </a:lnTo>
                  <a:lnTo>
                    <a:pt x="13424" y="5370"/>
                  </a:lnTo>
                  <a:lnTo>
                    <a:pt x="13627" y="5248"/>
                  </a:lnTo>
                  <a:lnTo>
                    <a:pt x="13790" y="5085"/>
                  </a:lnTo>
                  <a:lnTo>
                    <a:pt x="13953" y="4922"/>
                  </a:lnTo>
                  <a:lnTo>
                    <a:pt x="14115" y="4759"/>
                  </a:lnTo>
                  <a:lnTo>
                    <a:pt x="14237" y="4556"/>
                  </a:lnTo>
                  <a:lnTo>
                    <a:pt x="14319" y="4312"/>
                  </a:lnTo>
                  <a:lnTo>
                    <a:pt x="14563" y="3702"/>
                  </a:lnTo>
                  <a:lnTo>
                    <a:pt x="14644" y="3376"/>
                  </a:lnTo>
                  <a:lnTo>
                    <a:pt x="14807" y="3051"/>
                  </a:lnTo>
                  <a:lnTo>
                    <a:pt x="14969" y="2807"/>
                  </a:lnTo>
                  <a:lnTo>
                    <a:pt x="15214" y="2563"/>
                  </a:lnTo>
                  <a:lnTo>
                    <a:pt x="15376" y="2482"/>
                  </a:lnTo>
                  <a:lnTo>
                    <a:pt x="15498" y="2441"/>
                  </a:lnTo>
                  <a:lnTo>
                    <a:pt x="15661" y="2400"/>
                  </a:lnTo>
                  <a:lnTo>
                    <a:pt x="15824" y="2441"/>
                  </a:lnTo>
                  <a:lnTo>
                    <a:pt x="15905" y="2441"/>
                  </a:lnTo>
                  <a:lnTo>
                    <a:pt x="15986" y="2400"/>
                  </a:lnTo>
                  <a:lnTo>
                    <a:pt x="16068" y="2319"/>
                  </a:lnTo>
                  <a:lnTo>
                    <a:pt x="16068" y="2197"/>
                  </a:lnTo>
                  <a:lnTo>
                    <a:pt x="16068" y="2115"/>
                  </a:lnTo>
                  <a:lnTo>
                    <a:pt x="15986" y="2075"/>
                  </a:lnTo>
                  <a:lnTo>
                    <a:pt x="15905" y="1993"/>
                  </a:lnTo>
                  <a:lnTo>
                    <a:pt x="15824" y="1831"/>
                  </a:lnTo>
                  <a:lnTo>
                    <a:pt x="15661" y="1546"/>
                  </a:lnTo>
                  <a:lnTo>
                    <a:pt x="15458" y="1221"/>
                  </a:lnTo>
                  <a:lnTo>
                    <a:pt x="15254" y="936"/>
                  </a:lnTo>
                  <a:lnTo>
                    <a:pt x="15010" y="732"/>
                  </a:lnTo>
                  <a:lnTo>
                    <a:pt x="14807" y="570"/>
                  </a:lnTo>
                  <a:lnTo>
                    <a:pt x="14522" y="407"/>
                  </a:lnTo>
                  <a:lnTo>
                    <a:pt x="14278" y="285"/>
                  </a:lnTo>
                  <a:lnTo>
                    <a:pt x="13993" y="163"/>
                  </a:lnTo>
                  <a:lnTo>
                    <a:pt x="13668" y="82"/>
                  </a:lnTo>
                  <a:lnTo>
                    <a:pt x="13383" y="41"/>
                  </a:lnTo>
                  <a:lnTo>
                    <a:pt x="130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5"/>
            <p:cNvSpPr/>
            <p:nvPr/>
          </p:nvSpPr>
          <p:spPr>
            <a:xfrm>
              <a:off x="3525528" y="329936"/>
              <a:ext cx="253176" cy="219636"/>
            </a:xfrm>
            <a:custGeom>
              <a:avLst/>
              <a:gdLst/>
              <a:ahLst/>
              <a:cxnLst/>
              <a:rect l="l" t="t" r="r" b="b"/>
              <a:pathLst>
                <a:path w="5533" h="4800" extrusionOk="0">
                  <a:moveTo>
                    <a:pt x="3865" y="0"/>
                  </a:moveTo>
                  <a:lnTo>
                    <a:pt x="3418" y="122"/>
                  </a:lnTo>
                  <a:lnTo>
                    <a:pt x="2930" y="285"/>
                  </a:lnTo>
                  <a:lnTo>
                    <a:pt x="2482" y="488"/>
                  </a:lnTo>
                  <a:lnTo>
                    <a:pt x="2075" y="773"/>
                  </a:lnTo>
                  <a:lnTo>
                    <a:pt x="1669" y="1058"/>
                  </a:lnTo>
                  <a:lnTo>
                    <a:pt x="1303" y="1424"/>
                  </a:lnTo>
                  <a:lnTo>
                    <a:pt x="936" y="1790"/>
                  </a:lnTo>
                  <a:lnTo>
                    <a:pt x="611" y="2197"/>
                  </a:lnTo>
                  <a:lnTo>
                    <a:pt x="326" y="2603"/>
                  </a:lnTo>
                  <a:lnTo>
                    <a:pt x="123" y="3010"/>
                  </a:lnTo>
                  <a:lnTo>
                    <a:pt x="1" y="3417"/>
                  </a:lnTo>
                  <a:lnTo>
                    <a:pt x="1" y="3661"/>
                  </a:lnTo>
                  <a:lnTo>
                    <a:pt x="1" y="3864"/>
                  </a:lnTo>
                  <a:lnTo>
                    <a:pt x="42" y="4068"/>
                  </a:lnTo>
                  <a:lnTo>
                    <a:pt x="123" y="4271"/>
                  </a:lnTo>
                  <a:lnTo>
                    <a:pt x="286" y="4515"/>
                  </a:lnTo>
                  <a:lnTo>
                    <a:pt x="489" y="4678"/>
                  </a:lnTo>
                  <a:lnTo>
                    <a:pt x="774" y="4759"/>
                  </a:lnTo>
                  <a:lnTo>
                    <a:pt x="1018" y="4800"/>
                  </a:lnTo>
                  <a:lnTo>
                    <a:pt x="1343" y="4800"/>
                  </a:lnTo>
                  <a:lnTo>
                    <a:pt x="1628" y="4759"/>
                  </a:lnTo>
                  <a:lnTo>
                    <a:pt x="2157" y="4637"/>
                  </a:lnTo>
                  <a:lnTo>
                    <a:pt x="2686" y="4434"/>
                  </a:lnTo>
                  <a:lnTo>
                    <a:pt x="3255" y="4149"/>
                  </a:lnTo>
                  <a:lnTo>
                    <a:pt x="3784" y="3864"/>
                  </a:lnTo>
                  <a:lnTo>
                    <a:pt x="4028" y="3661"/>
                  </a:lnTo>
                  <a:lnTo>
                    <a:pt x="4231" y="3458"/>
                  </a:lnTo>
                  <a:lnTo>
                    <a:pt x="4516" y="3173"/>
                  </a:lnTo>
                  <a:lnTo>
                    <a:pt x="4801" y="2807"/>
                  </a:lnTo>
                  <a:lnTo>
                    <a:pt x="5085" y="2441"/>
                  </a:lnTo>
                  <a:lnTo>
                    <a:pt x="5289" y="2034"/>
                  </a:lnTo>
                  <a:lnTo>
                    <a:pt x="5451" y="1587"/>
                  </a:lnTo>
                  <a:lnTo>
                    <a:pt x="5492" y="1383"/>
                  </a:lnTo>
                  <a:lnTo>
                    <a:pt x="5533" y="1180"/>
                  </a:lnTo>
                  <a:lnTo>
                    <a:pt x="5492" y="976"/>
                  </a:lnTo>
                  <a:lnTo>
                    <a:pt x="5451" y="773"/>
                  </a:lnTo>
                  <a:lnTo>
                    <a:pt x="5329" y="570"/>
                  </a:lnTo>
                  <a:lnTo>
                    <a:pt x="5207" y="366"/>
                  </a:lnTo>
                  <a:lnTo>
                    <a:pt x="5167" y="326"/>
                  </a:lnTo>
                  <a:lnTo>
                    <a:pt x="5126" y="285"/>
                  </a:lnTo>
                  <a:lnTo>
                    <a:pt x="4963" y="163"/>
                  </a:lnTo>
                  <a:lnTo>
                    <a:pt x="4760" y="82"/>
                  </a:lnTo>
                  <a:lnTo>
                    <a:pt x="4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5"/>
            <p:cNvSpPr/>
            <p:nvPr/>
          </p:nvSpPr>
          <p:spPr>
            <a:xfrm>
              <a:off x="3804748" y="1431806"/>
              <a:ext cx="132193" cy="186187"/>
            </a:xfrm>
            <a:custGeom>
              <a:avLst/>
              <a:gdLst/>
              <a:ahLst/>
              <a:cxnLst/>
              <a:rect l="l" t="t" r="r" b="b"/>
              <a:pathLst>
                <a:path w="2889" h="4069" extrusionOk="0">
                  <a:moveTo>
                    <a:pt x="936" y="0"/>
                  </a:moveTo>
                  <a:lnTo>
                    <a:pt x="692" y="41"/>
                  </a:lnTo>
                  <a:lnTo>
                    <a:pt x="488" y="204"/>
                  </a:lnTo>
                  <a:lnTo>
                    <a:pt x="326" y="366"/>
                  </a:lnTo>
                  <a:lnTo>
                    <a:pt x="204" y="570"/>
                  </a:lnTo>
                  <a:lnTo>
                    <a:pt x="82" y="814"/>
                  </a:lnTo>
                  <a:lnTo>
                    <a:pt x="0" y="1058"/>
                  </a:lnTo>
                  <a:lnTo>
                    <a:pt x="0" y="1302"/>
                  </a:lnTo>
                  <a:lnTo>
                    <a:pt x="0" y="1546"/>
                  </a:lnTo>
                  <a:lnTo>
                    <a:pt x="41" y="1790"/>
                  </a:lnTo>
                  <a:lnTo>
                    <a:pt x="163" y="2238"/>
                  </a:lnTo>
                  <a:lnTo>
                    <a:pt x="366" y="2685"/>
                  </a:lnTo>
                  <a:lnTo>
                    <a:pt x="651" y="3051"/>
                  </a:lnTo>
                  <a:lnTo>
                    <a:pt x="814" y="3254"/>
                  </a:lnTo>
                  <a:lnTo>
                    <a:pt x="1017" y="3458"/>
                  </a:lnTo>
                  <a:lnTo>
                    <a:pt x="1261" y="3621"/>
                  </a:lnTo>
                  <a:lnTo>
                    <a:pt x="1465" y="3743"/>
                  </a:lnTo>
                  <a:lnTo>
                    <a:pt x="1709" y="3865"/>
                  </a:lnTo>
                  <a:lnTo>
                    <a:pt x="1953" y="3946"/>
                  </a:lnTo>
                  <a:lnTo>
                    <a:pt x="2237" y="4027"/>
                  </a:lnTo>
                  <a:lnTo>
                    <a:pt x="2482" y="4068"/>
                  </a:lnTo>
                  <a:lnTo>
                    <a:pt x="2563" y="4068"/>
                  </a:lnTo>
                  <a:lnTo>
                    <a:pt x="2644" y="4027"/>
                  </a:lnTo>
                  <a:lnTo>
                    <a:pt x="2807" y="4027"/>
                  </a:lnTo>
                  <a:lnTo>
                    <a:pt x="2888" y="3946"/>
                  </a:lnTo>
                  <a:lnTo>
                    <a:pt x="2888" y="3865"/>
                  </a:lnTo>
                  <a:lnTo>
                    <a:pt x="2848" y="3214"/>
                  </a:lnTo>
                  <a:lnTo>
                    <a:pt x="2726" y="2604"/>
                  </a:lnTo>
                  <a:lnTo>
                    <a:pt x="2604" y="2034"/>
                  </a:lnTo>
                  <a:lnTo>
                    <a:pt x="2400" y="1424"/>
                  </a:lnTo>
                  <a:lnTo>
                    <a:pt x="2237" y="977"/>
                  </a:lnTo>
                  <a:lnTo>
                    <a:pt x="2115" y="733"/>
                  </a:lnTo>
                  <a:lnTo>
                    <a:pt x="1993" y="529"/>
                  </a:lnTo>
                  <a:lnTo>
                    <a:pt x="1831" y="326"/>
                  </a:lnTo>
                  <a:lnTo>
                    <a:pt x="1668" y="163"/>
                  </a:lnTo>
                  <a:lnTo>
                    <a:pt x="1465" y="41"/>
                  </a:lnTo>
                  <a:lnTo>
                    <a:pt x="1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5"/>
            <p:cNvSpPr/>
            <p:nvPr/>
          </p:nvSpPr>
          <p:spPr>
            <a:xfrm>
              <a:off x="4171412" y="996275"/>
              <a:ext cx="333206" cy="945533"/>
            </a:xfrm>
            <a:custGeom>
              <a:avLst/>
              <a:gdLst/>
              <a:ahLst/>
              <a:cxnLst/>
              <a:rect l="l" t="t" r="r" b="b"/>
              <a:pathLst>
                <a:path w="7282" h="20664" extrusionOk="0">
                  <a:moveTo>
                    <a:pt x="6549" y="0"/>
                  </a:moveTo>
                  <a:lnTo>
                    <a:pt x="6468" y="41"/>
                  </a:lnTo>
                  <a:lnTo>
                    <a:pt x="6427" y="82"/>
                  </a:lnTo>
                  <a:lnTo>
                    <a:pt x="6427" y="163"/>
                  </a:lnTo>
                  <a:lnTo>
                    <a:pt x="6427" y="244"/>
                  </a:lnTo>
                  <a:lnTo>
                    <a:pt x="6590" y="773"/>
                  </a:lnTo>
                  <a:lnTo>
                    <a:pt x="6712" y="1302"/>
                  </a:lnTo>
                  <a:lnTo>
                    <a:pt x="6793" y="1831"/>
                  </a:lnTo>
                  <a:lnTo>
                    <a:pt x="6875" y="2359"/>
                  </a:lnTo>
                  <a:lnTo>
                    <a:pt x="6875" y="2929"/>
                  </a:lnTo>
                  <a:lnTo>
                    <a:pt x="6834" y="3458"/>
                  </a:lnTo>
                  <a:lnTo>
                    <a:pt x="6793" y="3986"/>
                  </a:lnTo>
                  <a:lnTo>
                    <a:pt x="6671" y="4556"/>
                  </a:lnTo>
                  <a:lnTo>
                    <a:pt x="6549" y="5085"/>
                  </a:lnTo>
                  <a:lnTo>
                    <a:pt x="6346" y="5573"/>
                  </a:lnTo>
                  <a:lnTo>
                    <a:pt x="6143" y="6102"/>
                  </a:lnTo>
                  <a:lnTo>
                    <a:pt x="5899" y="6549"/>
                  </a:lnTo>
                  <a:lnTo>
                    <a:pt x="5614" y="7037"/>
                  </a:lnTo>
                  <a:lnTo>
                    <a:pt x="5288" y="7485"/>
                  </a:lnTo>
                  <a:lnTo>
                    <a:pt x="4963" y="7891"/>
                  </a:lnTo>
                  <a:lnTo>
                    <a:pt x="4597" y="8298"/>
                  </a:lnTo>
                  <a:lnTo>
                    <a:pt x="4272" y="8664"/>
                  </a:lnTo>
                  <a:lnTo>
                    <a:pt x="3905" y="9071"/>
                  </a:lnTo>
                  <a:lnTo>
                    <a:pt x="3621" y="9478"/>
                  </a:lnTo>
                  <a:lnTo>
                    <a:pt x="3377" y="9925"/>
                  </a:lnTo>
                  <a:lnTo>
                    <a:pt x="3255" y="10169"/>
                  </a:lnTo>
                  <a:lnTo>
                    <a:pt x="3214" y="10454"/>
                  </a:lnTo>
                  <a:lnTo>
                    <a:pt x="3173" y="10698"/>
                  </a:lnTo>
                  <a:lnTo>
                    <a:pt x="3133" y="10983"/>
                  </a:lnTo>
                  <a:lnTo>
                    <a:pt x="3173" y="11512"/>
                  </a:lnTo>
                  <a:lnTo>
                    <a:pt x="3295" y="12040"/>
                  </a:lnTo>
                  <a:lnTo>
                    <a:pt x="3458" y="12650"/>
                  </a:lnTo>
                  <a:lnTo>
                    <a:pt x="3499" y="12976"/>
                  </a:lnTo>
                  <a:lnTo>
                    <a:pt x="3499" y="13301"/>
                  </a:lnTo>
                  <a:lnTo>
                    <a:pt x="3499" y="13545"/>
                  </a:lnTo>
                  <a:lnTo>
                    <a:pt x="3458" y="13830"/>
                  </a:lnTo>
                  <a:lnTo>
                    <a:pt x="3377" y="14074"/>
                  </a:lnTo>
                  <a:lnTo>
                    <a:pt x="3295" y="14359"/>
                  </a:lnTo>
                  <a:lnTo>
                    <a:pt x="3011" y="14847"/>
                  </a:lnTo>
                  <a:lnTo>
                    <a:pt x="2726" y="15294"/>
                  </a:lnTo>
                  <a:lnTo>
                    <a:pt x="2360" y="15742"/>
                  </a:lnTo>
                  <a:lnTo>
                    <a:pt x="1994" y="16149"/>
                  </a:lnTo>
                  <a:lnTo>
                    <a:pt x="1180" y="17084"/>
                  </a:lnTo>
                  <a:lnTo>
                    <a:pt x="773" y="17572"/>
                  </a:lnTo>
                  <a:lnTo>
                    <a:pt x="448" y="18142"/>
                  </a:lnTo>
                  <a:lnTo>
                    <a:pt x="204" y="18671"/>
                  </a:lnTo>
                  <a:lnTo>
                    <a:pt x="82" y="18996"/>
                  </a:lnTo>
                  <a:lnTo>
                    <a:pt x="41" y="19281"/>
                  </a:lnTo>
                  <a:lnTo>
                    <a:pt x="1" y="19565"/>
                  </a:lnTo>
                  <a:lnTo>
                    <a:pt x="1" y="19891"/>
                  </a:lnTo>
                  <a:lnTo>
                    <a:pt x="41" y="20216"/>
                  </a:lnTo>
                  <a:lnTo>
                    <a:pt x="123" y="20501"/>
                  </a:lnTo>
                  <a:lnTo>
                    <a:pt x="163" y="20582"/>
                  </a:lnTo>
                  <a:lnTo>
                    <a:pt x="245" y="20623"/>
                  </a:lnTo>
                  <a:lnTo>
                    <a:pt x="326" y="20664"/>
                  </a:lnTo>
                  <a:lnTo>
                    <a:pt x="407" y="20664"/>
                  </a:lnTo>
                  <a:lnTo>
                    <a:pt x="448" y="20623"/>
                  </a:lnTo>
                  <a:lnTo>
                    <a:pt x="529" y="20582"/>
                  </a:lnTo>
                  <a:lnTo>
                    <a:pt x="529" y="20501"/>
                  </a:lnTo>
                  <a:lnTo>
                    <a:pt x="529" y="20420"/>
                  </a:lnTo>
                  <a:lnTo>
                    <a:pt x="448" y="20135"/>
                  </a:lnTo>
                  <a:lnTo>
                    <a:pt x="407" y="19809"/>
                  </a:lnTo>
                  <a:lnTo>
                    <a:pt x="407" y="19525"/>
                  </a:lnTo>
                  <a:lnTo>
                    <a:pt x="448" y="19281"/>
                  </a:lnTo>
                  <a:lnTo>
                    <a:pt x="489" y="18996"/>
                  </a:lnTo>
                  <a:lnTo>
                    <a:pt x="611" y="18711"/>
                  </a:lnTo>
                  <a:lnTo>
                    <a:pt x="855" y="18182"/>
                  </a:lnTo>
                  <a:lnTo>
                    <a:pt x="1180" y="17694"/>
                  </a:lnTo>
                  <a:lnTo>
                    <a:pt x="1546" y="17206"/>
                  </a:lnTo>
                  <a:lnTo>
                    <a:pt x="2319" y="16352"/>
                  </a:lnTo>
                  <a:lnTo>
                    <a:pt x="2685" y="15945"/>
                  </a:lnTo>
                  <a:lnTo>
                    <a:pt x="3011" y="15538"/>
                  </a:lnTo>
                  <a:lnTo>
                    <a:pt x="3336" y="15091"/>
                  </a:lnTo>
                  <a:lnTo>
                    <a:pt x="3580" y="14603"/>
                  </a:lnTo>
                  <a:lnTo>
                    <a:pt x="3783" y="14115"/>
                  </a:lnTo>
                  <a:lnTo>
                    <a:pt x="3865" y="13586"/>
                  </a:lnTo>
                  <a:lnTo>
                    <a:pt x="3905" y="13057"/>
                  </a:lnTo>
                  <a:lnTo>
                    <a:pt x="3824" y="12528"/>
                  </a:lnTo>
                  <a:lnTo>
                    <a:pt x="3702" y="11959"/>
                  </a:lnTo>
                  <a:lnTo>
                    <a:pt x="3580" y="11390"/>
                  </a:lnTo>
                  <a:lnTo>
                    <a:pt x="3539" y="11105"/>
                  </a:lnTo>
                  <a:lnTo>
                    <a:pt x="3539" y="10779"/>
                  </a:lnTo>
                  <a:lnTo>
                    <a:pt x="3580" y="10495"/>
                  </a:lnTo>
                  <a:lnTo>
                    <a:pt x="3661" y="10210"/>
                  </a:lnTo>
                  <a:lnTo>
                    <a:pt x="3783" y="9966"/>
                  </a:lnTo>
                  <a:lnTo>
                    <a:pt x="3905" y="9722"/>
                  </a:lnTo>
                  <a:lnTo>
                    <a:pt x="4231" y="9315"/>
                  </a:lnTo>
                  <a:lnTo>
                    <a:pt x="4556" y="8908"/>
                  </a:lnTo>
                  <a:lnTo>
                    <a:pt x="4922" y="8502"/>
                  </a:lnTo>
                  <a:lnTo>
                    <a:pt x="5288" y="8095"/>
                  </a:lnTo>
                  <a:lnTo>
                    <a:pt x="5614" y="7688"/>
                  </a:lnTo>
                  <a:lnTo>
                    <a:pt x="5939" y="7281"/>
                  </a:lnTo>
                  <a:lnTo>
                    <a:pt x="6183" y="6834"/>
                  </a:lnTo>
                  <a:lnTo>
                    <a:pt x="6427" y="6346"/>
                  </a:lnTo>
                  <a:lnTo>
                    <a:pt x="6671" y="5898"/>
                  </a:lnTo>
                  <a:lnTo>
                    <a:pt x="6834" y="5369"/>
                  </a:lnTo>
                  <a:lnTo>
                    <a:pt x="6997" y="4881"/>
                  </a:lnTo>
                  <a:lnTo>
                    <a:pt x="7119" y="4271"/>
                  </a:lnTo>
                  <a:lnTo>
                    <a:pt x="7241" y="3702"/>
                  </a:lnTo>
                  <a:lnTo>
                    <a:pt x="7282" y="3092"/>
                  </a:lnTo>
                  <a:lnTo>
                    <a:pt x="7282" y="2481"/>
                  </a:lnTo>
                  <a:lnTo>
                    <a:pt x="7200" y="1871"/>
                  </a:lnTo>
                  <a:lnTo>
                    <a:pt x="7119" y="1302"/>
                  </a:lnTo>
                  <a:lnTo>
                    <a:pt x="6997" y="732"/>
                  </a:lnTo>
                  <a:lnTo>
                    <a:pt x="6793" y="122"/>
                  </a:lnTo>
                  <a:lnTo>
                    <a:pt x="6753" y="82"/>
                  </a:lnTo>
                  <a:lnTo>
                    <a:pt x="6712" y="41"/>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5"/>
            <p:cNvSpPr/>
            <p:nvPr/>
          </p:nvSpPr>
          <p:spPr>
            <a:xfrm>
              <a:off x="2859190" y="1753810"/>
              <a:ext cx="738984" cy="288547"/>
            </a:xfrm>
            <a:custGeom>
              <a:avLst/>
              <a:gdLst/>
              <a:ahLst/>
              <a:cxnLst/>
              <a:rect l="l" t="t" r="r" b="b"/>
              <a:pathLst>
                <a:path w="16150" h="6306" extrusionOk="0">
                  <a:moveTo>
                    <a:pt x="12895" y="0"/>
                  </a:moveTo>
                  <a:lnTo>
                    <a:pt x="12407" y="41"/>
                  </a:lnTo>
                  <a:lnTo>
                    <a:pt x="11919" y="82"/>
                  </a:lnTo>
                  <a:lnTo>
                    <a:pt x="10943" y="326"/>
                  </a:lnTo>
                  <a:lnTo>
                    <a:pt x="9966" y="570"/>
                  </a:lnTo>
                  <a:lnTo>
                    <a:pt x="9438" y="651"/>
                  </a:lnTo>
                  <a:lnTo>
                    <a:pt x="8950" y="651"/>
                  </a:lnTo>
                  <a:lnTo>
                    <a:pt x="8421" y="611"/>
                  </a:lnTo>
                  <a:lnTo>
                    <a:pt x="7851" y="529"/>
                  </a:lnTo>
                  <a:lnTo>
                    <a:pt x="7323" y="488"/>
                  </a:lnTo>
                  <a:lnTo>
                    <a:pt x="6794" y="448"/>
                  </a:lnTo>
                  <a:lnTo>
                    <a:pt x="6346" y="488"/>
                  </a:lnTo>
                  <a:lnTo>
                    <a:pt x="5899" y="611"/>
                  </a:lnTo>
                  <a:lnTo>
                    <a:pt x="5492" y="773"/>
                  </a:lnTo>
                  <a:lnTo>
                    <a:pt x="5085" y="977"/>
                  </a:lnTo>
                  <a:lnTo>
                    <a:pt x="4719" y="1221"/>
                  </a:lnTo>
                  <a:lnTo>
                    <a:pt x="4353" y="1505"/>
                  </a:lnTo>
                  <a:lnTo>
                    <a:pt x="3702" y="2116"/>
                  </a:lnTo>
                  <a:lnTo>
                    <a:pt x="2970" y="2888"/>
                  </a:lnTo>
                  <a:lnTo>
                    <a:pt x="2563" y="3254"/>
                  </a:lnTo>
                  <a:lnTo>
                    <a:pt x="2157" y="3580"/>
                  </a:lnTo>
                  <a:lnTo>
                    <a:pt x="1709" y="3865"/>
                  </a:lnTo>
                  <a:lnTo>
                    <a:pt x="1262" y="4109"/>
                  </a:lnTo>
                  <a:lnTo>
                    <a:pt x="1018" y="4190"/>
                  </a:lnTo>
                  <a:lnTo>
                    <a:pt x="774" y="4231"/>
                  </a:lnTo>
                  <a:lnTo>
                    <a:pt x="489" y="4271"/>
                  </a:lnTo>
                  <a:lnTo>
                    <a:pt x="204" y="4271"/>
                  </a:lnTo>
                  <a:lnTo>
                    <a:pt x="123" y="4312"/>
                  </a:lnTo>
                  <a:lnTo>
                    <a:pt x="41" y="4353"/>
                  </a:lnTo>
                  <a:lnTo>
                    <a:pt x="1" y="4434"/>
                  </a:lnTo>
                  <a:lnTo>
                    <a:pt x="41" y="4556"/>
                  </a:lnTo>
                  <a:lnTo>
                    <a:pt x="164" y="4841"/>
                  </a:lnTo>
                  <a:lnTo>
                    <a:pt x="326" y="5085"/>
                  </a:lnTo>
                  <a:lnTo>
                    <a:pt x="530" y="5329"/>
                  </a:lnTo>
                  <a:lnTo>
                    <a:pt x="733" y="5573"/>
                  </a:lnTo>
                  <a:lnTo>
                    <a:pt x="977" y="5736"/>
                  </a:lnTo>
                  <a:lnTo>
                    <a:pt x="1221" y="5898"/>
                  </a:lnTo>
                  <a:lnTo>
                    <a:pt x="1506" y="6020"/>
                  </a:lnTo>
                  <a:lnTo>
                    <a:pt x="1791" y="6142"/>
                  </a:lnTo>
                  <a:lnTo>
                    <a:pt x="2075" y="6224"/>
                  </a:lnTo>
                  <a:lnTo>
                    <a:pt x="2360" y="6264"/>
                  </a:lnTo>
                  <a:lnTo>
                    <a:pt x="2685" y="6305"/>
                  </a:lnTo>
                  <a:lnTo>
                    <a:pt x="3296" y="6305"/>
                  </a:lnTo>
                  <a:lnTo>
                    <a:pt x="3580" y="6224"/>
                  </a:lnTo>
                  <a:lnTo>
                    <a:pt x="3906" y="6183"/>
                  </a:lnTo>
                  <a:lnTo>
                    <a:pt x="4190" y="6102"/>
                  </a:lnTo>
                  <a:lnTo>
                    <a:pt x="4516" y="5939"/>
                  </a:lnTo>
                  <a:lnTo>
                    <a:pt x="4841" y="5817"/>
                  </a:lnTo>
                  <a:lnTo>
                    <a:pt x="5411" y="5451"/>
                  </a:lnTo>
                  <a:lnTo>
                    <a:pt x="5940" y="5044"/>
                  </a:lnTo>
                  <a:lnTo>
                    <a:pt x="6468" y="4637"/>
                  </a:lnTo>
                  <a:lnTo>
                    <a:pt x="6997" y="4231"/>
                  </a:lnTo>
                  <a:lnTo>
                    <a:pt x="7282" y="4068"/>
                  </a:lnTo>
                  <a:lnTo>
                    <a:pt x="7567" y="3946"/>
                  </a:lnTo>
                  <a:lnTo>
                    <a:pt x="7892" y="3824"/>
                  </a:lnTo>
                  <a:lnTo>
                    <a:pt x="8177" y="3783"/>
                  </a:lnTo>
                  <a:lnTo>
                    <a:pt x="8502" y="3824"/>
                  </a:lnTo>
                  <a:lnTo>
                    <a:pt x="8828" y="3905"/>
                  </a:lnTo>
                  <a:lnTo>
                    <a:pt x="9153" y="4027"/>
                  </a:lnTo>
                  <a:lnTo>
                    <a:pt x="9438" y="4190"/>
                  </a:lnTo>
                  <a:lnTo>
                    <a:pt x="9966" y="4556"/>
                  </a:lnTo>
                  <a:lnTo>
                    <a:pt x="10251" y="4719"/>
                  </a:lnTo>
                  <a:lnTo>
                    <a:pt x="10536" y="4882"/>
                  </a:lnTo>
                  <a:lnTo>
                    <a:pt x="10861" y="4963"/>
                  </a:lnTo>
                  <a:lnTo>
                    <a:pt x="11187" y="5044"/>
                  </a:lnTo>
                  <a:lnTo>
                    <a:pt x="11227" y="5044"/>
                  </a:lnTo>
                  <a:lnTo>
                    <a:pt x="11431" y="5004"/>
                  </a:lnTo>
                  <a:lnTo>
                    <a:pt x="11634" y="5004"/>
                  </a:lnTo>
                  <a:lnTo>
                    <a:pt x="12000" y="4841"/>
                  </a:lnTo>
                  <a:lnTo>
                    <a:pt x="12366" y="4678"/>
                  </a:lnTo>
                  <a:lnTo>
                    <a:pt x="12732" y="4434"/>
                  </a:lnTo>
                  <a:lnTo>
                    <a:pt x="13261" y="4109"/>
                  </a:lnTo>
                  <a:lnTo>
                    <a:pt x="13546" y="3946"/>
                  </a:lnTo>
                  <a:lnTo>
                    <a:pt x="13790" y="3865"/>
                  </a:lnTo>
                  <a:lnTo>
                    <a:pt x="14400" y="3702"/>
                  </a:lnTo>
                  <a:lnTo>
                    <a:pt x="14970" y="3539"/>
                  </a:lnTo>
                  <a:lnTo>
                    <a:pt x="15254" y="3499"/>
                  </a:lnTo>
                  <a:lnTo>
                    <a:pt x="15783" y="3499"/>
                  </a:lnTo>
                  <a:lnTo>
                    <a:pt x="15824" y="3539"/>
                  </a:lnTo>
                  <a:lnTo>
                    <a:pt x="15905" y="3580"/>
                  </a:lnTo>
                  <a:lnTo>
                    <a:pt x="16027" y="3580"/>
                  </a:lnTo>
                  <a:lnTo>
                    <a:pt x="16109" y="3499"/>
                  </a:lnTo>
                  <a:lnTo>
                    <a:pt x="16149" y="3417"/>
                  </a:lnTo>
                  <a:lnTo>
                    <a:pt x="16149" y="3336"/>
                  </a:lnTo>
                  <a:lnTo>
                    <a:pt x="15987" y="2522"/>
                  </a:lnTo>
                  <a:lnTo>
                    <a:pt x="15905" y="2156"/>
                  </a:lnTo>
                  <a:lnTo>
                    <a:pt x="15783" y="1749"/>
                  </a:lnTo>
                  <a:lnTo>
                    <a:pt x="15539" y="1383"/>
                  </a:lnTo>
                  <a:lnTo>
                    <a:pt x="15254" y="1058"/>
                  </a:lnTo>
                  <a:lnTo>
                    <a:pt x="14929" y="773"/>
                  </a:lnTo>
                  <a:lnTo>
                    <a:pt x="14563" y="529"/>
                  </a:lnTo>
                  <a:lnTo>
                    <a:pt x="14197" y="326"/>
                  </a:lnTo>
                  <a:lnTo>
                    <a:pt x="13749" y="163"/>
                  </a:lnTo>
                  <a:lnTo>
                    <a:pt x="13343" y="41"/>
                  </a:lnTo>
                  <a:lnTo>
                    <a:pt x="128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5"/>
            <p:cNvSpPr/>
            <p:nvPr/>
          </p:nvSpPr>
          <p:spPr>
            <a:xfrm>
              <a:off x="6728819" y="3784445"/>
              <a:ext cx="212223" cy="307170"/>
            </a:xfrm>
            <a:custGeom>
              <a:avLst/>
              <a:gdLst/>
              <a:ahLst/>
              <a:cxnLst/>
              <a:rect l="l" t="t" r="r" b="b"/>
              <a:pathLst>
                <a:path w="4638" h="6713" extrusionOk="0">
                  <a:moveTo>
                    <a:pt x="1424" y="1"/>
                  </a:moveTo>
                  <a:lnTo>
                    <a:pt x="692" y="1709"/>
                  </a:lnTo>
                  <a:lnTo>
                    <a:pt x="204" y="2686"/>
                  </a:lnTo>
                  <a:lnTo>
                    <a:pt x="1" y="3133"/>
                  </a:lnTo>
                  <a:lnTo>
                    <a:pt x="2075" y="3540"/>
                  </a:lnTo>
                  <a:lnTo>
                    <a:pt x="2360" y="3621"/>
                  </a:lnTo>
                  <a:lnTo>
                    <a:pt x="2482" y="3662"/>
                  </a:lnTo>
                  <a:lnTo>
                    <a:pt x="2604" y="3784"/>
                  </a:lnTo>
                  <a:lnTo>
                    <a:pt x="2726" y="3947"/>
                  </a:lnTo>
                  <a:lnTo>
                    <a:pt x="2767" y="4109"/>
                  </a:lnTo>
                  <a:lnTo>
                    <a:pt x="2767" y="4516"/>
                  </a:lnTo>
                  <a:lnTo>
                    <a:pt x="2807" y="5330"/>
                  </a:lnTo>
                  <a:lnTo>
                    <a:pt x="2929" y="6143"/>
                  </a:lnTo>
                  <a:lnTo>
                    <a:pt x="2970" y="6346"/>
                  </a:lnTo>
                  <a:lnTo>
                    <a:pt x="3051" y="6509"/>
                  </a:lnTo>
                  <a:lnTo>
                    <a:pt x="3173" y="6631"/>
                  </a:lnTo>
                  <a:lnTo>
                    <a:pt x="3214" y="6672"/>
                  </a:lnTo>
                  <a:lnTo>
                    <a:pt x="3336" y="6713"/>
                  </a:lnTo>
                  <a:lnTo>
                    <a:pt x="3417" y="6713"/>
                  </a:lnTo>
                  <a:lnTo>
                    <a:pt x="3539" y="6672"/>
                  </a:lnTo>
                  <a:lnTo>
                    <a:pt x="3621" y="6631"/>
                  </a:lnTo>
                  <a:lnTo>
                    <a:pt x="3702" y="6550"/>
                  </a:lnTo>
                  <a:lnTo>
                    <a:pt x="3824" y="6346"/>
                  </a:lnTo>
                  <a:lnTo>
                    <a:pt x="3905" y="6102"/>
                  </a:lnTo>
                  <a:lnTo>
                    <a:pt x="3987" y="5614"/>
                  </a:lnTo>
                  <a:lnTo>
                    <a:pt x="4068" y="5167"/>
                  </a:lnTo>
                  <a:lnTo>
                    <a:pt x="4190" y="4557"/>
                  </a:lnTo>
                  <a:lnTo>
                    <a:pt x="4312" y="3947"/>
                  </a:lnTo>
                  <a:lnTo>
                    <a:pt x="4475" y="3336"/>
                  </a:lnTo>
                  <a:lnTo>
                    <a:pt x="4597" y="2726"/>
                  </a:lnTo>
                  <a:lnTo>
                    <a:pt x="4597" y="2686"/>
                  </a:lnTo>
                  <a:lnTo>
                    <a:pt x="4638" y="2360"/>
                  </a:lnTo>
                  <a:lnTo>
                    <a:pt x="4638" y="2035"/>
                  </a:lnTo>
                  <a:lnTo>
                    <a:pt x="4597" y="1750"/>
                  </a:lnTo>
                  <a:lnTo>
                    <a:pt x="4516" y="1587"/>
                  </a:lnTo>
                  <a:lnTo>
                    <a:pt x="4475" y="1465"/>
                  </a:lnTo>
                  <a:lnTo>
                    <a:pt x="4312" y="1303"/>
                  </a:lnTo>
                  <a:lnTo>
                    <a:pt x="4109" y="1140"/>
                  </a:lnTo>
                  <a:lnTo>
                    <a:pt x="3661" y="937"/>
                  </a:lnTo>
                  <a:lnTo>
                    <a:pt x="2563" y="448"/>
                  </a:lnTo>
                  <a:lnTo>
                    <a:pt x="1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5"/>
            <p:cNvSpPr/>
            <p:nvPr/>
          </p:nvSpPr>
          <p:spPr>
            <a:xfrm>
              <a:off x="6719530" y="3775156"/>
              <a:ext cx="230801" cy="325748"/>
            </a:xfrm>
            <a:custGeom>
              <a:avLst/>
              <a:gdLst/>
              <a:ahLst/>
              <a:cxnLst/>
              <a:rect l="l" t="t" r="r" b="b"/>
              <a:pathLst>
                <a:path w="5044" h="7119" extrusionOk="0">
                  <a:moveTo>
                    <a:pt x="1760" y="478"/>
                  </a:moveTo>
                  <a:lnTo>
                    <a:pt x="2685" y="855"/>
                  </a:lnTo>
                  <a:lnTo>
                    <a:pt x="3783" y="1302"/>
                  </a:lnTo>
                  <a:lnTo>
                    <a:pt x="4027" y="1424"/>
                  </a:lnTo>
                  <a:lnTo>
                    <a:pt x="4230" y="1546"/>
                  </a:lnTo>
                  <a:lnTo>
                    <a:pt x="4393" y="1668"/>
                  </a:lnTo>
                  <a:lnTo>
                    <a:pt x="4556" y="1872"/>
                  </a:lnTo>
                  <a:lnTo>
                    <a:pt x="4637" y="2116"/>
                  </a:lnTo>
                  <a:lnTo>
                    <a:pt x="4637" y="2360"/>
                  </a:lnTo>
                  <a:lnTo>
                    <a:pt x="4597" y="2848"/>
                  </a:lnTo>
                  <a:lnTo>
                    <a:pt x="4475" y="3458"/>
                  </a:lnTo>
                  <a:lnTo>
                    <a:pt x="4353" y="4028"/>
                  </a:lnTo>
                  <a:lnTo>
                    <a:pt x="4190" y="4597"/>
                  </a:lnTo>
                  <a:lnTo>
                    <a:pt x="4068" y="5207"/>
                  </a:lnTo>
                  <a:lnTo>
                    <a:pt x="4027" y="5817"/>
                  </a:lnTo>
                  <a:lnTo>
                    <a:pt x="3946" y="6143"/>
                  </a:lnTo>
                  <a:lnTo>
                    <a:pt x="3864" y="6468"/>
                  </a:lnTo>
                  <a:lnTo>
                    <a:pt x="3783" y="6590"/>
                  </a:lnTo>
                  <a:lnTo>
                    <a:pt x="3702" y="6671"/>
                  </a:lnTo>
                  <a:lnTo>
                    <a:pt x="3580" y="6712"/>
                  </a:lnTo>
                  <a:lnTo>
                    <a:pt x="3539" y="6712"/>
                  </a:lnTo>
                  <a:lnTo>
                    <a:pt x="3458" y="6671"/>
                  </a:lnTo>
                  <a:lnTo>
                    <a:pt x="3376" y="6590"/>
                  </a:lnTo>
                  <a:lnTo>
                    <a:pt x="3336" y="6468"/>
                  </a:lnTo>
                  <a:lnTo>
                    <a:pt x="3295" y="6265"/>
                  </a:lnTo>
                  <a:lnTo>
                    <a:pt x="3214" y="5573"/>
                  </a:lnTo>
                  <a:lnTo>
                    <a:pt x="3173" y="5004"/>
                  </a:lnTo>
                  <a:lnTo>
                    <a:pt x="3173" y="4434"/>
                  </a:lnTo>
                  <a:lnTo>
                    <a:pt x="3132" y="4231"/>
                  </a:lnTo>
                  <a:lnTo>
                    <a:pt x="3092" y="4028"/>
                  </a:lnTo>
                  <a:lnTo>
                    <a:pt x="2970" y="3865"/>
                  </a:lnTo>
                  <a:lnTo>
                    <a:pt x="2848" y="3743"/>
                  </a:lnTo>
                  <a:lnTo>
                    <a:pt x="2563" y="3580"/>
                  </a:lnTo>
                  <a:lnTo>
                    <a:pt x="2278" y="3539"/>
                  </a:lnTo>
                  <a:lnTo>
                    <a:pt x="1668" y="3417"/>
                  </a:lnTo>
                  <a:lnTo>
                    <a:pt x="512" y="3186"/>
                  </a:lnTo>
                  <a:lnTo>
                    <a:pt x="570" y="3051"/>
                  </a:lnTo>
                  <a:lnTo>
                    <a:pt x="1058" y="2034"/>
                  </a:lnTo>
                  <a:lnTo>
                    <a:pt x="1465" y="1180"/>
                  </a:lnTo>
                  <a:lnTo>
                    <a:pt x="1668" y="733"/>
                  </a:lnTo>
                  <a:lnTo>
                    <a:pt x="1760" y="478"/>
                  </a:lnTo>
                  <a:close/>
                  <a:moveTo>
                    <a:pt x="1627" y="1"/>
                  </a:moveTo>
                  <a:lnTo>
                    <a:pt x="1546" y="41"/>
                  </a:lnTo>
                  <a:lnTo>
                    <a:pt x="1505" y="82"/>
                  </a:lnTo>
                  <a:lnTo>
                    <a:pt x="1465" y="163"/>
                  </a:lnTo>
                  <a:lnTo>
                    <a:pt x="1098" y="977"/>
                  </a:lnTo>
                  <a:lnTo>
                    <a:pt x="732" y="1790"/>
                  </a:lnTo>
                  <a:lnTo>
                    <a:pt x="285" y="2767"/>
                  </a:lnTo>
                  <a:lnTo>
                    <a:pt x="122" y="3092"/>
                  </a:lnTo>
                  <a:lnTo>
                    <a:pt x="41" y="3173"/>
                  </a:lnTo>
                  <a:lnTo>
                    <a:pt x="41" y="3214"/>
                  </a:lnTo>
                  <a:lnTo>
                    <a:pt x="0" y="3336"/>
                  </a:lnTo>
                  <a:lnTo>
                    <a:pt x="41" y="3458"/>
                  </a:lnTo>
                  <a:lnTo>
                    <a:pt x="82" y="3499"/>
                  </a:lnTo>
                  <a:lnTo>
                    <a:pt x="122" y="3539"/>
                  </a:lnTo>
                  <a:lnTo>
                    <a:pt x="1465" y="3783"/>
                  </a:lnTo>
                  <a:lnTo>
                    <a:pt x="2115" y="3906"/>
                  </a:lnTo>
                  <a:lnTo>
                    <a:pt x="2400" y="3987"/>
                  </a:lnTo>
                  <a:lnTo>
                    <a:pt x="2563" y="4028"/>
                  </a:lnTo>
                  <a:lnTo>
                    <a:pt x="2685" y="4109"/>
                  </a:lnTo>
                  <a:lnTo>
                    <a:pt x="2766" y="4231"/>
                  </a:lnTo>
                  <a:lnTo>
                    <a:pt x="2766" y="4353"/>
                  </a:lnTo>
                  <a:lnTo>
                    <a:pt x="2766" y="4638"/>
                  </a:lnTo>
                  <a:lnTo>
                    <a:pt x="2807" y="5288"/>
                  </a:lnTo>
                  <a:lnTo>
                    <a:pt x="2848" y="5939"/>
                  </a:lnTo>
                  <a:lnTo>
                    <a:pt x="2888" y="6224"/>
                  </a:lnTo>
                  <a:lnTo>
                    <a:pt x="2970" y="6549"/>
                  </a:lnTo>
                  <a:lnTo>
                    <a:pt x="3010" y="6712"/>
                  </a:lnTo>
                  <a:lnTo>
                    <a:pt x="3132" y="6916"/>
                  </a:lnTo>
                  <a:lnTo>
                    <a:pt x="3295" y="7038"/>
                  </a:lnTo>
                  <a:lnTo>
                    <a:pt x="3458" y="7119"/>
                  </a:lnTo>
                  <a:lnTo>
                    <a:pt x="3620" y="7119"/>
                  </a:lnTo>
                  <a:lnTo>
                    <a:pt x="3783" y="7078"/>
                  </a:lnTo>
                  <a:lnTo>
                    <a:pt x="3905" y="6997"/>
                  </a:lnTo>
                  <a:lnTo>
                    <a:pt x="4027" y="6916"/>
                  </a:lnTo>
                  <a:lnTo>
                    <a:pt x="4149" y="6753"/>
                  </a:lnTo>
                  <a:lnTo>
                    <a:pt x="4230" y="6631"/>
                  </a:lnTo>
                  <a:lnTo>
                    <a:pt x="4312" y="6305"/>
                  </a:lnTo>
                  <a:lnTo>
                    <a:pt x="4393" y="5939"/>
                  </a:lnTo>
                  <a:lnTo>
                    <a:pt x="4434" y="5614"/>
                  </a:lnTo>
                  <a:lnTo>
                    <a:pt x="4515" y="4922"/>
                  </a:lnTo>
                  <a:lnTo>
                    <a:pt x="4678" y="4272"/>
                  </a:lnTo>
                  <a:lnTo>
                    <a:pt x="4841" y="3621"/>
                  </a:lnTo>
                  <a:lnTo>
                    <a:pt x="5003" y="2970"/>
                  </a:lnTo>
                  <a:lnTo>
                    <a:pt x="5044" y="2441"/>
                  </a:lnTo>
                  <a:lnTo>
                    <a:pt x="5044" y="2156"/>
                  </a:lnTo>
                  <a:lnTo>
                    <a:pt x="4963" y="1912"/>
                  </a:lnTo>
                  <a:lnTo>
                    <a:pt x="4881" y="1628"/>
                  </a:lnTo>
                  <a:lnTo>
                    <a:pt x="4719" y="1424"/>
                  </a:lnTo>
                  <a:lnTo>
                    <a:pt x="4515" y="1262"/>
                  </a:lnTo>
                  <a:lnTo>
                    <a:pt x="4271" y="1099"/>
                  </a:lnTo>
                  <a:lnTo>
                    <a:pt x="3661" y="814"/>
                  </a:lnTo>
                  <a:lnTo>
                    <a:pt x="3010" y="529"/>
                  </a:lnTo>
                  <a:lnTo>
                    <a:pt x="1709" y="41"/>
                  </a:lnTo>
                  <a:lnTo>
                    <a:pt x="16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5"/>
            <p:cNvSpPr/>
            <p:nvPr/>
          </p:nvSpPr>
          <p:spPr>
            <a:xfrm>
              <a:off x="6073646" y="3339625"/>
              <a:ext cx="759437" cy="779891"/>
            </a:xfrm>
            <a:custGeom>
              <a:avLst/>
              <a:gdLst/>
              <a:ahLst/>
              <a:cxnLst/>
              <a:rect l="l" t="t" r="r" b="b"/>
              <a:pathLst>
                <a:path w="16597" h="17044" extrusionOk="0">
                  <a:moveTo>
                    <a:pt x="11390" y="0"/>
                  </a:moveTo>
                  <a:lnTo>
                    <a:pt x="204" y="570"/>
                  </a:lnTo>
                  <a:lnTo>
                    <a:pt x="123" y="570"/>
                  </a:lnTo>
                  <a:lnTo>
                    <a:pt x="41" y="651"/>
                  </a:lnTo>
                  <a:lnTo>
                    <a:pt x="1" y="733"/>
                  </a:lnTo>
                  <a:lnTo>
                    <a:pt x="1" y="814"/>
                  </a:lnTo>
                  <a:lnTo>
                    <a:pt x="163" y="2075"/>
                  </a:lnTo>
                  <a:lnTo>
                    <a:pt x="245" y="3377"/>
                  </a:lnTo>
                  <a:lnTo>
                    <a:pt x="285" y="4637"/>
                  </a:lnTo>
                  <a:lnTo>
                    <a:pt x="367" y="5939"/>
                  </a:lnTo>
                  <a:lnTo>
                    <a:pt x="489" y="7159"/>
                  </a:lnTo>
                  <a:lnTo>
                    <a:pt x="611" y="8380"/>
                  </a:lnTo>
                  <a:lnTo>
                    <a:pt x="814" y="9641"/>
                  </a:lnTo>
                  <a:lnTo>
                    <a:pt x="1017" y="10861"/>
                  </a:lnTo>
                  <a:lnTo>
                    <a:pt x="1262" y="12081"/>
                  </a:lnTo>
                  <a:lnTo>
                    <a:pt x="1546" y="13301"/>
                  </a:lnTo>
                  <a:lnTo>
                    <a:pt x="1872" y="14522"/>
                  </a:lnTo>
                  <a:lnTo>
                    <a:pt x="2278" y="15701"/>
                  </a:lnTo>
                  <a:lnTo>
                    <a:pt x="2441" y="16230"/>
                  </a:lnTo>
                  <a:lnTo>
                    <a:pt x="2522" y="16556"/>
                  </a:lnTo>
                  <a:lnTo>
                    <a:pt x="2644" y="16840"/>
                  </a:lnTo>
                  <a:lnTo>
                    <a:pt x="2767" y="16962"/>
                  </a:lnTo>
                  <a:lnTo>
                    <a:pt x="2889" y="17003"/>
                  </a:lnTo>
                  <a:lnTo>
                    <a:pt x="3133" y="17044"/>
                  </a:lnTo>
                  <a:lnTo>
                    <a:pt x="3377" y="17044"/>
                  </a:lnTo>
                  <a:lnTo>
                    <a:pt x="3865" y="17003"/>
                  </a:lnTo>
                  <a:lnTo>
                    <a:pt x="5085" y="16881"/>
                  </a:lnTo>
                  <a:lnTo>
                    <a:pt x="6346" y="16759"/>
                  </a:lnTo>
                  <a:lnTo>
                    <a:pt x="6427" y="16718"/>
                  </a:lnTo>
                  <a:lnTo>
                    <a:pt x="6509" y="16637"/>
                  </a:lnTo>
                  <a:lnTo>
                    <a:pt x="6509" y="16556"/>
                  </a:lnTo>
                  <a:lnTo>
                    <a:pt x="6509" y="16474"/>
                  </a:lnTo>
                  <a:lnTo>
                    <a:pt x="6509" y="16434"/>
                  </a:lnTo>
                  <a:lnTo>
                    <a:pt x="6468" y="16149"/>
                  </a:lnTo>
                  <a:lnTo>
                    <a:pt x="6468" y="15254"/>
                  </a:lnTo>
                  <a:lnTo>
                    <a:pt x="6468" y="12447"/>
                  </a:lnTo>
                  <a:lnTo>
                    <a:pt x="6509" y="9153"/>
                  </a:lnTo>
                  <a:lnTo>
                    <a:pt x="6590" y="5858"/>
                  </a:lnTo>
                  <a:lnTo>
                    <a:pt x="6590" y="4760"/>
                  </a:lnTo>
                  <a:lnTo>
                    <a:pt x="7526" y="6997"/>
                  </a:lnTo>
                  <a:lnTo>
                    <a:pt x="8095" y="8461"/>
                  </a:lnTo>
                  <a:lnTo>
                    <a:pt x="8380" y="9153"/>
                  </a:lnTo>
                  <a:lnTo>
                    <a:pt x="8705" y="9885"/>
                  </a:lnTo>
                  <a:lnTo>
                    <a:pt x="9031" y="10454"/>
                  </a:lnTo>
                  <a:lnTo>
                    <a:pt x="9356" y="10942"/>
                  </a:lnTo>
                  <a:lnTo>
                    <a:pt x="9559" y="11186"/>
                  </a:lnTo>
                  <a:lnTo>
                    <a:pt x="9803" y="11390"/>
                  </a:lnTo>
                  <a:lnTo>
                    <a:pt x="10048" y="11593"/>
                  </a:lnTo>
                  <a:lnTo>
                    <a:pt x="10292" y="11796"/>
                  </a:lnTo>
                  <a:lnTo>
                    <a:pt x="10780" y="12041"/>
                  </a:lnTo>
                  <a:lnTo>
                    <a:pt x="11309" y="12244"/>
                  </a:lnTo>
                  <a:lnTo>
                    <a:pt x="11837" y="12407"/>
                  </a:lnTo>
                  <a:lnTo>
                    <a:pt x="12407" y="12529"/>
                  </a:lnTo>
                  <a:lnTo>
                    <a:pt x="13668" y="12773"/>
                  </a:lnTo>
                  <a:lnTo>
                    <a:pt x="14319" y="12895"/>
                  </a:lnTo>
                  <a:lnTo>
                    <a:pt x="14929" y="13098"/>
                  </a:lnTo>
                  <a:lnTo>
                    <a:pt x="15051" y="13098"/>
                  </a:lnTo>
                  <a:lnTo>
                    <a:pt x="15173" y="13017"/>
                  </a:lnTo>
                  <a:lnTo>
                    <a:pt x="15620" y="12285"/>
                  </a:lnTo>
                  <a:lnTo>
                    <a:pt x="15986" y="11552"/>
                  </a:lnTo>
                  <a:lnTo>
                    <a:pt x="16312" y="10820"/>
                  </a:lnTo>
                  <a:lnTo>
                    <a:pt x="16596" y="10047"/>
                  </a:lnTo>
                  <a:lnTo>
                    <a:pt x="16596" y="9885"/>
                  </a:lnTo>
                  <a:lnTo>
                    <a:pt x="16556" y="9844"/>
                  </a:lnTo>
                  <a:lnTo>
                    <a:pt x="16515" y="9803"/>
                  </a:lnTo>
                  <a:lnTo>
                    <a:pt x="15824" y="9478"/>
                  </a:lnTo>
                  <a:lnTo>
                    <a:pt x="15173" y="9153"/>
                  </a:lnTo>
                  <a:lnTo>
                    <a:pt x="14522" y="8786"/>
                  </a:lnTo>
                  <a:lnTo>
                    <a:pt x="13912" y="8339"/>
                  </a:lnTo>
                  <a:lnTo>
                    <a:pt x="13668" y="8095"/>
                  </a:lnTo>
                  <a:lnTo>
                    <a:pt x="13424" y="7810"/>
                  </a:lnTo>
                  <a:lnTo>
                    <a:pt x="13180" y="7525"/>
                  </a:lnTo>
                  <a:lnTo>
                    <a:pt x="13017" y="7241"/>
                  </a:lnTo>
                  <a:lnTo>
                    <a:pt x="12814" y="6834"/>
                  </a:lnTo>
                  <a:lnTo>
                    <a:pt x="12692" y="6387"/>
                  </a:lnTo>
                  <a:lnTo>
                    <a:pt x="12488" y="5492"/>
                  </a:lnTo>
                  <a:lnTo>
                    <a:pt x="12041" y="3254"/>
                  </a:lnTo>
                  <a:lnTo>
                    <a:pt x="11837" y="2116"/>
                  </a:lnTo>
                  <a:lnTo>
                    <a:pt x="11634" y="936"/>
                  </a:lnTo>
                  <a:lnTo>
                    <a:pt x="11593" y="489"/>
                  </a:lnTo>
                  <a:lnTo>
                    <a:pt x="11593" y="326"/>
                  </a:lnTo>
                  <a:lnTo>
                    <a:pt x="11593" y="285"/>
                  </a:lnTo>
                  <a:lnTo>
                    <a:pt x="11593" y="163"/>
                  </a:lnTo>
                  <a:lnTo>
                    <a:pt x="11593" y="82"/>
                  </a:lnTo>
                  <a:lnTo>
                    <a:pt x="11512" y="41"/>
                  </a:lnTo>
                  <a:lnTo>
                    <a:pt x="113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5"/>
            <p:cNvSpPr/>
            <p:nvPr/>
          </p:nvSpPr>
          <p:spPr>
            <a:xfrm>
              <a:off x="6110894" y="4084119"/>
              <a:ext cx="262465" cy="236429"/>
            </a:xfrm>
            <a:custGeom>
              <a:avLst/>
              <a:gdLst/>
              <a:ahLst/>
              <a:cxnLst/>
              <a:rect l="l" t="t" r="r" b="b"/>
              <a:pathLst>
                <a:path w="5736" h="5167" extrusionOk="0">
                  <a:moveTo>
                    <a:pt x="5654" y="1"/>
                  </a:moveTo>
                  <a:lnTo>
                    <a:pt x="4800" y="164"/>
                  </a:lnTo>
                  <a:lnTo>
                    <a:pt x="3946" y="245"/>
                  </a:lnTo>
                  <a:lnTo>
                    <a:pt x="3091" y="326"/>
                  </a:lnTo>
                  <a:lnTo>
                    <a:pt x="2237" y="326"/>
                  </a:lnTo>
                  <a:lnTo>
                    <a:pt x="2197" y="489"/>
                  </a:lnTo>
                  <a:lnTo>
                    <a:pt x="2197" y="652"/>
                  </a:lnTo>
                  <a:lnTo>
                    <a:pt x="2237" y="977"/>
                  </a:lnTo>
                  <a:lnTo>
                    <a:pt x="2359" y="1302"/>
                  </a:lnTo>
                  <a:lnTo>
                    <a:pt x="2441" y="1628"/>
                  </a:lnTo>
                  <a:lnTo>
                    <a:pt x="2563" y="1953"/>
                  </a:lnTo>
                  <a:lnTo>
                    <a:pt x="2603" y="2279"/>
                  </a:lnTo>
                  <a:lnTo>
                    <a:pt x="2603" y="2604"/>
                  </a:lnTo>
                  <a:lnTo>
                    <a:pt x="2563" y="2726"/>
                  </a:lnTo>
                  <a:lnTo>
                    <a:pt x="2481" y="2889"/>
                  </a:lnTo>
                  <a:lnTo>
                    <a:pt x="2319" y="3052"/>
                  </a:lnTo>
                  <a:lnTo>
                    <a:pt x="2115" y="3214"/>
                  </a:lnTo>
                  <a:lnTo>
                    <a:pt x="1627" y="3540"/>
                  </a:lnTo>
                  <a:lnTo>
                    <a:pt x="1180" y="3784"/>
                  </a:lnTo>
                  <a:lnTo>
                    <a:pt x="732" y="4109"/>
                  </a:lnTo>
                  <a:lnTo>
                    <a:pt x="325" y="4435"/>
                  </a:lnTo>
                  <a:lnTo>
                    <a:pt x="203" y="4597"/>
                  </a:lnTo>
                  <a:lnTo>
                    <a:pt x="81" y="4760"/>
                  </a:lnTo>
                  <a:lnTo>
                    <a:pt x="0" y="4882"/>
                  </a:lnTo>
                  <a:lnTo>
                    <a:pt x="41" y="5004"/>
                  </a:lnTo>
                  <a:lnTo>
                    <a:pt x="122" y="5085"/>
                  </a:lnTo>
                  <a:lnTo>
                    <a:pt x="244" y="5126"/>
                  </a:lnTo>
                  <a:lnTo>
                    <a:pt x="448" y="5167"/>
                  </a:lnTo>
                  <a:lnTo>
                    <a:pt x="651" y="5126"/>
                  </a:lnTo>
                  <a:lnTo>
                    <a:pt x="1505" y="4923"/>
                  </a:lnTo>
                  <a:lnTo>
                    <a:pt x="2400" y="4760"/>
                  </a:lnTo>
                  <a:lnTo>
                    <a:pt x="3295" y="4597"/>
                  </a:lnTo>
                  <a:lnTo>
                    <a:pt x="4149" y="4353"/>
                  </a:lnTo>
                  <a:lnTo>
                    <a:pt x="4474" y="4231"/>
                  </a:lnTo>
                  <a:lnTo>
                    <a:pt x="4800" y="4109"/>
                  </a:lnTo>
                  <a:lnTo>
                    <a:pt x="5085" y="3906"/>
                  </a:lnTo>
                  <a:lnTo>
                    <a:pt x="5329" y="3702"/>
                  </a:lnTo>
                  <a:lnTo>
                    <a:pt x="5451" y="3540"/>
                  </a:lnTo>
                  <a:lnTo>
                    <a:pt x="5532" y="3336"/>
                  </a:lnTo>
                  <a:lnTo>
                    <a:pt x="5654" y="2930"/>
                  </a:lnTo>
                  <a:lnTo>
                    <a:pt x="5735" y="2441"/>
                  </a:lnTo>
                  <a:lnTo>
                    <a:pt x="5735" y="1913"/>
                  </a:lnTo>
                  <a:lnTo>
                    <a:pt x="5735" y="1384"/>
                  </a:lnTo>
                  <a:lnTo>
                    <a:pt x="5695" y="896"/>
                  </a:lnTo>
                  <a:lnTo>
                    <a:pt x="5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5"/>
            <p:cNvSpPr/>
            <p:nvPr/>
          </p:nvSpPr>
          <p:spPr>
            <a:xfrm>
              <a:off x="6103435" y="4076706"/>
              <a:ext cx="279212" cy="251300"/>
            </a:xfrm>
            <a:custGeom>
              <a:avLst/>
              <a:gdLst/>
              <a:ahLst/>
              <a:cxnLst/>
              <a:rect l="l" t="t" r="r" b="b"/>
              <a:pathLst>
                <a:path w="6102" h="5492" extrusionOk="0">
                  <a:moveTo>
                    <a:pt x="5624" y="400"/>
                  </a:moveTo>
                  <a:lnTo>
                    <a:pt x="5654" y="1058"/>
                  </a:lnTo>
                  <a:lnTo>
                    <a:pt x="5736" y="1993"/>
                  </a:lnTo>
                  <a:lnTo>
                    <a:pt x="5695" y="2441"/>
                  </a:lnTo>
                  <a:lnTo>
                    <a:pt x="5654" y="2888"/>
                  </a:lnTo>
                  <a:lnTo>
                    <a:pt x="5614" y="3092"/>
                  </a:lnTo>
                  <a:lnTo>
                    <a:pt x="5573" y="3336"/>
                  </a:lnTo>
                  <a:lnTo>
                    <a:pt x="5451" y="3539"/>
                  </a:lnTo>
                  <a:lnTo>
                    <a:pt x="5329" y="3702"/>
                  </a:lnTo>
                  <a:lnTo>
                    <a:pt x="5044" y="3986"/>
                  </a:lnTo>
                  <a:lnTo>
                    <a:pt x="4719" y="4149"/>
                  </a:lnTo>
                  <a:lnTo>
                    <a:pt x="4353" y="4312"/>
                  </a:lnTo>
                  <a:lnTo>
                    <a:pt x="3987" y="4393"/>
                  </a:lnTo>
                  <a:lnTo>
                    <a:pt x="3132" y="4637"/>
                  </a:lnTo>
                  <a:lnTo>
                    <a:pt x="2278" y="4800"/>
                  </a:lnTo>
                  <a:lnTo>
                    <a:pt x="1505" y="4922"/>
                  </a:lnTo>
                  <a:lnTo>
                    <a:pt x="1058" y="5044"/>
                  </a:lnTo>
                  <a:lnTo>
                    <a:pt x="814" y="5085"/>
                  </a:lnTo>
                  <a:lnTo>
                    <a:pt x="570" y="5125"/>
                  </a:lnTo>
                  <a:lnTo>
                    <a:pt x="407" y="5085"/>
                  </a:lnTo>
                  <a:lnTo>
                    <a:pt x="366" y="5085"/>
                  </a:lnTo>
                  <a:lnTo>
                    <a:pt x="407" y="5003"/>
                  </a:lnTo>
                  <a:lnTo>
                    <a:pt x="611" y="4759"/>
                  </a:lnTo>
                  <a:lnTo>
                    <a:pt x="895" y="4515"/>
                  </a:lnTo>
                  <a:lnTo>
                    <a:pt x="1505" y="4108"/>
                  </a:lnTo>
                  <a:lnTo>
                    <a:pt x="1953" y="3824"/>
                  </a:lnTo>
                  <a:lnTo>
                    <a:pt x="2441" y="3498"/>
                  </a:lnTo>
                  <a:lnTo>
                    <a:pt x="2685" y="3295"/>
                  </a:lnTo>
                  <a:lnTo>
                    <a:pt x="2807" y="3132"/>
                  </a:lnTo>
                  <a:lnTo>
                    <a:pt x="2888" y="3010"/>
                  </a:lnTo>
                  <a:lnTo>
                    <a:pt x="2929" y="2847"/>
                  </a:lnTo>
                  <a:lnTo>
                    <a:pt x="2970" y="2685"/>
                  </a:lnTo>
                  <a:lnTo>
                    <a:pt x="2970" y="2319"/>
                  </a:lnTo>
                  <a:lnTo>
                    <a:pt x="2929" y="2075"/>
                  </a:lnTo>
                  <a:lnTo>
                    <a:pt x="2848" y="1871"/>
                  </a:lnTo>
                  <a:lnTo>
                    <a:pt x="2685" y="1424"/>
                  </a:lnTo>
                  <a:lnTo>
                    <a:pt x="2563" y="1017"/>
                  </a:lnTo>
                  <a:lnTo>
                    <a:pt x="2563" y="773"/>
                  </a:lnTo>
                  <a:lnTo>
                    <a:pt x="2579" y="692"/>
                  </a:lnTo>
                  <a:lnTo>
                    <a:pt x="3254" y="692"/>
                  </a:lnTo>
                  <a:lnTo>
                    <a:pt x="4149" y="610"/>
                  </a:lnTo>
                  <a:lnTo>
                    <a:pt x="5004" y="488"/>
                  </a:lnTo>
                  <a:lnTo>
                    <a:pt x="5624" y="400"/>
                  </a:lnTo>
                  <a:close/>
                  <a:moveTo>
                    <a:pt x="5776" y="0"/>
                  </a:moveTo>
                  <a:lnTo>
                    <a:pt x="4922" y="122"/>
                  </a:lnTo>
                  <a:lnTo>
                    <a:pt x="4068" y="204"/>
                  </a:lnTo>
                  <a:lnTo>
                    <a:pt x="3254" y="285"/>
                  </a:lnTo>
                  <a:lnTo>
                    <a:pt x="2400" y="326"/>
                  </a:lnTo>
                  <a:lnTo>
                    <a:pt x="2278" y="366"/>
                  </a:lnTo>
                  <a:lnTo>
                    <a:pt x="2238" y="407"/>
                  </a:lnTo>
                  <a:lnTo>
                    <a:pt x="2197" y="448"/>
                  </a:lnTo>
                  <a:lnTo>
                    <a:pt x="2156" y="651"/>
                  </a:lnTo>
                  <a:lnTo>
                    <a:pt x="2156" y="854"/>
                  </a:lnTo>
                  <a:lnTo>
                    <a:pt x="2238" y="1261"/>
                  </a:lnTo>
                  <a:lnTo>
                    <a:pt x="2522" y="2075"/>
                  </a:lnTo>
                  <a:lnTo>
                    <a:pt x="2563" y="2237"/>
                  </a:lnTo>
                  <a:lnTo>
                    <a:pt x="2604" y="2481"/>
                  </a:lnTo>
                  <a:lnTo>
                    <a:pt x="2563" y="2685"/>
                  </a:lnTo>
                  <a:lnTo>
                    <a:pt x="2522" y="2888"/>
                  </a:lnTo>
                  <a:lnTo>
                    <a:pt x="2441" y="2969"/>
                  </a:lnTo>
                  <a:lnTo>
                    <a:pt x="2360" y="3092"/>
                  </a:lnTo>
                  <a:lnTo>
                    <a:pt x="2156" y="3214"/>
                  </a:lnTo>
                  <a:lnTo>
                    <a:pt x="1546" y="3620"/>
                  </a:lnTo>
                  <a:lnTo>
                    <a:pt x="977" y="3986"/>
                  </a:lnTo>
                  <a:lnTo>
                    <a:pt x="692" y="4190"/>
                  </a:lnTo>
                  <a:lnTo>
                    <a:pt x="366" y="4434"/>
                  </a:lnTo>
                  <a:lnTo>
                    <a:pt x="244" y="4597"/>
                  </a:lnTo>
                  <a:lnTo>
                    <a:pt x="122" y="4719"/>
                  </a:lnTo>
                  <a:lnTo>
                    <a:pt x="41" y="4881"/>
                  </a:lnTo>
                  <a:lnTo>
                    <a:pt x="0" y="5044"/>
                  </a:lnTo>
                  <a:lnTo>
                    <a:pt x="0" y="5207"/>
                  </a:lnTo>
                  <a:lnTo>
                    <a:pt x="41" y="5329"/>
                  </a:lnTo>
                  <a:lnTo>
                    <a:pt x="163" y="5410"/>
                  </a:lnTo>
                  <a:lnTo>
                    <a:pt x="285" y="5491"/>
                  </a:lnTo>
                  <a:lnTo>
                    <a:pt x="611" y="5491"/>
                  </a:lnTo>
                  <a:lnTo>
                    <a:pt x="936" y="5451"/>
                  </a:lnTo>
                  <a:lnTo>
                    <a:pt x="1993" y="5247"/>
                  </a:lnTo>
                  <a:lnTo>
                    <a:pt x="3010" y="5044"/>
                  </a:lnTo>
                  <a:lnTo>
                    <a:pt x="4027" y="4841"/>
                  </a:lnTo>
                  <a:lnTo>
                    <a:pt x="4475" y="4678"/>
                  </a:lnTo>
                  <a:lnTo>
                    <a:pt x="4882" y="4515"/>
                  </a:lnTo>
                  <a:lnTo>
                    <a:pt x="5288" y="4312"/>
                  </a:lnTo>
                  <a:lnTo>
                    <a:pt x="5451" y="4149"/>
                  </a:lnTo>
                  <a:lnTo>
                    <a:pt x="5532" y="4068"/>
                  </a:lnTo>
                  <a:lnTo>
                    <a:pt x="5573" y="4068"/>
                  </a:lnTo>
                  <a:lnTo>
                    <a:pt x="5614" y="3986"/>
                  </a:lnTo>
                  <a:lnTo>
                    <a:pt x="5776" y="3783"/>
                  </a:lnTo>
                  <a:lnTo>
                    <a:pt x="5858" y="3580"/>
                  </a:lnTo>
                  <a:lnTo>
                    <a:pt x="6020" y="3132"/>
                  </a:lnTo>
                  <a:lnTo>
                    <a:pt x="6102" y="2644"/>
                  </a:lnTo>
                  <a:lnTo>
                    <a:pt x="6102" y="2197"/>
                  </a:lnTo>
                  <a:lnTo>
                    <a:pt x="6102" y="1668"/>
                  </a:lnTo>
                  <a:lnTo>
                    <a:pt x="6061" y="1180"/>
                  </a:lnTo>
                  <a:lnTo>
                    <a:pt x="6020" y="163"/>
                  </a:lnTo>
                  <a:lnTo>
                    <a:pt x="5980" y="81"/>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5"/>
            <p:cNvSpPr/>
            <p:nvPr/>
          </p:nvSpPr>
          <p:spPr>
            <a:xfrm>
              <a:off x="6151802" y="2502057"/>
              <a:ext cx="403947" cy="493266"/>
            </a:xfrm>
            <a:custGeom>
              <a:avLst/>
              <a:gdLst/>
              <a:ahLst/>
              <a:cxnLst/>
              <a:rect l="l" t="t" r="r" b="b"/>
              <a:pathLst>
                <a:path w="8828" h="10780" extrusionOk="0">
                  <a:moveTo>
                    <a:pt x="4313" y="0"/>
                  </a:moveTo>
                  <a:lnTo>
                    <a:pt x="4150" y="41"/>
                  </a:lnTo>
                  <a:lnTo>
                    <a:pt x="3987" y="82"/>
                  </a:lnTo>
                  <a:lnTo>
                    <a:pt x="3621" y="244"/>
                  </a:lnTo>
                  <a:lnTo>
                    <a:pt x="3296" y="407"/>
                  </a:lnTo>
                  <a:lnTo>
                    <a:pt x="1750" y="1058"/>
                  </a:lnTo>
                  <a:lnTo>
                    <a:pt x="1018" y="1424"/>
                  </a:lnTo>
                  <a:lnTo>
                    <a:pt x="611" y="1587"/>
                  </a:lnTo>
                  <a:lnTo>
                    <a:pt x="448" y="1668"/>
                  </a:lnTo>
                  <a:lnTo>
                    <a:pt x="286" y="1790"/>
                  </a:lnTo>
                  <a:lnTo>
                    <a:pt x="164" y="1871"/>
                  </a:lnTo>
                  <a:lnTo>
                    <a:pt x="82" y="1953"/>
                  </a:lnTo>
                  <a:lnTo>
                    <a:pt x="1" y="2156"/>
                  </a:lnTo>
                  <a:lnTo>
                    <a:pt x="1" y="2400"/>
                  </a:lnTo>
                  <a:lnTo>
                    <a:pt x="82" y="2644"/>
                  </a:lnTo>
                  <a:lnTo>
                    <a:pt x="164" y="2847"/>
                  </a:lnTo>
                  <a:lnTo>
                    <a:pt x="286" y="3092"/>
                  </a:lnTo>
                  <a:lnTo>
                    <a:pt x="570" y="3498"/>
                  </a:lnTo>
                  <a:lnTo>
                    <a:pt x="733" y="3824"/>
                  </a:lnTo>
                  <a:lnTo>
                    <a:pt x="855" y="4149"/>
                  </a:lnTo>
                  <a:lnTo>
                    <a:pt x="1099" y="4800"/>
                  </a:lnTo>
                  <a:lnTo>
                    <a:pt x="1750" y="6305"/>
                  </a:lnTo>
                  <a:lnTo>
                    <a:pt x="2482" y="7729"/>
                  </a:lnTo>
                  <a:lnTo>
                    <a:pt x="3296" y="9152"/>
                  </a:lnTo>
                  <a:lnTo>
                    <a:pt x="3580" y="9681"/>
                  </a:lnTo>
                  <a:lnTo>
                    <a:pt x="3743" y="9925"/>
                  </a:lnTo>
                  <a:lnTo>
                    <a:pt x="3947" y="10169"/>
                  </a:lnTo>
                  <a:lnTo>
                    <a:pt x="4150" y="10373"/>
                  </a:lnTo>
                  <a:lnTo>
                    <a:pt x="4353" y="10576"/>
                  </a:lnTo>
                  <a:lnTo>
                    <a:pt x="4638" y="10698"/>
                  </a:lnTo>
                  <a:lnTo>
                    <a:pt x="4923" y="10779"/>
                  </a:lnTo>
                  <a:lnTo>
                    <a:pt x="5330" y="10779"/>
                  </a:lnTo>
                  <a:lnTo>
                    <a:pt x="5696" y="10739"/>
                  </a:lnTo>
                  <a:lnTo>
                    <a:pt x="6672" y="10698"/>
                  </a:lnTo>
                  <a:lnTo>
                    <a:pt x="8624" y="10576"/>
                  </a:lnTo>
                  <a:lnTo>
                    <a:pt x="8706" y="10535"/>
                  </a:lnTo>
                  <a:lnTo>
                    <a:pt x="8746" y="10495"/>
                  </a:lnTo>
                  <a:lnTo>
                    <a:pt x="8787" y="10454"/>
                  </a:lnTo>
                  <a:lnTo>
                    <a:pt x="8828" y="10373"/>
                  </a:lnTo>
                  <a:lnTo>
                    <a:pt x="8828" y="9762"/>
                  </a:lnTo>
                  <a:lnTo>
                    <a:pt x="8746" y="8949"/>
                  </a:lnTo>
                  <a:lnTo>
                    <a:pt x="8665" y="8176"/>
                  </a:lnTo>
                  <a:lnTo>
                    <a:pt x="8462" y="7444"/>
                  </a:lnTo>
                  <a:lnTo>
                    <a:pt x="8258" y="6712"/>
                  </a:lnTo>
                  <a:lnTo>
                    <a:pt x="8014" y="5980"/>
                  </a:lnTo>
                  <a:lnTo>
                    <a:pt x="7689" y="5247"/>
                  </a:lnTo>
                  <a:lnTo>
                    <a:pt x="7363" y="4556"/>
                  </a:lnTo>
                  <a:lnTo>
                    <a:pt x="6997" y="3864"/>
                  </a:lnTo>
                  <a:lnTo>
                    <a:pt x="6184" y="2481"/>
                  </a:lnTo>
                  <a:lnTo>
                    <a:pt x="5777" y="1790"/>
                  </a:lnTo>
                  <a:lnTo>
                    <a:pt x="5370" y="1058"/>
                  </a:lnTo>
                  <a:lnTo>
                    <a:pt x="5085" y="488"/>
                  </a:lnTo>
                  <a:lnTo>
                    <a:pt x="4923" y="244"/>
                  </a:lnTo>
                  <a:lnTo>
                    <a:pt x="4801" y="122"/>
                  </a:lnTo>
                  <a:lnTo>
                    <a:pt x="4679" y="41"/>
                  </a:lnTo>
                  <a:lnTo>
                    <a:pt x="4516" y="0"/>
                  </a:lnTo>
                  <a:close/>
                </a:path>
              </a:pathLst>
            </a:custGeom>
            <a:solidFill>
              <a:srgbClr val="AE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5"/>
            <p:cNvSpPr/>
            <p:nvPr/>
          </p:nvSpPr>
          <p:spPr>
            <a:xfrm>
              <a:off x="5900541" y="1811512"/>
              <a:ext cx="469106" cy="815261"/>
            </a:xfrm>
            <a:custGeom>
              <a:avLst/>
              <a:gdLst/>
              <a:ahLst/>
              <a:cxnLst/>
              <a:rect l="l" t="t" r="r" b="b"/>
              <a:pathLst>
                <a:path w="10252" h="17817" extrusionOk="0">
                  <a:moveTo>
                    <a:pt x="2401" y="0"/>
                  </a:moveTo>
                  <a:lnTo>
                    <a:pt x="2319" y="82"/>
                  </a:lnTo>
                  <a:lnTo>
                    <a:pt x="2279" y="163"/>
                  </a:lnTo>
                  <a:lnTo>
                    <a:pt x="2279" y="326"/>
                  </a:lnTo>
                  <a:lnTo>
                    <a:pt x="2319" y="651"/>
                  </a:lnTo>
                  <a:lnTo>
                    <a:pt x="2441" y="1058"/>
                  </a:lnTo>
                  <a:lnTo>
                    <a:pt x="2563" y="1424"/>
                  </a:lnTo>
                  <a:lnTo>
                    <a:pt x="2726" y="1790"/>
                  </a:lnTo>
                  <a:lnTo>
                    <a:pt x="2929" y="2115"/>
                  </a:lnTo>
                  <a:lnTo>
                    <a:pt x="2360" y="1302"/>
                  </a:lnTo>
                  <a:lnTo>
                    <a:pt x="2238" y="1139"/>
                  </a:lnTo>
                  <a:lnTo>
                    <a:pt x="2116" y="1017"/>
                  </a:lnTo>
                  <a:lnTo>
                    <a:pt x="1953" y="977"/>
                  </a:lnTo>
                  <a:lnTo>
                    <a:pt x="1831" y="977"/>
                  </a:lnTo>
                  <a:lnTo>
                    <a:pt x="1750" y="1017"/>
                  </a:lnTo>
                  <a:lnTo>
                    <a:pt x="1668" y="1099"/>
                  </a:lnTo>
                  <a:lnTo>
                    <a:pt x="1628" y="1261"/>
                  </a:lnTo>
                  <a:lnTo>
                    <a:pt x="1628" y="1383"/>
                  </a:lnTo>
                  <a:lnTo>
                    <a:pt x="1628" y="1627"/>
                  </a:lnTo>
                  <a:lnTo>
                    <a:pt x="1750" y="1993"/>
                  </a:lnTo>
                  <a:lnTo>
                    <a:pt x="1857" y="2278"/>
                  </a:lnTo>
                  <a:lnTo>
                    <a:pt x="1831" y="2238"/>
                  </a:lnTo>
                  <a:lnTo>
                    <a:pt x="1628" y="1912"/>
                  </a:lnTo>
                  <a:lnTo>
                    <a:pt x="1343" y="1627"/>
                  </a:lnTo>
                  <a:lnTo>
                    <a:pt x="1221" y="1546"/>
                  </a:lnTo>
                  <a:lnTo>
                    <a:pt x="1140" y="1505"/>
                  </a:lnTo>
                  <a:lnTo>
                    <a:pt x="1058" y="1505"/>
                  </a:lnTo>
                  <a:lnTo>
                    <a:pt x="977" y="1546"/>
                  </a:lnTo>
                  <a:lnTo>
                    <a:pt x="936" y="1668"/>
                  </a:lnTo>
                  <a:lnTo>
                    <a:pt x="936" y="1871"/>
                  </a:lnTo>
                  <a:lnTo>
                    <a:pt x="977" y="2360"/>
                  </a:lnTo>
                  <a:lnTo>
                    <a:pt x="1058" y="2848"/>
                  </a:lnTo>
                  <a:lnTo>
                    <a:pt x="977" y="2726"/>
                  </a:lnTo>
                  <a:lnTo>
                    <a:pt x="855" y="2563"/>
                  </a:lnTo>
                  <a:lnTo>
                    <a:pt x="733" y="2441"/>
                  </a:lnTo>
                  <a:lnTo>
                    <a:pt x="529" y="2319"/>
                  </a:lnTo>
                  <a:lnTo>
                    <a:pt x="367" y="2238"/>
                  </a:lnTo>
                  <a:lnTo>
                    <a:pt x="204" y="2238"/>
                  </a:lnTo>
                  <a:lnTo>
                    <a:pt x="123" y="2278"/>
                  </a:lnTo>
                  <a:lnTo>
                    <a:pt x="82" y="2319"/>
                  </a:lnTo>
                  <a:lnTo>
                    <a:pt x="41" y="2360"/>
                  </a:lnTo>
                  <a:lnTo>
                    <a:pt x="1" y="2482"/>
                  </a:lnTo>
                  <a:lnTo>
                    <a:pt x="41" y="2726"/>
                  </a:lnTo>
                  <a:lnTo>
                    <a:pt x="123" y="3295"/>
                  </a:lnTo>
                  <a:lnTo>
                    <a:pt x="245" y="3865"/>
                  </a:lnTo>
                  <a:lnTo>
                    <a:pt x="570" y="5003"/>
                  </a:lnTo>
                  <a:lnTo>
                    <a:pt x="936" y="6102"/>
                  </a:lnTo>
                  <a:lnTo>
                    <a:pt x="1343" y="7159"/>
                  </a:lnTo>
                  <a:lnTo>
                    <a:pt x="1953" y="8705"/>
                  </a:lnTo>
                  <a:lnTo>
                    <a:pt x="2970" y="11390"/>
                  </a:lnTo>
                  <a:lnTo>
                    <a:pt x="3662" y="13057"/>
                  </a:lnTo>
                  <a:lnTo>
                    <a:pt x="4028" y="13871"/>
                  </a:lnTo>
                  <a:lnTo>
                    <a:pt x="4434" y="14684"/>
                  </a:lnTo>
                  <a:lnTo>
                    <a:pt x="4882" y="15498"/>
                  </a:lnTo>
                  <a:lnTo>
                    <a:pt x="5329" y="16271"/>
                  </a:lnTo>
                  <a:lnTo>
                    <a:pt x="5777" y="17044"/>
                  </a:lnTo>
                  <a:lnTo>
                    <a:pt x="6305" y="17816"/>
                  </a:lnTo>
                  <a:lnTo>
                    <a:pt x="6468" y="17816"/>
                  </a:lnTo>
                  <a:lnTo>
                    <a:pt x="6916" y="17694"/>
                  </a:lnTo>
                  <a:lnTo>
                    <a:pt x="8217" y="17166"/>
                  </a:lnTo>
                  <a:lnTo>
                    <a:pt x="10251" y="16271"/>
                  </a:lnTo>
                  <a:lnTo>
                    <a:pt x="6590" y="7159"/>
                  </a:lnTo>
                  <a:lnTo>
                    <a:pt x="5858" y="5329"/>
                  </a:lnTo>
                  <a:lnTo>
                    <a:pt x="5492" y="4393"/>
                  </a:lnTo>
                  <a:lnTo>
                    <a:pt x="5085" y="3458"/>
                  </a:lnTo>
                  <a:lnTo>
                    <a:pt x="4638" y="2563"/>
                  </a:lnTo>
                  <a:lnTo>
                    <a:pt x="4394" y="2115"/>
                  </a:lnTo>
                  <a:lnTo>
                    <a:pt x="4109" y="1709"/>
                  </a:lnTo>
                  <a:lnTo>
                    <a:pt x="3824" y="1302"/>
                  </a:lnTo>
                  <a:lnTo>
                    <a:pt x="3499" y="895"/>
                  </a:lnTo>
                  <a:lnTo>
                    <a:pt x="3173" y="570"/>
                  </a:lnTo>
                  <a:lnTo>
                    <a:pt x="2807" y="204"/>
                  </a:lnTo>
                  <a:lnTo>
                    <a:pt x="2645" y="82"/>
                  </a:lnTo>
                  <a:lnTo>
                    <a:pt x="24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5"/>
            <p:cNvSpPr/>
            <p:nvPr/>
          </p:nvSpPr>
          <p:spPr>
            <a:xfrm>
              <a:off x="5891252" y="1802177"/>
              <a:ext cx="487683" cy="833885"/>
            </a:xfrm>
            <a:custGeom>
              <a:avLst/>
              <a:gdLst/>
              <a:ahLst/>
              <a:cxnLst/>
              <a:rect l="l" t="t" r="r" b="b"/>
              <a:pathLst>
                <a:path w="10658" h="18224" extrusionOk="0">
                  <a:moveTo>
                    <a:pt x="2685" y="421"/>
                  </a:moveTo>
                  <a:lnTo>
                    <a:pt x="2766" y="448"/>
                  </a:lnTo>
                  <a:lnTo>
                    <a:pt x="2929" y="611"/>
                  </a:lnTo>
                  <a:lnTo>
                    <a:pt x="3092" y="774"/>
                  </a:lnTo>
                  <a:lnTo>
                    <a:pt x="3417" y="1059"/>
                  </a:lnTo>
                  <a:lnTo>
                    <a:pt x="3702" y="1425"/>
                  </a:lnTo>
                  <a:lnTo>
                    <a:pt x="4231" y="2116"/>
                  </a:lnTo>
                  <a:lnTo>
                    <a:pt x="4678" y="2848"/>
                  </a:lnTo>
                  <a:lnTo>
                    <a:pt x="5044" y="3621"/>
                  </a:lnTo>
                  <a:lnTo>
                    <a:pt x="5410" y="4394"/>
                  </a:lnTo>
                  <a:lnTo>
                    <a:pt x="6061" y="5980"/>
                  </a:lnTo>
                  <a:lnTo>
                    <a:pt x="6671" y="7607"/>
                  </a:lnTo>
                  <a:lnTo>
                    <a:pt x="8380" y="11838"/>
                  </a:lnTo>
                  <a:lnTo>
                    <a:pt x="10234" y="16375"/>
                  </a:lnTo>
                  <a:lnTo>
                    <a:pt x="8746" y="17044"/>
                  </a:lnTo>
                  <a:lnTo>
                    <a:pt x="7932" y="17370"/>
                  </a:lnTo>
                  <a:lnTo>
                    <a:pt x="7119" y="17695"/>
                  </a:lnTo>
                  <a:lnTo>
                    <a:pt x="6793" y="17776"/>
                  </a:lnTo>
                  <a:lnTo>
                    <a:pt x="6610" y="17837"/>
                  </a:lnTo>
                  <a:lnTo>
                    <a:pt x="6610" y="17837"/>
                  </a:lnTo>
                  <a:lnTo>
                    <a:pt x="6590" y="17817"/>
                  </a:lnTo>
                  <a:lnTo>
                    <a:pt x="6468" y="17614"/>
                  </a:lnTo>
                  <a:lnTo>
                    <a:pt x="6346" y="17410"/>
                  </a:lnTo>
                  <a:lnTo>
                    <a:pt x="5776" y="16515"/>
                  </a:lnTo>
                  <a:lnTo>
                    <a:pt x="5288" y="15702"/>
                  </a:lnTo>
                  <a:lnTo>
                    <a:pt x="4841" y="14848"/>
                  </a:lnTo>
                  <a:lnTo>
                    <a:pt x="4393" y="13994"/>
                  </a:lnTo>
                  <a:lnTo>
                    <a:pt x="3987" y="13099"/>
                  </a:lnTo>
                  <a:lnTo>
                    <a:pt x="3539" y="12041"/>
                  </a:lnTo>
                  <a:lnTo>
                    <a:pt x="3132" y="10983"/>
                  </a:lnTo>
                  <a:lnTo>
                    <a:pt x="2354" y="8920"/>
                  </a:lnTo>
                  <a:lnTo>
                    <a:pt x="2359" y="8909"/>
                  </a:lnTo>
                  <a:lnTo>
                    <a:pt x="2319" y="8828"/>
                  </a:lnTo>
                  <a:lnTo>
                    <a:pt x="2319" y="8828"/>
                  </a:lnTo>
                  <a:lnTo>
                    <a:pt x="2319" y="8828"/>
                  </a:lnTo>
                  <a:lnTo>
                    <a:pt x="1424" y="6550"/>
                  </a:lnTo>
                  <a:lnTo>
                    <a:pt x="1017" y="5370"/>
                  </a:lnTo>
                  <a:lnTo>
                    <a:pt x="692" y="4191"/>
                  </a:lnTo>
                  <a:lnTo>
                    <a:pt x="529" y="3621"/>
                  </a:lnTo>
                  <a:lnTo>
                    <a:pt x="448" y="3011"/>
                  </a:lnTo>
                  <a:lnTo>
                    <a:pt x="407" y="2767"/>
                  </a:lnTo>
                  <a:lnTo>
                    <a:pt x="448" y="2645"/>
                  </a:lnTo>
                  <a:lnTo>
                    <a:pt x="570" y="2645"/>
                  </a:lnTo>
                  <a:lnTo>
                    <a:pt x="732" y="2726"/>
                  </a:lnTo>
                  <a:lnTo>
                    <a:pt x="895" y="2889"/>
                  </a:lnTo>
                  <a:lnTo>
                    <a:pt x="1017" y="3011"/>
                  </a:lnTo>
                  <a:lnTo>
                    <a:pt x="1085" y="3124"/>
                  </a:lnTo>
                  <a:lnTo>
                    <a:pt x="1180" y="3377"/>
                  </a:lnTo>
                  <a:lnTo>
                    <a:pt x="1424" y="4069"/>
                  </a:lnTo>
                  <a:lnTo>
                    <a:pt x="1465" y="4109"/>
                  </a:lnTo>
                  <a:lnTo>
                    <a:pt x="1546" y="4150"/>
                  </a:lnTo>
                  <a:lnTo>
                    <a:pt x="1668" y="4150"/>
                  </a:lnTo>
                  <a:lnTo>
                    <a:pt x="1790" y="4069"/>
                  </a:lnTo>
                  <a:lnTo>
                    <a:pt x="1790" y="3987"/>
                  </a:lnTo>
                  <a:lnTo>
                    <a:pt x="1790" y="3906"/>
                  </a:lnTo>
                  <a:lnTo>
                    <a:pt x="1779" y="3870"/>
                  </a:lnTo>
                  <a:lnTo>
                    <a:pt x="1779" y="3870"/>
                  </a:lnTo>
                  <a:lnTo>
                    <a:pt x="1790" y="3865"/>
                  </a:lnTo>
                  <a:lnTo>
                    <a:pt x="1754" y="3786"/>
                  </a:lnTo>
                  <a:lnTo>
                    <a:pt x="1668" y="3499"/>
                  </a:lnTo>
                  <a:lnTo>
                    <a:pt x="1505" y="3133"/>
                  </a:lnTo>
                  <a:lnTo>
                    <a:pt x="1496" y="3117"/>
                  </a:lnTo>
                  <a:lnTo>
                    <a:pt x="1496" y="3117"/>
                  </a:lnTo>
                  <a:lnTo>
                    <a:pt x="1465" y="3011"/>
                  </a:lnTo>
                  <a:lnTo>
                    <a:pt x="1343" y="2523"/>
                  </a:lnTo>
                  <a:lnTo>
                    <a:pt x="1302" y="2075"/>
                  </a:lnTo>
                  <a:lnTo>
                    <a:pt x="1302" y="1994"/>
                  </a:lnTo>
                  <a:lnTo>
                    <a:pt x="1343" y="1953"/>
                  </a:lnTo>
                  <a:lnTo>
                    <a:pt x="1383" y="1953"/>
                  </a:lnTo>
                  <a:lnTo>
                    <a:pt x="1424" y="1994"/>
                  </a:lnTo>
                  <a:lnTo>
                    <a:pt x="1505" y="2075"/>
                  </a:lnTo>
                  <a:lnTo>
                    <a:pt x="1790" y="2401"/>
                  </a:lnTo>
                  <a:lnTo>
                    <a:pt x="1993" y="2767"/>
                  </a:lnTo>
                  <a:lnTo>
                    <a:pt x="2197" y="3174"/>
                  </a:lnTo>
                  <a:lnTo>
                    <a:pt x="2237" y="3255"/>
                  </a:lnTo>
                  <a:lnTo>
                    <a:pt x="2319" y="3296"/>
                  </a:lnTo>
                  <a:lnTo>
                    <a:pt x="2441" y="3296"/>
                  </a:lnTo>
                  <a:lnTo>
                    <a:pt x="2522" y="3255"/>
                  </a:lnTo>
                  <a:lnTo>
                    <a:pt x="2563" y="3214"/>
                  </a:lnTo>
                  <a:lnTo>
                    <a:pt x="2604" y="3133"/>
                  </a:lnTo>
                  <a:lnTo>
                    <a:pt x="2563" y="3052"/>
                  </a:lnTo>
                  <a:lnTo>
                    <a:pt x="2441" y="2767"/>
                  </a:lnTo>
                  <a:lnTo>
                    <a:pt x="2319" y="2482"/>
                  </a:lnTo>
                  <a:lnTo>
                    <a:pt x="2183" y="2279"/>
                  </a:lnTo>
                  <a:lnTo>
                    <a:pt x="2075" y="1953"/>
                  </a:lnTo>
                  <a:lnTo>
                    <a:pt x="2034" y="1750"/>
                  </a:lnTo>
                  <a:lnTo>
                    <a:pt x="2034" y="1547"/>
                  </a:lnTo>
                  <a:lnTo>
                    <a:pt x="2034" y="1465"/>
                  </a:lnTo>
                  <a:lnTo>
                    <a:pt x="2075" y="1343"/>
                  </a:lnTo>
                  <a:lnTo>
                    <a:pt x="2156" y="1384"/>
                  </a:lnTo>
                  <a:lnTo>
                    <a:pt x="2237" y="1425"/>
                  </a:lnTo>
                  <a:lnTo>
                    <a:pt x="2359" y="1547"/>
                  </a:lnTo>
                  <a:lnTo>
                    <a:pt x="2685" y="1994"/>
                  </a:lnTo>
                  <a:lnTo>
                    <a:pt x="2970" y="2442"/>
                  </a:lnTo>
                  <a:lnTo>
                    <a:pt x="3051" y="2482"/>
                  </a:lnTo>
                  <a:lnTo>
                    <a:pt x="3132" y="2523"/>
                  </a:lnTo>
                  <a:lnTo>
                    <a:pt x="3173" y="2523"/>
                  </a:lnTo>
                  <a:lnTo>
                    <a:pt x="3254" y="2482"/>
                  </a:lnTo>
                  <a:lnTo>
                    <a:pt x="3336" y="2442"/>
                  </a:lnTo>
                  <a:lnTo>
                    <a:pt x="3336" y="2360"/>
                  </a:lnTo>
                  <a:lnTo>
                    <a:pt x="3376" y="2319"/>
                  </a:lnTo>
                  <a:lnTo>
                    <a:pt x="3336" y="2238"/>
                  </a:lnTo>
                  <a:lnTo>
                    <a:pt x="3051" y="1791"/>
                  </a:lnTo>
                  <a:lnTo>
                    <a:pt x="2888" y="1343"/>
                  </a:lnTo>
                  <a:lnTo>
                    <a:pt x="2766" y="896"/>
                  </a:lnTo>
                  <a:lnTo>
                    <a:pt x="2685" y="448"/>
                  </a:lnTo>
                  <a:lnTo>
                    <a:pt x="2685" y="421"/>
                  </a:lnTo>
                  <a:close/>
                  <a:moveTo>
                    <a:pt x="2685" y="1"/>
                  </a:moveTo>
                  <a:lnTo>
                    <a:pt x="2522" y="42"/>
                  </a:lnTo>
                  <a:lnTo>
                    <a:pt x="2400" y="82"/>
                  </a:lnTo>
                  <a:lnTo>
                    <a:pt x="2319" y="204"/>
                  </a:lnTo>
                  <a:lnTo>
                    <a:pt x="2278" y="367"/>
                  </a:lnTo>
                  <a:lnTo>
                    <a:pt x="2278" y="570"/>
                  </a:lnTo>
                  <a:lnTo>
                    <a:pt x="2319" y="814"/>
                  </a:lnTo>
                  <a:lnTo>
                    <a:pt x="2376" y="1042"/>
                  </a:lnTo>
                  <a:lnTo>
                    <a:pt x="2278" y="977"/>
                  </a:lnTo>
                  <a:lnTo>
                    <a:pt x="2156" y="937"/>
                  </a:lnTo>
                  <a:lnTo>
                    <a:pt x="2034" y="937"/>
                  </a:lnTo>
                  <a:lnTo>
                    <a:pt x="1953" y="977"/>
                  </a:lnTo>
                  <a:lnTo>
                    <a:pt x="1831" y="1059"/>
                  </a:lnTo>
                  <a:lnTo>
                    <a:pt x="1749" y="1181"/>
                  </a:lnTo>
                  <a:lnTo>
                    <a:pt x="1627" y="1425"/>
                  </a:lnTo>
                  <a:lnTo>
                    <a:pt x="1627" y="1655"/>
                  </a:lnTo>
                  <a:lnTo>
                    <a:pt x="1546" y="1587"/>
                  </a:lnTo>
                  <a:lnTo>
                    <a:pt x="1424" y="1547"/>
                  </a:lnTo>
                  <a:lnTo>
                    <a:pt x="1302" y="1506"/>
                  </a:lnTo>
                  <a:lnTo>
                    <a:pt x="1180" y="1547"/>
                  </a:lnTo>
                  <a:lnTo>
                    <a:pt x="1058" y="1628"/>
                  </a:lnTo>
                  <a:lnTo>
                    <a:pt x="977" y="1709"/>
                  </a:lnTo>
                  <a:lnTo>
                    <a:pt x="936" y="1872"/>
                  </a:lnTo>
                  <a:lnTo>
                    <a:pt x="895" y="2157"/>
                  </a:lnTo>
                  <a:lnTo>
                    <a:pt x="932" y="2414"/>
                  </a:lnTo>
                  <a:lnTo>
                    <a:pt x="814" y="2319"/>
                  </a:lnTo>
                  <a:lnTo>
                    <a:pt x="570" y="2238"/>
                  </a:lnTo>
                  <a:lnTo>
                    <a:pt x="448" y="2238"/>
                  </a:lnTo>
                  <a:lnTo>
                    <a:pt x="326" y="2279"/>
                  </a:lnTo>
                  <a:lnTo>
                    <a:pt x="204" y="2319"/>
                  </a:lnTo>
                  <a:lnTo>
                    <a:pt x="122" y="2401"/>
                  </a:lnTo>
                  <a:lnTo>
                    <a:pt x="41" y="2564"/>
                  </a:lnTo>
                  <a:lnTo>
                    <a:pt x="0" y="2726"/>
                  </a:lnTo>
                  <a:lnTo>
                    <a:pt x="41" y="3052"/>
                  </a:lnTo>
                  <a:lnTo>
                    <a:pt x="122" y="3621"/>
                  </a:lnTo>
                  <a:lnTo>
                    <a:pt x="285" y="4231"/>
                  </a:lnTo>
                  <a:lnTo>
                    <a:pt x="610" y="5330"/>
                  </a:lnTo>
                  <a:lnTo>
                    <a:pt x="977" y="6428"/>
                  </a:lnTo>
                  <a:lnTo>
                    <a:pt x="1953" y="8950"/>
                  </a:lnTo>
                  <a:lnTo>
                    <a:pt x="2685" y="10943"/>
                  </a:lnTo>
                  <a:lnTo>
                    <a:pt x="3092" y="11960"/>
                  </a:lnTo>
                  <a:lnTo>
                    <a:pt x="3498" y="12936"/>
                  </a:lnTo>
                  <a:lnTo>
                    <a:pt x="3905" y="13872"/>
                  </a:lnTo>
                  <a:lnTo>
                    <a:pt x="4393" y="14807"/>
                  </a:lnTo>
                  <a:lnTo>
                    <a:pt x="4881" y="15743"/>
                  </a:lnTo>
                  <a:lnTo>
                    <a:pt x="5410" y="16637"/>
                  </a:lnTo>
                  <a:lnTo>
                    <a:pt x="5898" y="17451"/>
                  </a:lnTo>
                  <a:lnTo>
                    <a:pt x="6183" y="17898"/>
                  </a:lnTo>
                  <a:lnTo>
                    <a:pt x="6264" y="18020"/>
                  </a:lnTo>
                  <a:lnTo>
                    <a:pt x="6346" y="18183"/>
                  </a:lnTo>
                  <a:lnTo>
                    <a:pt x="6468" y="18224"/>
                  </a:lnTo>
                  <a:lnTo>
                    <a:pt x="6630" y="18224"/>
                  </a:lnTo>
                  <a:lnTo>
                    <a:pt x="6915" y="18183"/>
                  </a:lnTo>
                  <a:lnTo>
                    <a:pt x="7403" y="18020"/>
                  </a:lnTo>
                  <a:lnTo>
                    <a:pt x="7891" y="17817"/>
                  </a:lnTo>
                  <a:lnTo>
                    <a:pt x="8827" y="17410"/>
                  </a:lnTo>
                  <a:lnTo>
                    <a:pt x="10576" y="16637"/>
                  </a:lnTo>
                  <a:lnTo>
                    <a:pt x="10617" y="16597"/>
                  </a:lnTo>
                  <a:lnTo>
                    <a:pt x="10657" y="16556"/>
                  </a:lnTo>
                  <a:lnTo>
                    <a:pt x="10657" y="16475"/>
                  </a:lnTo>
                  <a:lnTo>
                    <a:pt x="10657" y="16434"/>
                  </a:lnTo>
                  <a:lnTo>
                    <a:pt x="6915" y="7201"/>
                  </a:lnTo>
                  <a:lnTo>
                    <a:pt x="6264" y="5411"/>
                  </a:lnTo>
                  <a:lnTo>
                    <a:pt x="5898" y="4516"/>
                  </a:lnTo>
                  <a:lnTo>
                    <a:pt x="5532" y="3662"/>
                  </a:lnTo>
                  <a:lnTo>
                    <a:pt x="5125" y="2808"/>
                  </a:lnTo>
                  <a:lnTo>
                    <a:pt x="4637" y="1994"/>
                  </a:lnTo>
                  <a:lnTo>
                    <a:pt x="4353" y="1587"/>
                  </a:lnTo>
                  <a:lnTo>
                    <a:pt x="4068" y="1221"/>
                  </a:lnTo>
                  <a:lnTo>
                    <a:pt x="3783" y="855"/>
                  </a:lnTo>
                  <a:lnTo>
                    <a:pt x="3417" y="530"/>
                  </a:lnTo>
                  <a:lnTo>
                    <a:pt x="3092" y="204"/>
                  </a:lnTo>
                  <a:lnTo>
                    <a:pt x="2888" y="82"/>
                  </a:lnTo>
                  <a:lnTo>
                    <a:pt x="26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5"/>
            <p:cNvSpPr/>
            <p:nvPr/>
          </p:nvSpPr>
          <p:spPr>
            <a:xfrm>
              <a:off x="6149972" y="2416442"/>
              <a:ext cx="448607" cy="539801"/>
            </a:xfrm>
            <a:custGeom>
              <a:avLst/>
              <a:gdLst/>
              <a:ahLst/>
              <a:cxnLst/>
              <a:rect l="l" t="t" r="r" b="b"/>
              <a:pathLst>
                <a:path w="9804" h="11797" extrusionOk="0">
                  <a:moveTo>
                    <a:pt x="5288" y="0"/>
                  </a:moveTo>
                  <a:lnTo>
                    <a:pt x="4922" y="81"/>
                  </a:lnTo>
                  <a:lnTo>
                    <a:pt x="4597" y="203"/>
                  </a:lnTo>
                  <a:lnTo>
                    <a:pt x="4271" y="366"/>
                  </a:lnTo>
                  <a:lnTo>
                    <a:pt x="3946" y="570"/>
                  </a:lnTo>
                  <a:lnTo>
                    <a:pt x="3661" y="814"/>
                  </a:lnTo>
                  <a:lnTo>
                    <a:pt x="3376" y="1058"/>
                  </a:lnTo>
                  <a:lnTo>
                    <a:pt x="2848" y="1586"/>
                  </a:lnTo>
                  <a:lnTo>
                    <a:pt x="1790" y="2847"/>
                  </a:lnTo>
                  <a:lnTo>
                    <a:pt x="773" y="4108"/>
                  </a:lnTo>
                  <a:lnTo>
                    <a:pt x="488" y="4515"/>
                  </a:lnTo>
                  <a:lnTo>
                    <a:pt x="244" y="4922"/>
                  </a:lnTo>
                  <a:lnTo>
                    <a:pt x="82" y="5369"/>
                  </a:lnTo>
                  <a:lnTo>
                    <a:pt x="41" y="5573"/>
                  </a:lnTo>
                  <a:lnTo>
                    <a:pt x="0" y="5817"/>
                  </a:lnTo>
                  <a:lnTo>
                    <a:pt x="41" y="6224"/>
                  </a:lnTo>
                  <a:lnTo>
                    <a:pt x="204" y="6630"/>
                  </a:lnTo>
                  <a:lnTo>
                    <a:pt x="407" y="7037"/>
                  </a:lnTo>
                  <a:lnTo>
                    <a:pt x="692" y="7362"/>
                  </a:lnTo>
                  <a:lnTo>
                    <a:pt x="1017" y="7688"/>
                  </a:lnTo>
                  <a:lnTo>
                    <a:pt x="1343" y="7932"/>
                  </a:lnTo>
                  <a:lnTo>
                    <a:pt x="1749" y="8135"/>
                  </a:lnTo>
                  <a:lnTo>
                    <a:pt x="2115" y="8257"/>
                  </a:lnTo>
                  <a:lnTo>
                    <a:pt x="1993" y="9071"/>
                  </a:lnTo>
                  <a:lnTo>
                    <a:pt x="1912" y="9925"/>
                  </a:lnTo>
                  <a:lnTo>
                    <a:pt x="1871" y="10739"/>
                  </a:lnTo>
                  <a:lnTo>
                    <a:pt x="1871" y="11593"/>
                  </a:lnTo>
                  <a:lnTo>
                    <a:pt x="2848" y="11674"/>
                  </a:lnTo>
                  <a:lnTo>
                    <a:pt x="4515" y="11755"/>
                  </a:lnTo>
                  <a:lnTo>
                    <a:pt x="6142" y="11796"/>
                  </a:lnTo>
                  <a:lnTo>
                    <a:pt x="6671" y="11796"/>
                  </a:lnTo>
                  <a:lnTo>
                    <a:pt x="6834" y="11755"/>
                  </a:lnTo>
                  <a:lnTo>
                    <a:pt x="6875" y="11715"/>
                  </a:lnTo>
                  <a:lnTo>
                    <a:pt x="6793" y="10861"/>
                  </a:lnTo>
                  <a:lnTo>
                    <a:pt x="6793" y="10454"/>
                  </a:lnTo>
                  <a:lnTo>
                    <a:pt x="6834" y="10006"/>
                  </a:lnTo>
                  <a:lnTo>
                    <a:pt x="6956" y="9600"/>
                  </a:lnTo>
                  <a:lnTo>
                    <a:pt x="7119" y="9234"/>
                  </a:lnTo>
                  <a:lnTo>
                    <a:pt x="7363" y="8867"/>
                  </a:lnTo>
                  <a:lnTo>
                    <a:pt x="7525" y="8745"/>
                  </a:lnTo>
                  <a:lnTo>
                    <a:pt x="7688" y="8583"/>
                  </a:lnTo>
                  <a:lnTo>
                    <a:pt x="7891" y="8705"/>
                  </a:lnTo>
                  <a:lnTo>
                    <a:pt x="8135" y="8745"/>
                  </a:lnTo>
                  <a:lnTo>
                    <a:pt x="8339" y="8786"/>
                  </a:lnTo>
                  <a:lnTo>
                    <a:pt x="8583" y="8786"/>
                  </a:lnTo>
                  <a:lnTo>
                    <a:pt x="8786" y="8745"/>
                  </a:lnTo>
                  <a:lnTo>
                    <a:pt x="9030" y="8664"/>
                  </a:lnTo>
                  <a:lnTo>
                    <a:pt x="9234" y="8583"/>
                  </a:lnTo>
                  <a:lnTo>
                    <a:pt x="9437" y="8501"/>
                  </a:lnTo>
                  <a:lnTo>
                    <a:pt x="9600" y="8339"/>
                  </a:lnTo>
                  <a:lnTo>
                    <a:pt x="9763" y="8135"/>
                  </a:lnTo>
                  <a:lnTo>
                    <a:pt x="9803" y="7932"/>
                  </a:lnTo>
                  <a:lnTo>
                    <a:pt x="9803" y="7810"/>
                  </a:lnTo>
                  <a:lnTo>
                    <a:pt x="9763" y="7729"/>
                  </a:lnTo>
                  <a:lnTo>
                    <a:pt x="9681" y="7566"/>
                  </a:lnTo>
                  <a:lnTo>
                    <a:pt x="9518" y="7484"/>
                  </a:lnTo>
                  <a:lnTo>
                    <a:pt x="9315" y="7403"/>
                  </a:lnTo>
                  <a:lnTo>
                    <a:pt x="8542" y="7403"/>
                  </a:lnTo>
                  <a:lnTo>
                    <a:pt x="8339" y="7322"/>
                  </a:lnTo>
                  <a:lnTo>
                    <a:pt x="8746" y="6752"/>
                  </a:lnTo>
                  <a:lnTo>
                    <a:pt x="9152" y="6061"/>
                  </a:lnTo>
                  <a:lnTo>
                    <a:pt x="9315" y="5735"/>
                  </a:lnTo>
                  <a:lnTo>
                    <a:pt x="9478" y="5369"/>
                  </a:lnTo>
                  <a:lnTo>
                    <a:pt x="9559" y="5044"/>
                  </a:lnTo>
                  <a:lnTo>
                    <a:pt x="9600" y="4678"/>
                  </a:lnTo>
                  <a:lnTo>
                    <a:pt x="9559" y="4434"/>
                  </a:lnTo>
                  <a:lnTo>
                    <a:pt x="9518" y="4190"/>
                  </a:lnTo>
                  <a:lnTo>
                    <a:pt x="9396" y="3661"/>
                  </a:lnTo>
                  <a:lnTo>
                    <a:pt x="9152" y="3132"/>
                  </a:lnTo>
                  <a:lnTo>
                    <a:pt x="8868" y="2644"/>
                  </a:lnTo>
                  <a:lnTo>
                    <a:pt x="8502" y="2156"/>
                  </a:lnTo>
                  <a:lnTo>
                    <a:pt x="8176" y="1708"/>
                  </a:lnTo>
                  <a:lnTo>
                    <a:pt x="7810" y="1302"/>
                  </a:lnTo>
                  <a:lnTo>
                    <a:pt x="7444" y="936"/>
                  </a:lnTo>
                  <a:lnTo>
                    <a:pt x="7241" y="732"/>
                  </a:lnTo>
                  <a:lnTo>
                    <a:pt x="6997" y="529"/>
                  </a:lnTo>
                  <a:lnTo>
                    <a:pt x="6712" y="366"/>
                  </a:lnTo>
                  <a:lnTo>
                    <a:pt x="6468" y="244"/>
                  </a:lnTo>
                  <a:lnTo>
                    <a:pt x="6183" y="122"/>
                  </a:lnTo>
                  <a:lnTo>
                    <a:pt x="5898" y="41"/>
                  </a:lnTo>
                  <a:lnTo>
                    <a:pt x="55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5"/>
            <p:cNvSpPr/>
            <p:nvPr/>
          </p:nvSpPr>
          <p:spPr>
            <a:xfrm>
              <a:off x="6142513" y="2407108"/>
              <a:ext cx="465354" cy="558425"/>
            </a:xfrm>
            <a:custGeom>
              <a:avLst/>
              <a:gdLst/>
              <a:ahLst/>
              <a:cxnLst/>
              <a:rect l="l" t="t" r="r" b="b"/>
              <a:pathLst>
                <a:path w="10170" h="12204" extrusionOk="0">
                  <a:moveTo>
                    <a:pt x="5492" y="407"/>
                  </a:moveTo>
                  <a:lnTo>
                    <a:pt x="5858" y="448"/>
                  </a:lnTo>
                  <a:lnTo>
                    <a:pt x="6224" y="489"/>
                  </a:lnTo>
                  <a:lnTo>
                    <a:pt x="6549" y="652"/>
                  </a:lnTo>
                  <a:lnTo>
                    <a:pt x="6875" y="814"/>
                  </a:lnTo>
                  <a:lnTo>
                    <a:pt x="7200" y="1018"/>
                  </a:lnTo>
                  <a:lnTo>
                    <a:pt x="7485" y="1262"/>
                  </a:lnTo>
                  <a:lnTo>
                    <a:pt x="8054" y="1912"/>
                  </a:lnTo>
                  <a:lnTo>
                    <a:pt x="8624" y="2563"/>
                  </a:lnTo>
                  <a:lnTo>
                    <a:pt x="8868" y="2929"/>
                  </a:lnTo>
                  <a:lnTo>
                    <a:pt x="9071" y="3295"/>
                  </a:lnTo>
                  <a:lnTo>
                    <a:pt x="9275" y="3702"/>
                  </a:lnTo>
                  <a:lnTo>
                    <a:pt x="9397" y="4068"/>
                  </a:lnTo>
                  <a:lnTo>
                    <a:pt x="9519" y="4516"/>
                  </a:lnTo>
                  <a:lnTo>
                    <a:pt x="9519" y="4922"/>
                  </a:lnTo>
                  <a:lnTo>
                    <a:pt x="9478" y="5329"/>
                  </a:lnTo>
                  <a:lnTo>
                    <a:pt x="9356" y="5736"/>
                  </a:lnTo>
                  <a:lnTo>
                    <a:pt x="9153" y="6183"/>
                  </a:lnTo>
                  <a:lnTo>
                    <a:pt x="8868" y="6631"/>
                  </a:lnTo>
                  <a:lnTo>
                    <a:pt x="8339" y="7444"/>
                  </a:lnTo>
                  <a:lnTo>
                    <a:pt x="8298" y="7526"/>
                  </a:lnTo>
                  <a:lnTo>
                    <a:pt x="8339" y="7607"/>
                  </a:lnTo>
                  <a:lnTo>
                    <a:pt x="8380" y="7688"/>
                  </a:lnTo>
                  <a:lnTo>
                    <a:pt x="8461" y="7729"/>
                  </a:lnTo>
                  <a:lnTo>
                    <a:pt x="8665" y="7770"/>
                  </a:lnTo>
                  <a:lnTo>
                    <a:pt x="8909" y="7810"/>
                  </a:lnTo>
                  <a:lnTo>
                    <a:pt x="9356" y="7810"/>
                  </a:lnTo>
                  <a:lnTo>
                    <a:pt x="9559" y="7851"/>
                  </a:lnTo>
                  <a:lnTo>
                    <a:pt x="9641" y="7892"/>
                  </a:lnTo>
                  <a:lnTo>
                    <a:pt x="9722" y="7973"/>
                  </a:lnTo>
                  <a:lnTo>
                    <a:pt x="9763" y="8055"/>
                  </a:lnTo>
                  <a:lnTo>
                    <a:pt x="9763" y="8136"/>
                  </a:lnTo>
                  <a:lnTo>
                    <a:pt x="9722" y="8258"/>
                  </a:lnTo>
                  <a:lnTo>
                    <a:pt x="9681" y="8339"/>
                  </a:lnTo>
                  <a:lnTo>
                    <a:pt x="9519" y="8502"/>
                  </a:lnTo>
                  <a:lnTo>
                    <a:pt x="9315" y="8624"/>
                  </a:lnTo>
                  <a:lnTo>
                    <a:pt x="9112" y="8705"/>
                  </a:lnTo>
                  <a:lnTo>
                    <a:pt x="8909" y="8746"/>
                  </a:lnTo>
                  <a:lnTo>
                    <a:pt x="8705" y="8787"/>
                  </a:lnTo>
                  <a:lnTo>
                    <a:pt x="8461" y="8787"/>
                  </a:lnTo>
                  <a:lnTo>
                    <a:pt x="8258" y="8746"/>
                  </a:lnTo>
                  <a:lnTo>
                    <a:pt x="8054" y="8665"/>
                  </a:lnTo>
                  <a:lnTo>
                    <a:pt x="7851" y="8624"/>
                  </a:lnTo>
                  <a:lnTo>
                    <a:pt x="7770" y="8624"/>
                  </a:lnTo>
                  <a:lnTo>
                    <a:pt x="7688" y="8665"/>
                  </a:lnTo>
                  <a:lnTo>
                    <a:pt x="7444" y="8909"/>
                  </a:lnTo>
                  <a:lnTo>
                    <a:pt x="7200" y="9193"/>
                  </a:lnTo>
                  <a:lnTo>
                    <a:pt x="6997" y="9560"/>
                  </a:lnTo>
                  <a:lnTo>
                    <a:pt x="6834" y="10007"/>
                  </a:lnTo>
                  <a:lnTo>
                    <a:pt x="6793" y="10454"/>
                  </a:lnTo>
                  <a:lnTo>
                    <a:pt x="6753" y="10902"/>
                  </a:lnTo>
                  <a:lnTo>
                    <a:pt x="6793" y="11349"/>
                  </a:lnTo>
                  <a:lnTo>
                    <a:pt x="6793" y="11634"/>
                  </a:lnTo>
                  <a:lnTo>
                    <a:pt x="6834" y="11756"/>
                  </a:lnTo>
                  <a:lnTo>
                    <a:pt x="6834" y="11797"/>
                  </a:lnTo>
                  <a:lnTo>
                    <a:pt x="5939" y="11797"/>
                  </a:lnTo>
                  <a:lnTo>
                    <a:pt x="4841" y="11756"/>
                  </a:lnTo>
                  <a:lnTo>
                    <a:pt x="3743" y="11715"/>
                  </a:lnTo>
                  <a:lnTo>
                    <a:pt x="2645" y="11634"/>
                  </a:lnTo>
                  <a:lnTo>
                    <a:pt x="2278" y="11593"/>
                  </a:lnTo>
                  <a:lnTo>
                    <a:pt x="2238" y="11593"/>
                  </a:lnTo>
                  <a:lnTo>
                    <a:pt x="2238" y="10943"/>
                  </a:lnTo>
                  <a:lnTo>
                    <a:pt x="2278" y="10129"/>
                  </a:lnTo>
                  <a:lnTo>
                    <a:pt x="2360" y="9316"/>
                  </a:lnTo>
                  <a:lnTo>
                    <a:pt x="2482" y="8502"/>
                  </a:lnTo>
                  <a:lnTo>
                    <a:pt x="2482" y="8421"/>
                  </a:lnTo>
                  <a:lnTo>
                    <a:pt x="2482" y="8380"/>
                  </a:lnTo>
                  <a:lnTo>
                    <a:pt x="2400" y="8299"/>
                  </a:lnTo>
                  <a:lnTo>
                    <a:pt x="2360" y="8258"/>
                  </a:lnTo>
                  <a:lnTo>
                    <a:pt x="2075" y="8177"/>
                  </a:lnTo>
                  <a:lnTo>
                    <a:pt x="1790" y="8095"/>
                  </a:lnTo>
                  <a:lnTo>
                    <a:pt x="1546" y="7933"/>
                  </a:lnTo>
                  <a:lnTo>
                    <a:pt x="1302" y="7770"/>
                  </a:lnTo>
                  <a:lnTo>
                    <a:pt x="1099" y="7566"/>
                  </a:lnTo>
                  <a:lnTo>
                    <a:pt x="895" y="7363"/>
                  </a:lnTo>
                  <a:lnTo>
                    <a:pt x="733" y="7119"/>
                  </a:lnTo>
                  <a:lnTo>
                    <a:pt x="570" y="6875"/>
                  </a:lnTo>
                  <a:lnTo>
                    <a:pt x="448" y="6590"/>
                  </a:lnTo>
                  <a:lnTo>
                    <a:pt x="407" y="6305"/>
                  </a:lnTo>
                  <a:lnTo>
                    <a:pt x="367" y="5980"/>
                  </a:lnTo>
                  <a:lnTo>
                    <a:pt x="407" y="5655"/>
                  </a:lnTo>
                  <a:lnTo>
                    <a:pt x="529" y="5370"/>
                  </a:lnTo>
                  <a:lnTo>
                    <a:pt x="651" y="5085"/>
                  </a:lnTo>
                  <a:lnTo>
                    <a:pt x="1058" y="4516"/>
                  </a:lnTo>
                  <a:lnTo>
                    <a:pt x="1953" y="3377"/>
                  </a:lnTo>
                  <a:lnTo>
                    <a:pt x="2889" y="2238"/>
                  </a:lnTo>
                  <a:lnTo>
                    <a:pt x="3295" y="1790"/>
                  </a:lnTo>
                  <a:lnTo>
                    <a:pt x="3743" y="1343"/>
                  </a:lnTo>
                  <a:lnTo>
                    <a:pt x="4231" y="936"/>
                  </a:lnTo>
                  <a:lnTo>
                    <a:pt x="4475" y="733"/>
                  </a:lnTo>
                  <a:lnTo>
                    <a:pt x="4760" y="611"/>
                  </a:lnTo>
                  <a:lnTo>
                    <a:pt x="5126" y="489"/>
                  </a:lnTo>
                  <a:lnTo>
                    <a:pt x="5492" y="407"/>
                  </a:lnTo>
                  <a:close/>
                  <a:moveTo>
                    <a:pt x="5533" y="1"/>
                  </a:moveTo>
                  <a:lnTo>
                    <a:pt x="5166" y="41"/>
                  </a:lnTo>
                  <a:lnTo>
                    <a:pt x="4841" y="163"/>
                  </a:lnTo>
                  <a:lnTo>
                    <a:pt x="4516" y="285"/>
                  </a:lnTo>
                  <a:lnTo>
                    <a:pt x="4190" y="448"/>
                  </a:lnTo>
                  <a:lnTo>
                    <a:pt x="3905" y="652"/>
                  </a:lnTo>
                  <a:lnTo>
                    <a:pt x="3377" y="1140"/>
                  </a:lnTo>
                  <a:lnTo>
                    <a:pt x="2889" y="1628"/>
                  </a:lnTo>
                  <a:lnTo>
                    <a:pt x="1790" y="2889"/>
                  </a:lnTo>
                  <a:lnTo>
                    <a:pt x="773" y="4231"/>
                  </a:lnTo>
                  <a:lnTo>
                    <a:pt x="367" y="4800"/>
                  </a:lnTo>
                  <a:lnTo>
                    <a:pt x="204" y="5126"/>
                  </a:lnTo>
                  <a:lnTo>
                    <a:pt x="82" y="5451"/>
                  </a:lnTo>
                  <a:lnTo>
                    <a:pt x="1" y="5777"/>
                  </a:lnTo>
                  <a:lnTo>
                    <a:pt x="1" y="6102"/>
                  </a:lnTo>
                  <a:lnTo>
                    <a:pt x="1" y="6428"/>
                  </a:lnTo>
                  <a:lnTo>
                    <a:pt x="123" y="6794"/>
                  </a:lnTo>
                  <a:lnTo>
                    <a:pt x="285" y="7119"/>
                  </a:lnTo>
                  <a:lnTo>
                    <a:pt x="448" y="7444"/>
                  </a:lnTo>
                  <a:lnTo>
                    <a:pt x="692" y="7729"/>
                  </a:lnTo>
                  <a:lnTo>
                    <a:pt x="936" y="7973"/>
                  </a:lnTo>
                  <a:lnTo>
                    <a:pt x="1262" y="8217"/>
                  </a:lnTo>
                  <a:lnTo>
                    <a:pt x="1546" y="8421"/>
                  </a:lnTo>
                  <a:lnTo>
                    <a:pt x="1872" y="8543"/>
                  </a:lnTo>
                  <a:lnTo>
                    <a:pt x="2078" y="8611"/>
                  </a:lnTo>
                  <a:lnTo>
                    <a:pt x="2078" y="8611"/>
                  </a:lnTo>
                  <a:lnTo>
                    <a:pt x="1953" y="9234"/>
                  </a:lnTo>
                  <a:lnTo>
                    <a:pt x="1872" y="10088"/>
                  </a:lnTo>
                  <a:lnTo>
                    <a:pt x="1831" y="10943"/>
                  </a:lnTo>
                  <a:lnTo>
                    <a:pt x="1831" y="11797"/>
                  </a:lnTo>
                  <a:lnTo>
                    <a:pt x="1872" y="11919"/>
                  </a:lnTo>
                  <a:lnTo>
                    <a:pt x="1953" y="11959"/>
                  </a:lnTo>
                  <a:lnTo>
                    <a:pt x="1994" y="11959"/>
                  </a:lnTo>
                  <a:lnTo>
                    <a:pt x="2685" y="12041"/>
                  </a:lnTo>
                  <a:lnTo>
                    <a:pt x="3377" y="12122"/>
                  </a:lnTo>
                  <a:lnTo>
                    <a:pt x="4760" y="12163"/>
                  </a:lnTo>
                  <a:lnTo>
                    <a:pt x="5573" y="12204"/>
                  </a:lnTo>
                  <a:lnTo>
                    <a:pt x="6834" y="12204"/>
                  </a:lnTo>
                  <a:lnTo>
                    <a:pt x="7038" y="12163"/>
                  </a:lnTo>
                  <a:lnTo>
                    <a:pt x="7160" y="12122"/>
                  </a:lnTo>
                  <a:lnTo>
                    <a:pt x="7200" y="12041"/>
                  </a:lnTo>
                  <a:lnTo>
                    <a:pt x="7241" y="11919"/>
                  </a:lnTo>
                  <a:lnTo>
                    <a:pt x="7200" y="11797"/>
                  </a:lnTo>
                  <a:lnTo>
                    <a:pt x="7160" y="11309"/>
                  </a:lnTo>
                  <a:lnTo>
                    <a:pt x="7160" y="10821"/>
                  </a:lnTo>
                  <a:lnTo>
                    <a:pt x="7200" y="10332"/>
                  </a:lnTo>
                  <a:lnTo>
                    <a:pt x="7282" y="9966"/>
                  </a:lnTo>
                  <a:lnTo>
                    <a:pt x="7444" y="9560"/>
                  </a:lnTo>
                  <a:lnTo>
                    <a:pt x="7648" y="9234"/>
                  </a:lnTo>
                  <a:lnTo>
                    <a:pt x="7810" y="9112"/>
                  </a:lnTo>
                  <a:lnTo>
                    <a:pt x="7917" y="9032"/>
                  </a:lnTo>
                  <a:lnTo>
                    <a:pt x="7917" y="9032"/>
                  </a:lnTo>
                  <a:lnTo>
                    <a:pt x="8054" y="9071"/>
                  </a:lnTo>
                  <a:lnTo>
                    <a:pt x="8339" y="9153"/>
                  </a:lnTo>
                  <a:lnTo>
                    <a:pt x="8990" y="9153"/>
                  </a:lnTo>
                  <a:lnTo>
                    <a:pt x="9315" y="9071"/>
                  </a:lnTo>
                  <a:lnTo>
                    <a:pt x="9600" y="8949"/>
                  </a:lnTo>
                  <a:lnTo>
                    <a:pt x="9844" y="8746"/>
                  </a:lnTo>
                  <a:lnTo>
                    <a:pt x="10048" y="8502"/>
                  </a:lnTo>
                  <a:lnTo>
                    <a:pt x="10170" y="8258"/>
                  </a:lnTo>
                  <a:lnTo>
                    <a:pt x="10170" y="8014"/>
                  </a:lnTo>
                  <a:lnTo>
                    <a:pt x="10129" y="7892"/>
                  </a:lnTo>
                  <a:lnTo>
                    <a:pt x="10088" y="7770"/>
                  </a:lnTo>
                  <a:lnTo>
                    <a:pt x="10007" y="7648"/>
                  </a:lnTo>
                  <a:lnTo>
                    <a:pt x="9885" y="7566"/>
                  </a:lnTo>
                  <a:lnTo>
                    <a:pt x="9722" y="7485"/>
                  </a:lnTo>
                  <a:lnTo>
                    <a:pt x="9559" y="7444"/>
                  </a:lnTo>
                  <a:lnTo>
                    <a:pt x="9234" y="7404"/>
                  </a:lnTo>
                  <a:lnTo>
                    <a:pt x="8835" y="7404"/>
                  </a:lnTo>
                  <a:lnTo>
                    <a:pt x="9234" y="6834"/>
                  </a:lnTo>
                  <a:lnTo>
                    <a:pt x="9478" y="6387"/>
                  </a:lnTo>
                  <a:lnTo>
                    <a:pt x="9681" y="5939"/>
                  </a:lnTo>
                  <a:lnTo>
                    <a:pt x="9844" y="5492"/>
                  </a:lnTo>
                  <a:lnTo>
                    <a:pt x="9926" y="5045"/>
                  </a:lnTo>
                  <a:lnTo>
                    <a:pt x="9926" y="4556"/>
                  </a:lnTo>
                  <a:lnTo>
                    <a:pt x="9885" y="4312"/>
                  </a:lnTo>
                  <a:lnTo>
                    <a:pt x="9804" y="4068"/>
                  </a:lnTo>
                  <a:lnTo>
                    <a:pt x="9681" y="3621"/>
                  </a:lnTo>
                  <a:lnTo>
                    <a:pt x="9478" y="3214"/>
                  </a:lnTo>
                  <a:lnTo>
                    <a:pt x="9234" y="2807"/>
                  </a:lnTo>
                  <a:lnTo>
                    <a:pt x="8990" y="2401"/>
                  </a:lnTo>
                  <a:lnTo>
                    <a:pt x="8380" y="1668"/>
                  </a:lnTo>
                  <a:lnTo>
                    <a:pt x="7770" y="977"/>
                  </a:lnTo>
                  <a:lnTo>
                    <a:pt x="7485" y="733"/>
                  </a:lnTo>
                  <a:lnTo>
                    <a:pt x="7200" y="529"/>
                  </a:lnTo>
                  <a:lnTo>
                    <a:pt x="6875" y="367"/>
                  </a:lnTo>
                  <a:lnTo>
                    <a:pt x="6590" y="204"/>
                  </a:lnTo>
                  <a:lnTo>
                    <a:pt x="6224" y="82"/>
                  </a:lnTo>
                  <a:lnTo>
                    <a:pt x="5899" y="41"/>
                  </a:lnTo>
                  <a:lnTo>
                    <a:pt x="5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5"/>
            <p:cNvSpPr/>
            <p:nvPr/>
          </p:nvSpPr>
          <p:spPr>
            <a:xfrm>
              <a:off x="6216962" y="2548594"/>
              <a:ext cx="102405" cy="91240"/>
            </a:xfrm>
            <a:custGeom>
              <a:avLst/>
              <a:gdLst/>
              <a:ahLst/>
              <a:cxnLst/>
              <a:rect l="l" t="t" r="r" b="b"/>
              <a:pathLst>
                <a:path w="2238" h="1994" extrusionOk="0">
                  <a:moveTo>
                    <a:pt x="1994" y="0"/>
                  </a:moveTo>
                  <a:lnTo>
                    <a:pt x="1912" y="41"/>
                  </a:lnTo>
                  <a:lnTo>
                    <a:pt x="1099" y="407"/>
                  </a:lnTo>
                  <a:lnTo>
                    <a:pt x="733" y="610"/>
                  </a:lnTo>
                  <a:lnTo>
                    <a:pt x="367" y="814"/>
                  </a:lnTo>
                  <a:lnTo>
                    <a:pt x="204" y="936"/>
                  </a:lnTo>
                  <a:lnTo>
                    <a:pt x="82" y="1098"/>
                  </a:lnTo>
                  <a:lnTo>
                    <a:pt x="41" y="1261"/>
                  </a:lnTo>
                  <a:lnTo>
                    <a:pt x="1" y="1464"/>
                  </a:lnTo>
                  <a:lnTo>
                    <a:pt x="82" y="1668"/>
                  </a:lnTo>
                  <a:lnTo>
                    <a:pt x="163" y="1830"/>
                  </a:lnTo>
                  <a:lnTo>
                    <a:pt x="326" y="1912"/>
                  </a:lnTo>
                  <a:lnTo>
                    <a:pt x="529" y="1993"/>
                  </a:lnTo>
                  <a:lnTo>
                    <a:pt x="773" y="1993"/>
                  </a:lnTo>
                  <a:lnTo>
                    <a:pt x="1018" y="1912"/>
                  </a:lnTo>
                  <a:lnTo>
                    <a:pt x="1506" y="1790"/>
                  </a:lnTo>
                  <a:lnTo>
                    <a:pt x="1587" y="1749"/>
                  </a:lnTo>
                  <a:lnTo>
                    <a:pt x="1628" y="1668"/>
                  </a:lnTo>
                  <a:lnTo>
                    <a:pt x="1628" y="1586"/>
                  </a:lnTo>
                  <a:lnTo>
                    <a:pt x="1628" y="1546"/>
                  </a:lnTo>
                  <a:lnTo>
                    <a:pt x="1587" y="1464"/>
                  </a:lnTo>
                  <a:lnTo>
                    <a:pt x="1546" y="1424"/>
                  </a:lnTo>
                  <a:lnTo>
                    <a:pt x="1465" y="1383"/>
                  </a:lnTo>
                  <a:lnTo>
                    <a:pt x="1384" y="1383"/>
                  </a:lnTo>
                  <a:lnTo>
                    <a:pt x="936" y="1546"/>
                  </a:lnTo>
                  <a:lnTo>
                    <a:pt x="733" y="1586"/>
                  </a:lnTo>
                  <a:lnTo>
                    <a:pt x="570" y="1586"/>
                  </a:lnTo>
                  <a:lnTo>
                    <a:pt x="448" y="1546"/>
                  </a:lnTo>
                  <a:lnTo>
                    <a:pt x="407" y="1464"/>
                  </a:lnTo>
                  <a:lnTo>
                    <a:pt x="407" y="1383"/>
                  </a:lnTo>
                  <a:lnTo>
                    <a:pt x="448" y="1302"/>
                  </a:lnTo>
                  <a:lnTo>
                    <a:pt x="529" y="1180"/>
                  </a:lnTo>
                  <a:lnTo>
                    <a:pt x="651" y="1098"/>
                  </a:lnTo>
                  <a:lnTo>
                    <a:pt x="814" y="1017"/>
                  </a:lnTo>
                  <a:lnTo>
                    <a:pt x="1221" y="814"/>
                  </a:lnTo>
                  <a:lnTo>
                    <a:pt x="2116" y="366"/>
                  </a:lnTo>
                  <a:lnTo>
                    <a:pt x="2197" y="325"/>
                  </a:lnTo>
                  <a:lnTo>
                    <a:pt x="2238" y="244"/>
                  </a:lnTo>
                  <a:lnTo>
                    <a:pt x="2238" y="163"/>
                  </a:lnTo>
                  <a:lnTo>
                    <a:pt x="2197" y="81"/>
                  </a:lnTo>
                  <a:lnTo>
                    <a:pt x="2156" y="41"/>
                  </a:lnTo>
                  <a:lnTo>
                    <a:pt x="2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5"/>
            <p:cNvSpPr/>
            <p:nvPr/>
          </p:nvSpPr>
          <p:spPr>
            <a:xfrm>
              <a:off x="6373320" y="2591378"/>
              <a:ext cx="24251" cy="24251"/>
            </a:xfrm>
            <a:custGeom>
              <a:avLst/>
              <a:gdLst/>
              <a:ahLst/>
              <a:cxnLst/>
              <a:rect l="l" t="t" r="r" b="b"/>
              <a:pathLst>
                <a:path w="530" h="530" extrusionOk="0">
                  <a:moveTo>
                    <a:pt x="244" y="1"/>
                  </a:moveTo>
                  <a:lnTo>
                    <a:pt x="122" y="41"/>
                  </a:lnTo>
                  <a:lnTo>
                    <a:pt x="41" y="82"/>
                  </a:lnTo>
                  <a:lnTo>
                    <a:pt x="0" y="163"/>
                  </a:lnTo>
                  <a:lnTo>
                    <a:pt x="0" y="285"/>
                  </a:lnTo>
                  <a:lnTo>
                    <a:pt x="0" y="367"/>
                  </a:lnTo>
                  <a:lnTo>
                    <a:pt x="41" y="448"/>
                  </a:lnTo>
                  <a:lnTo>
                    <a:pt x="122" y="489"/>
                  </a:lnTo>
                  <a:lnTo>
                    <a:pt x="244" y="529"/>
                  </a:lnTo>
                  <a:lnTo>
                    <a:pt x="366" y="489"/>
                  </a:lnTo>
                  <a:lnTo>
                    <a:pt x="448" y="448"/>
                  </a:lnTo>
                  <a:lnTo>
                    <a:pt x="489" y="367"/>
                  </a:lnTo>
                  <a:lnTo>
                    <a:pt x="529" y="285"/>
                  </a:lnTo>
                  <a:lnTo>
                    <a:pt x="489" y="163"/>
                  </a:lnTo>
                  <a:lnTo>
                    <a:pt x="448" y="82"/>
                  </a:lnTo>
                  <a:lnTo>
                    <a:pt x="366" y="41"/>
                  </a:lnTo>
                  <a:lnTo>
                    <a:pt x="2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5"/>
            <p:cNvSpPr/>
            <p:nvPr/>
          </p:nvSpPr>
          <p:spPr>
            <a:xfrm>
              <a:off x="6276540" y="2511346"/>
              <a:ext cx="22375" cy="24251"/>
            </a:xfrm>
            <a:custGeom>
              <a:avLst/>
              <a:gdLst/>
              <a:ahLst/>
              <a:cxnLst/>
              <a:rect l="l" t="t" r="r" b="b"/>
              <a:pathLst>
                <a:path w="489" h="530" extrusionOk="0">
                  <a:moveTo>
                    <a:pt x="122" y="1"/>
                  </a:moveTo>
                  <a:lnTo>
                    <a:pt x="41" y="82"/>
                  </a:lnTo>
                  <a:lnTo>
                    <a:pt x="0" y="163"/>
                  </a:lnTo>
                  <a:lnTo>
                    <a:pt x="0" y="245"/>
                  </a:lnTo>
                  <a:lnTo>
                    <a:pt x="0" y="367"/>
                  </a:lnTo>
                  <a:lnTo>
                    <a:pt x="41" y="448"/>
                  </a:lnTo>
                  <a:lnTo>
                    <a:pt x="122" y="489"/>
                  </a:lnTo>
                  <a:lnTo>
                    <a:pt x="244" y="529"/>
                  </a:lnTo>
                  <a:lnTo>
                    <a:pt x="366" y="489"/>
                  </a:lnTo>
                  <a:lnTo>
                    <a:pt x="448" y="448"/>
                  </a:lnTo>
                  <a:lnTo>
                    <a:pt x="488" y="367"/>
                  </a:lnTo>
                  <a:lnTo>
                    <a:pt x="488" y="245"/>
                  </a:lnTo>
                  <a:lnTo>
                    <a:pt x="488" y="163"/>
                  </a:lnTo>
                  <a:lnTo>
                    <a:pt x="448" y="82"/>
                  </a:lnTo>
                  <a:lnTo>
                    <a:pt x="3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5"/>
            <p:cNvSpPr/>
            <p:nvPr/>
          </p:nvSpPr>
          <p:spPr>
            <a:xfrm>
              <a:off x="6211380" y="2658369"/>
              <a:ext cx="76369" cy="52164"/>
            </a:xfrm>
            <a:custGeom>
              <a:avLst/>
              <a:gdLst/>
              <a:ahLst/>
              <a:cxnLst/>
              <a:rect l="l" t="t" r="r" b="b"/>
              <a:pathLst>
                <a:path w="1669" h="1140" extrusionOk="0">
                  <a:moveTo>
                    <a:pt x="163" y="1"/>
                  </a:moveTo>
                  <a:lnTo>
                    <a:pt x="82" y="42"/>
                  </a:lnTo>
                  <a:lnTo>
                    <a:pt x="41" y="82"/>
                  </a:lnTo>
                  <a:lnTo>
                    <a:pt x="1" y="164"/>
                  </a:lnTo>
                  <a:lnTo>
                    <a:pt x="1" y="245"/>
                  </a:lnTo>
                  <a:lnTo>
                    <a:pt x="41" y="326"/>
                  </a:lnTo>
                  <a:lnTo>
                    <a:pt x="163" y="489"/>
                  </a:lnTo>
                  <a:lnTo>
                    <a:pt x="326" y="652"/>
                  </a:lnTo>
                  <a:lnTo>
                    <a:pt x="489" y="774"/>
                  </a:lnTo>
                  <a:lnTo>
                    <a:pt x="651" y="896"/>
                  </a:lnTo>
                  <a:lnTo>
                    <a:pt x="855" y="977"/>
                  </a:lnTo>
                  <a:lnTo>
                    <a:pt x="1058" y="1059"/>
                  </a:lnTo>
                  <a:lnTo>
                    <a:pt x="1262" y="1099"/>
                  </a:lnTo>
                  <a:lnTo>
                    <a:pt x="1465" y="1140"/>
                  </a:lnTo>
                  <a:lnTo>
                    <a:pt x="1546" y="1099"/>
                  </a:lnTo>
                  <a:lnTo>
                    <a:pt x="1587" y="1059"/>
                  </a:lnTo>
                  <a:lnTo>
                    <a:pt x="1668" y="1018"/>
                  </a:lnTo>
                  <a:lnTo>
                    <a:pt x="1668" y="937"/>
                  </a:lnTo>
                  <a:lnTo>
                    <a:pt x="1668" y="855"/>
                  </a:lnTo>
                  <a:lnTo>
                    <a:pt x="1587" y="774"/>
                  </a:lnTo>
                  <a:lnTo>
                    <a:pt x="1546" y="733"/>
                  </a:lnTo>
                  <a:lnTo>
                    <a:pt x="1384" y="733"/>
                  </a:lnTo>
                  <a:lnTo>
                    <a:pt x="1343" y="692"/>
                  </a:lnTo>
                  <a:lnTo>
                    <a:pt x="1140" y="652"/>
                  </a:lnTo>
                  <a:lnTo>
                    <a:pt x="1058" y="652"/>
                  </a:lnTo>
                  <a:lnTo>
                    <a:pt x="1017" y="611"/>
                  </a:lnTo>
                  <a:lnTo>
                    <a:pt x="977" y="611"/>
                  </a:lnTo>
                  <a:lnTo>
                    <a:pt x="936" y="570"/>
                  </a:lnTo>
                  <a:lnTo>
                    <a:pt x="855" y="530"/>
                  </a:lnTo>
                  <a:lnTo>
                    <a:pt x="692" y="448"/>
                  </a:lnTo>
                  <a:lnTo>
                    <a:pt x="692" y="408"/>
                  </a:lnTo>
                  <a:lnTo>
                    <a:pt x="651" y="408"/>
                  </a:lnTo>
                  <a:lnTo>
                    <a:pt x="611" y="367"/>
                  </a:lnTo>
                  <a:lnTo>
                    <a:pt x="448" y="245"/>
                  </a:lnTo>
                  <a:lnTo>
                    <a:pt x="448" y="204"/>
                  </a:lnTo>
                  <a:lnTo>
                    <a:pt x="367" y="123"/>
                  </a:lnTo>
                  <a:lnTo>
                    <a:pt x="326" y="42"/>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5"/>
            <p:cNvSpPr/>
            <p:nvPr/>
          </p:nvSpPr>
          <p:spPr>
            <a:xfrm>
              <a:off x="6323077" y="2328952"/>
              <a:ext cx="303418" cy="431859"/>
            </a:xfrm>
            <a:custGeom>
              <a:avLst/>
              <a:gdLst/>
              <a:ahLst/>
              <a:cxnLst/>
              <a:rect l="l" t="t" r="r" b="b"/>
              <a:pathLst>
                <a:path w="6631" h="9438" extrusionOk="0">
                  <a:moveTo>
                    <a:pt x="1261" y="0"/>
                  </a:moveTo>
                  <a:lnTo>
                    <a:pt x="936" y="41"/>
                  </a:lnTo>
                  <a:lnTo>
                    <a:pt x="651" y="163"/>
                  </a:lnTo>
                  <a:lnTo>
                    <a:pt x="366" y="326"/>
                  </a:lnTo>
                  <a:lnTo>
                    <a:pt x="244" y="407"/>
                  </a:lnTo>
                  <a:lnTo>
                    <a:pt x="163" y="529"/>
                  </a:lnTo>
                  <a:lnTo>
                    <a:pt x="82" y="651"/>
                  </a:lnTo>
                  <a:lnTo>
                    <a:pt x="41" y="814"/>
                  </a:lnTo>
                  <a:lnTo>
                    <a:pt x="0" y="1099"/>
                  </a:lnTo>
                  <a:lnTo>
                    <a:pt x="41" y="1424"/>
                  </a:lnTo>
                  <a:lnTo>
                    <a:pt x="41" y="1465"/>
                  </a:lnTo>
                  <a:lnTo>
                    <a:pt x="82" y="1505"/>
                  </a:lnTo>
                  <a:lnTo>
                    <a:pt x="244" y="1749"/>
                  </a:lnTo>
                  <a:lnTo>
                    <a:pt x="448" y="1993"/>
                  </a:lnTo>
                  <a:lnTo>
                    <a:pt x="692" y="2115"/>
                  </a:lnTo>
                  <a:lnTo>
                    <a:pt x="976" y="2197"/>
                  </a:lnTo>
                  <a:lnTo>
                    <a:pt x="895" y="2563"/>
                  </a:lnTo>
                  <a:lnTo>
                    <a:pt x="895" y="2929"/>
                  </a:lnTo>
                  <a:lnTo>
                    <a:pt x="1017" y="3295"/>
                  </a:lnTo>
                  <a:lnTo>
                    <a:pt x="1098" y="3458"/>
                  </a:lnTo>
                  <a:lnTo>
                    <a:pt x="1220" y="3620"/>
                  </a:lnTo>
                  <a:lnTo>
                    <a:pt x="1464" y="3905"/>
                  </a:lnTo>
                  <a:lnTo>
                    <a:pt x="1790" y="4109"/>
                  </a:lnTo>
                  <a:lnTo>
                    <a:pt x="2115" y="4231"/>
                  </a:lnTo>
                  <a:lnTo>
                    <a:pt x="2481" y="4271"/>
                  </a:lnTo>
                  <a:lnTo>
                    <a:pt x="2481" y="4678"/>
                  </a:lnTo>
                  <a:lnTo>
                    <a:pt x="2563" y="5044"/>
                  </a:lnTo>
                  <a:lnTo>
                    <a:pt x="2685" y="5410"/>
                  </a:lnTo>
                  <a:lnTo>
                    <a:pt x="2929" y="5736"/>
                  </a:lnTo>
                  <a:lnTo>
                    <a:pt x="3214" y="6020"/>
                  </a:lnTo>
                  <a:lnTo>
                    <a:pt x="3539" y="6224"/>
                  </a:lnTo>
                  <a:lnTo>
                    <a:pt x="3905" y="6386"/>
                  </a:lnTo>
                  <a:lnTo>
                    <a:pt x="4312" y="6427"/>
                  </a:lnTo>
                  <a:lnTo>
                    <a:pt x="4108" y="7078"/>
                  </a:lnTo>
                  <a:lnTo>
                    <a:pt x="3986" y="7769"/>
                  </a:lnTo>
                  <a:lnTo>
                    <a:pt x="3905" y="8461"/>
                  </a:lnTo>
                  <a:lnTo>
                    <a:pt x="3946" y="9152"/>
                  </a:lnTo>
                  <a:lnTo>
                    <a:pt x="3986" y="9274"/>
                  </a:lnTo>
                  <a:lnTo>
                    <a:pt x="4068" y="9356"/>
                  </a:lnTo>
                  <a:lnTo>
                    <a:pt x="4475" y="9437"/>
                  </a:lnTo>
                  <a:lnTo>
                    <a:pt x="4841" y="9437"/>
                  </a:lnTo>
                  <a:lnTo>
                    <a:pt x="5207" y="9315"/>
                  </a:lnTo>
                  <a:lnTo>
                    <a:pt x="5532" y="9152"/>
                  </a:lnTo>
                  <a:lnTo>
                    <a:pt x="5817" y="8949"/>
                  </a:lnTo>
                  <a:lnTo>
                    <a:pt x="6102" y="8705"/>
                  </a:lnTo>
                  <a:lnTo>
                    <a:pt x="6305" y="8380"/>
                  </a:lnTo>
                  <a:lnTo>
                    <a:pt x="6468" y="8054"/>
                  </a:lnTo>
                  <a:lnTo>
                    <a:pt x="6590" y="7607"/>
                  </a:lnTo>
                  <a:lnTo>
                    <a:pt x="6630" y="7200"/>
                  </a:lnTo>
                  <a:lnTo>
                    <a:pt x="6630" y="6753"/>
                  </a:lnTo>
                  <a:lnTo>
                    <a:pt x="6590" y="6346"/>
                  </a:lnTo>
                  <a:lnTo>
                    <a:pt x="6468" y="5898"/>
                  </a:lnTo>
                  <a:lnTo>
                    <a:pt x="6305" y="5492"/>
                  </a:lnTo>
                  <a:lnTo>
                    <a:pt x="6142" y="5125"/>
                  </a:lnTo>
                  <a:lnTo>
                    <a:pt x="5939" y="4719"/>
                  </a:lnTo>
                  <a:lnTo>
                    <a:pt x="5451" y="3905"/>
                  </a:lnTo>
                  <a:lnTo>
                    <a:pt x="4922" y="3132"/>
                  </a:lnTo>
                  <a:lnTo>
                    <a:pt x="4352" y="2360"/>
                  </a:lnTo>
                  <a:lnTo>
                    <a:pt x="3742" y="1627"/>
                  </a:lnTo>
                  <a:lnTo>
                    <a:pt x="3295" y="1058"/>
                  </a:lnTo>
                  <a:lnTo>
                    <a:pt x="3051" y="773"/>
                  </a:lnTo>
                  <a:lnTo>
                    <a:pt x="2807" y="529"/>
                  </a:lnTo>
                  <a:lnTo>
                    <a:pt x="2563" y="326"/>
                  </a:lnTo>
                  <a:lnTo>
                    <a:pt x="2278" y="163"/>
                  </a:lnTo>
                  <a:lnTo>
                    <a:pt x="1912" y="41"/>
                  </a:lnTo>
                  <a:lnTo>
                    <a:pt x="15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5"/>
            <p:cNvSpPr/>
            <p:nvPr/>
          </p:nvSpPr>
          <p:spPr>
            <a:xfrm>
              <a:off x="5552501" y="2230296"/>
              <a:ext cx="374159" cy="800390"/>
            </a:xfrm>
            <a:custGeom>
              <a:avLst/>
              <a:gdLst/>
              <a:ahLst/>
              <a:cxnLst/>
              <a:rect l="l" t="t" r="r" b="b"/>
              <a:pathLst>
                <a:path w="8177" h="17492" extrusionOk="0">
                  <a:moveTo>
                    <a:pt x="2685" y="0"/>
                  </a:moveTo>
                  <a:lnTo>
                    <a:pt x="2481" y="41"/>
                  </a:lnTo>
                  <a:lnTo>
                    <a:pt x="2359" y="163"/>
                  </a:lnTo>
                  <a:lnTo>
                    <a:pt x="2237" y="326"/>
                  </a:lnTo>
                  <a:lnTo>
                    <a:pt x="2156" y="489"/>
                  </a:lnTo>
                  <a:lnTo>
                    <a:pt x="2156" y="651"/>
                  </a:lnTo>
                  <a:lnTo>
                    <a:pt x="2115" y="855"/>
                  </a:lnTo>
                  <a:lnTo>
                    <a:pt x="2156" y="1221"/>
                  </a:lnTo>
                  <a:lnTo>
                    <a:pt x="2115" y="1587"/>
                  </a:lnTo>
                  <a:lnTo>
                    <a:pt x="2075" y="1465"/>
                  </a:lnTo>
                  <a:lnTo>
                    <a:pt x="2075" y="1302"/>
                  </a:lnTo>
                  <a:lnTo>
                    <a:pt x="2075" y="1017"/>
                  </a:lnTo>
                  <a:lnTo>
                    <a:pt x="2075" y="733"/>
                  </a:lnTo>
                  <a:lnTo>
                    <a:pt x="2034" y="611"/>
                  </a:lnTo>
                  <a:lnTo>
                    <a:pt x="1953" y="489"/>
                  </a:lnTo>
                  <a:lnTo>
                    <a:pt x="1831" y="407"/>
                  </a:lnTo>
                  <a:lnTo>
                    <a:pt x="1709" y="367"/>
                  </a:lnTo>
                  <a:lnTo>
                    <a:pt x="1587" y="367"/>
                  </a:lnTo>
                  <a:lnTo>
                    <a:pt x="1465" y="407"/>
                  </a:lnTo>
                  <a:lnTo>
                    <a:pt x="1343" y="448"/>
                  </a:lnTo>
                  <a:lnTo>
                    <a:pt x="1261" y="529"/>
                  </a:lnTo>
                  <a:lnTo>
                    <a:pt x="1139" y="651"/>
                  </a:lnTo>
                  <a:lnTo>
                    <a:pt x="1098" y="773"/>
                  </a:lnTo>
                  <a:lnTo>
                    <a:pt x="1017" y="1017"/>
                  </a:lnTo>
                  <a:lnTo>
                    <a:pt x="1017" y="1261"/>
                  </a:lnTo>
                  <a:lnTo>
                    <a:pt x="936" y="1139"/>
                  </a:lnTo>
                  <a:lnTo>
                    <a:pt x="854" y="1058"/>
                  </a:lnTo>
                  <a:lnTo>
                    <a:pt x="732" y="977"/>
                  </a:lnTo>
                  <a:lnTo>
                    <a:pt x="570" y="977"/>
                  </a:lnTo>
                  <a:lnTo>
                    <a:pt x="488" y="1017"/>
                  </a:lnTo>
                  <a:lnTo>
                    <a:pt x="407" y="1058"/>
                  </a:lnTo>
                  <a:lnTo>
                    <a:pt x="244" y="1221"/>
                  </a:lnTo>
                  <a:lnTo>
                    <a:pt x="163" y="1465"/>
                  </a:lnTo>
                  <a:lnTo>
                    <a:pt x="122" y="1668"/>
                  </a:lnTo>
                  <a:lnTo>
                    <a:pt x="82" y="2441"/>
                  </a:lnTo>
                  <a:lnTo>
                    <a:pt x="41" y="3255"/>
                  </a:lnTo>
                  <a:lnTo>
                    <a:pt x="0" y="4800"/>
                  </a:lnTo>
                  <a:lnTo>
                    <a:pt x="41" y="6346"/>
                  </a:lnTo>
                  <a:lnTo>
                    <a:pt x="122" y="7892"/>
                  </a:lnTo>
                  <a:lnTo>
                    <a:pt x="163" y="8583"/>
                  </a:lnTo>
                  <a:lnTo>
                    <a:pt x="244" y="9275"/>
                  </a:lnTo>
                  <a:lnTo>
                    <a:pt x="448" y="10658"/>
                  </a:lnTo>
                  <a:lnTo>
                    <a:pt x="651" y="12041"/>
                  </a:lnTo>
                  <a:lnTo>
                    <a:pt x="732" y="12732"/>
                  </a:lnTo>
                  <a:lnTo>
                    <a:pt x="895" y="13383"/>
                  </a:lnTo>
                  <a:lnTo>
                    <a:pt x="1098" y="13993"/>
                  </a:lnTo>
                  <a:lnTo>
                    <a:pt x="1343" y="14603"/>
                  </a:lnTo>
                  <a:lnTo>
                    <a:pt x="1709" y="15132"/>
                  </a:lnTo>
                  <a:lnTo>
                    <a:pt x="1912" y="15376"/>
                  </a:lnTo>
                  <a:lnTo>
                    <a:pt x="2115" y="15620"/>
                  </a:lnTo>
                  <a:lnTo>
                    <a:pt x="2400" y="15905"/>
                  </a:lnTo>
                  <a:lnTo>
                    <a:pt x="2766" y="16108"/>
                  </a:lnTo>
                  <a:lnTo>
                    <a:pt x="3132" y="16352"/>
                  </a:lnTo>
                  <a:lnTo>
                    <a:pt x="3498" y="16515"/>
                  </a:lnTo>
                  <a:lnTo>
                    <a:pt x="3864" y="16718"/>
                  </a:lnTo>
                  <a:lnTo>
                    <a:pt x="4271" y="16840"/>
                  </a:lnTo>
                  <a:lnTo>
                    <a:pt x="5044" y="17044"/>
                  </a:lnTo>
                  <a:lnTo>
                    <a:pt x="6061" y="17288"/>
                  </a:lnTo>
                  <a:lnTo>
                    <a:pt x="6671" y="17450"/>
                  </a:lnTo>
                  <a:lnTo>
                    <a:pt x="6915" y="17491"/>
                  </a:lnTo>
                  <a:lnTo>
                    <a:pt x="7607" y="15417"/>
                  </a:lnTo>
                  <a:lnTo>
                    <a:pt x="8176" y="13342"/>
                  </a:lnTo>
                  <a:lnTo>
                    <a:pt x="7485" y="12976"/>
                  </a:lnTo>
                  <a:lnTo>
                    <a:pt x="6793" y="12610"/>
                  </a:lnTo>
                  <a:lnTo>
                    <a:pt x="6508" y="12407"/>
                  </a:lnTo>
                  <a:lnTo>
                    <a:pt x="6183" y="12163"/>
                  </a:lnTo>
                  <a:lnTo>
                    <a:pt x="5898" y="11878"/>
                  </a:lnTo>
                  <a:lnTo>
                    <a:pt x="5654" y="11552"/>
                  </a:lnTo>
                  <a:lnTo>
                    <a:pt x="5288" y="10942"/>
                  </a:lnTo>
                  <a:lnTo>
                    <a:pt x="5003" y="10292"/>
                  </a:lnTo>
                  <a:lnTo>
                    <a:pt x="4800" y="9641"/>
                  </a:lnTo>
                  <a:lnTo>
                    <a:pt x="4637" y="8949"/>
                  </a:lnTo>
                  <a:lnTo>
                    <a:pt x="4434" y="7932"/>
                  </a:lnTo>
                  <a:lnTo>
                    <a:pt x="4312" y="6875"/>
                  </a:lnTo>
                  <a:lnTo>
                    <a:pt x="4271" y="5858"/>
                  </a:lnTo>
                  <a:lnTo>
                    <a:pt x="4231" y="4800"/>
                  </a:lnTo>
                  <a:lnTo>
                    <a:pt x="4190" y="2726"/>
                  </a:lnTo>
                  <a:lnTo>
                    <a:pt x="4149" y="1668"/>
                  </a:lnTo>
                  <a:lnTo>
                    <a:pt x="4068" y="611"/>
                  </a:lnTo>
                  <a:lnTo>
                    <a:pt x="4027" y="489"/>
                  </a:lnTo>
                  <a:lnTo>
                    <a:pt x="3986" y="367"/>
                  </a:lnTo>
                  <a:lnTo>
                    <a:pt x="3905" y="285"/>
                  </a:lnTo>
                  <a:lnTo>
                    <a:pt x="3824" y="204"/>
                  </a:lnTo>
                  <a:lnTo>
                    <a:pt x="3702" y="245"/>
                  </a:lnTo>
                  <a:lnTo>
                    <a:pt x="3580" y="326"/>
                  </a:lnTo>
                  <a:lnTo>
                    <a:pt x="3498" y="448"/>
                  </a:lnTo>
                  <a:lnTo>
                    <a:pt x="3458" y="570"/>
                  </a:lnTo>
                  <a:lnTo>
                    <a:pt x="3336" y="936"/>
                  </a:lnTo>
                  <a:lnTo>
                    <a:pt x="3254" y="1343"/>
                  </a:lnTo>
                  <a:lnTo>
                    <a:pt x="3254" y="1709"/>
                  </a:lnTo>
                  <a:lnTo>
                    <a:pt x="3254" y="2116"/>
                  </a:lnTo>
                  <a:lnTo>
                    <a:pt x="3173" y="611"/>
                  </a:lnTo>
                  <a:lnTo>
                    <a:pt x="3132" y="326"/>
                  </a:lnTo>
                  <a:lnTo>
                    <a:pt x="3092" y="204"/>
                  </a:lnTo>
                  <a:lnTo>
                    <a:pt x="3010" y="82"/>
                  </a:lnTo>
                  <a:lnTo>
                    <a:pt x="28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5"/>
            <p:cNvSpPr/>
            <p:nvPr/>
          </p:nvSpPr>
          <p:spPr>
            <a:xfrm>
              <a:off x="5543166" y="2221007"/>
              <a:ext cx="392782" cy="818968"/>
            </a:xfrm>
            <a:custGeom>
              <a:avLst/>
              <a:gdLst/>
              <a:ahLst/>
              <a:cxnLst/>
              <a:rect l="l" t="t" r="r" b="b"/>
              <a:pathLst>
                <a:path w="8584" h="17898" extrusionOk="0">
                  <a:moveTo>
                    <a:pt x="2970" y="366"/>
                  </a:moveTo>
                  <a:lnTo>
                    <a:pt x="3052" y="448"/>
                  </a:lnTo>
                  <a:lnTo>
                    <a:pt x="3133" y="488"/>
                  </a:lnTo>
                  <a:lnTo>
                    <a:pt x="3174" y="610"/>
                  </a:lnTo>
                  <a:lnTo>
                    <a:pt x="3174" y="814"/>
                  </a:lnTo>
                  <a:lnTo>
                    <a:pt x="3174" y="1261"/>
                  </a:lnTo>
                  <a:lnTo>
                    <a:pt x="3255" y="2319"/>
                  </a:lnTo>
                  <a:lnTo>
                    <a:pt x="3255" y="2400"/>
                  </a:lnTo>
                  <a:lnTo>
                    <a:pt x="3336" y="2481"/>
                  </a:lnTo>
                  <a:lnTo>
                    <a:pt x="3377" y="2481"/>
                  </a:lnTo>
                  <a:lnTo>
                    <a:pt x="3458" y="2522"/>
                  </a:lnTo>
                  <a:lnTo>
                    <a:pt x="3540" y="2481"/>
                  </a:lnTo>
                  <a:lnTo>
                    <a:pt x="3580" y="2481"/>
                  </a:lnTo>
                  <a:lnTo>
                    <a:pt x="3621" y="2400"/>
                  </a:lnTo>
                  <a:lnTo>
                    <a:pt x="3662" y="2319"/>
                  </a:lnTo>
                  <a:lnTo>
                    <a:pt x="3632" y="1759"/>
                  </a:lnTo>
                  <a:lnTo>
                    <a:pt x="3662" y="1464"/>
                  </a:lnTo>
                  <a:lnTo>
                    <a:pt x="3743" y="1098"/>
                  </a:lnTo>
                  <a:lnTo>
                    <a:pt x="3824" y="854"/>
                  </a:lnTo>
                  <a:lnTo>
                    <a:pt x="3865" y="732"/>
                  </a:lnTo>
                  <a:lnTo>
                    <a:pt x="3906" y="651"/>
                  </a:lnTo>
                  <a:lnTo>
                    <a:pt x="3987" y="651"/>
                  </a:lnTo>
                  <a:lnTo>
                    <a:pt x="4028" y="692"/>
                  </a:lnTo>
                  <a:lnTo>
                    <a:pt x="4068" y="854"/>
                  </a:lnTo>
                  <a:lnTo>
                    <a:pt x="4109" y="1220"/>
                  </a:lnTo>
                  <a:lnTo>
                    <a:pt x="4150" y="2115"/>
                  </a:lnTo>
                  <a:lnTo>
                    <a:pt x="4231" y="3864"/>
                  </a:lnTo>
                  <a:lnTo>
                    <a:pt x="4272" y="5613"/>
                  </a:lnTo>
                  <a:lnTo>
                    <a:pt x="4272" y="6508"/>
                  </a:lnTo>
                  <a:lnTo>
                    <a:pt x="4353" y="7362"/>
                  </a:lnTo>
                  <a:lnTo>
                    <a:pt x="4475" y="8217"/>
                  </a:lnTo>
                  <a:lnTo>
                    <a:pt x="4597" y="9071"/>
                  </a:lnTo>
                  <a:lnTo>
                    <a:pt x="4801" y="9844"/>
                  </a:lnTo>
                  <a:lnTo>
                    <a:pt x="5045" y="10617"/>
                  </a:lnTo>
                  <a:lnTo>
                    <a:pt x="5207" y="10983"/>
                  </a:lnTo>
                  <a:lnTo>
                    <a:pt x="5370" y="11308"/>
                  </a:lnTo>
                  <a:lnTo>
                    <a:pt x="5573" y="11674"/>
                  </a:lnTo>
                  <a:lnTo>
                    <a:pt x="5777" y="12000"/>
                  </a:lnTo>
                  <a:lnTo>
                    <a:pt x="6062" y="12284"/>
                  </a:lnTo>
                  <a:lnTo>
                    <a:pt x="6306" y="12569"/>
                  </a:lnTo>
                  <a:lnTo>
                    <a:pt x="6631" y="12772"/>
                  </a:lnTo>
                  <a:lnTo>
                    <a:pt x="6956" y="13016"/>
                  </a:lnTo>
                  <a:lnTo>
                    <a:pt x="7607" y="13383"/>
                  </a:lnTo>
                  <a:lnTo>
                    <a:pt x="8175" y="13650"/>
                  </a:lnTo>
                  <a:lnTo>
                    <a:pt x="8175" y="13650"/>
                  </a:lnTo>
                  <a:lnTo>
                    <a:pt x="7607" y="15579"/>
                  </a:lnTo>
                  <a:lnTo>
                    <a:pt x="7009" y="17485"/>
                  </a:lnTo>
                  <a:lnTo>
                    <a:pt x="7009" y="17485"/>
                  </a:lnTo>
                  <a:lnTo>
                    <a:pt x="6834" y="17450"/>
                  </a:lnTo>
                  <a:lnTo>
                    <a:pt x="6265" y="17328"/>
                  </a:lnTo>
                  <a:lnTo>
                    <a:pt x="5370" y="17084"/>
                  </a:lnTo>
                  <a:lnTo>
                    <a:pt x="4516" y="16840"/>
                  </a:lnTo>
                  <a:lnTo>
                    <a:pt x="4068" y="16677"/>
                  </a:lnTo>
                  <a:lnTo>
                    <a:pt x="3662" y="16515"/>
                  </a:lnTo>
                  <a:lnTo>
                    <a:pt x="3255" y="16311"/>
                  </a:lnTo>
                  <a:lnTo>
                    <a:pt x="2889" y="16067"/>
                  </a:lnTo>
                  <a:lnTo>
                    <a:pt x="2563" y="15782"/>
                  </a:lnTo>
                  <a:lnTo>
                    <a:pt x="2238" y="15457"/>
                  </a:lnTo>
                  <a:lnTo>
                    <a:pt x="1913" y="15050"/>
                  </a:lnTo>
                  <a:lnTo>
                    <a:pt x="1669" y="14603"/>
                  </a:lnTo>
                  <a:lnTo>
                    <a:pt x="1465" y="14115"/>
                  </a:lnTo>
                  <a:lnTo>
                    <a:pt x="1302" y="13627"/>
                  </a:lnTo>
                  <a:lnTo>
                    <a:pt x="1180" y="13138"/>
                  </a:lnTo>
                  <a:lnTo>
                    <a:pt x="1099" y="12610"/>
                  </a:lnTo>
                  <a:lnTo>
                    <a:pt x="977" y="11593"/>
                  </a:lnTo>
                  <a:lnTo>
                    <a:pt x="774" y="10454"/>
                  </a:lnTo>
                  <a:lnTo>
                    <a:pt x="611" y="9356"/>
                  </a:lnTo>
                  <a:lnTo>
                    <a:pt x="530" y="8217"/>
                  </a:lnTo>
                  <a:lnTo>
                    <a:pt x="448" y="7078"/>
                  </a:lnTo>
                  <a:lnTo>
                    <a:pt x="408" y="5776"/>
                  </a:lnTo>
                  <a:lnTo>
                    <a:pt x="408" y="4474"/>
                  </a:lnTo>
                  <a:lnTo>
                    <a:pt x="448" y="3173"/>
                  </a:lnTo>
                  <a:lnTo>
                    <a:pt x="524" y="1958"/>
                  </a:lnTo>
                  <a:lnTo>
                    <a:pt x="530" y="1953"/>
                  </a:lnTo>
                  <a:lnTo>
                    <a:pt x="530" y="1871"/>
                  </a:lnTo>
                  <a:lnTo>
                    <a:pt x="611" y="1586"/>
                  </a:lnTo>
                  <a:lnTo>
                    <a:pt x="652" y="1464"/>
                  </a:lnTo>
                  <a:lnTo>
                    <a:pt x="733" y="1424"/>
                  </a:lnTo>
                  <a:lnTo>
                    <a:pt x="774" y="1383"/>
                  </a:lnTo>
                  <a:lnTo>
                    <a:pt x="896" y="1383"/>
                  </a:lnTo>
                  <a:lnTo>
                    <a:pt x="977" y="1424"/>
                  </a:lnTo>
                  <a:lnTo>
                    <a:pt x="1018" y="1505"/>
                  </a:lnTo>
                  <a:lnTo>
                    <a:pt x="1058" y="1586"/>
                  </a:lnTo>
                  <a:lnTo>
                    <a:pt x="1099" y="1830"/>
                  </a:lnTo>
                  <a:lnTo>
                    <a:pt x="1099" y="1993"/>
                  </a:lnTo>
                  <a:lnTo>
                    <a:pt x="1127" y="1990"/>
                  </a:lnTo>
                  <a:lnTo>
                    <a:pt x="1127" y="1990"/>
                  </a:lnTo>
                  <a:lnTo>
                    <a:pt x="1140" y="2075"/>
                  </a:lnTo>
                  <a:lnTo>
                    <a:pt x="1140" y="2115"/>
                  </a:lnTo>
                  <a:lnTo>
                    <a:pt x="1221" y="2156"/>
                  </a:lnTo>
                  <a:lnTo>
                    <a:pt x="1343" y="2197"/>
                  </a:lnTo>
                  <a:lnTo>
                    <a:pt x="1465" y="2156"/>
                  </a:lnTo>
                  <a:lnTo>
                    <a:pt x="1506" y="2075"/>
                  </a:lnTo>
                  <a:lnTo>
                    <a:pt x="1506" y="1993"/>
                  </a:lnTo>
                  <a:lnTo>
                    <a:pt x="1501" y="1953"/>
                  </a:lnTo>
                  <a:lnTo>
                    <a:pt x="1501" y="1953"/>
                  </a:lnTo>
                  <a:lnTo>
                    <a:pt x="1506" y="1953"/>
                  </a:lnTo>
                  <a:lnTo>
                    <a:pt x="1496" y="1912"/>
                  </a:lnTo>
                  <a:lnTo>
                    <a:pt x="1465" y="1668"/>
                  </a:lnTo>
                  <a:lnTo>
                    <a:pt x="1425" y="1464"/>
                  </a:lnTo>
                  <a:lnTo>
                    <a:pt x="1425" y="1424"/>
                  </a:lnTo>
                  <a:lnTo>
                    <a:pt x="1425" y="1220"/>
                  </a:lnTo>
                  <a:lnTo>
                    <a:pt x="1465" y="1058"/>
                  </a:lnTo>
                  <a:lnTo>
                    <a:pt x="1547" y="936"/>
                  </a:lnTo>
                  <a:lnTo>
                    <a:pt x="1669" y="814"/>
                  </a:lnTo>
                  <a:lnTo>
                    <a:pt x="1831" y="773"/>
                  </a:lnTo>
                  <a:lnTo>
                    <a:pt x="1913" y="773"/>
                  </a:lnTo>
                  <a:lnTo>
                    <a:pt x="1994" y="814"/>
                  </a:lnTo>
                  <a:lnTo>
                    <a:pt x="2075" y="936"/>
                  </a:lnTo>
                  <a:lnTo>
                    <a:pt x="2075" y="1058"/>
                  </a:lnTo>
                  <a:lnTo>
                    <a:pt x="2075" y="1220"/>
                  </a:lnTo>
                  <a:lnTo>
                    <a:pt x="2075" y="1546"/>
                  </a:lnTo>
                  <a:lnTo>
                    <a:pt x="2116" y="1830"/>
                  </a:lnTo>
                  <a:lnTo>
                    <a:pt x="2157" y="1912"/>
                  </a:lnTo>
                  <a:lnTo>
                    <a:pt x="2238" y="1953"/>
                  </a:lnTo>
                  <a:lnTo>
                    <a:pt x="2360" y="1993"/>
                  </a:lnTo>
                  <a:lnTo>
                    <a:pt x="2441" y="1912"/>
                  </a:lnTo>
                  <a:lnTo>
                    <a:pt x="2523" y="1871"/>
                  </a:lnTo>
                  <a:lnTo>
                    <a:pt x="2523" y="1790"/>
                  </a:lnTo>
                  <a:lnTo>
                    <a:pt x="2523" y="1546"/>
                  </a:lnTo>
                  <a:lnTo>
                    <a:pt x="2523" y="1342"/>
                  </a:lnTo>
                  <a:lnTo>
                    <a:pt x="2523" y="1098"/>
                  </a:lnTo>
                  <a:lnTo>
                    <a:pt x="2563" y="854"/>
                  </a:lnTo>
                  <a:lnTo>
                    <a:pt x="2604" y="692"/>
                  </a:lnTo>
                  <a:lnTo>
                    <a:pt x="2726" y="488"/>
                  </a:lnTo>
                  <a:lnTo>
                    <a:pt x="2807" y="407"/>
                  </a:lnTo>
                  <a:lnTo>
                    <a:pt x="2889" y="366"/>
                  </a:lnTo>
                  <a:close/>
                  <a:moveTo>
                    <a:pt x="2807" y="0"/>
                  </a:moveTo>
                  <a:lnTo>
                    <a:pt x="2563" y="81"/>
                  </a:lnTo>
                  <a:lnTo>
                    <a:pt x="2401" y="244"/>
                  </a:lnTo>
                  <a:lnTo>
                    <a:pt x="2238" y="448"/>
                  </a:lnTo>
                  <a:lnTo>
                    <a:pt x="2225" y="499"/>
                  </a:lnTo>
                  <a:lnTo>
                    <a:pt x="2157" y="448"/>
                  </a:lnTo>
                  <a:lnTo>
                    <a:pt x="1953" y="407"/>
                  </a:lnTo>
                  <a:lnTo>
                    <a:pt x="1750" y="407"/>
                  </a:lnTo>
                  <a:lnTo>
                    <a:pt x="1465" y="488"/>
                  </a:lnTo>
                  <a:lnTo>
                    <a:pt x="1262" y="610"/>
                  </a:lnTo>
                  <a:lnTo>
                    <a:pt x="1140" y="814"/>
                  </a:lnTo>
                  <a:lnTo>
                    <a:pt x="1070" y="1023"/>
                  </a:lnTo>
                  <a:lnTo>
                    <a:pt x="1070" y="1023"/>
                  </a:lnTo>
                  <a:lnTo>
                    <a:pt x="977" y="976"/>
                  </a:lnTo>
                  <a:lnTo>
                    <a:pt x="774" y="976"/>
                  </a:lnTo>
                  <a:lnTo>
                    <a:pt x="611" y="1017"/>
                  </a:lnTo>
                  <a:lnTo>
                    <a:pt x="489" y="1098"/>
                  </a:lnTo>
                  <a:lnTo>
                    <a:pt x="408" y="1180"/>
                  </a:lnTo>
                  <a:lnTo>
                    <a:pt x="326" y="1302"/>
                  </a:lnTo>
                  <a:lnTo>
                    <a:pt x="204" y="1586"/>
                  </a:lnTo>
                  <a:lnTo>
                    <a:pt x="123" y="1871"/>
                  </a:lnTo>
                  <a:lnTo>
                    <a:pt x="42" y="3336"/>
                  </a:lnTo>
                  <a:lnTo>
                    <a:pt x="1" y="4800"/>
                  </a:lnTo>
                  <a:lnTo>
                    <a:pt x="42" y="6264"/>
                  </a:lnTo>
                  <a:lnTo>
                    <a:pt x="82" y="7729"/>
                  </a:lnTo>
                  <a:lnTo>
                    <a:pt x="204" y="9152"/>
                  </a:lnTo>
                  <a:lnTo>
                    <a:pt x="408" y="10535"/>
                  </a:lnTo>
                  <a:lnTo>
                    <a:pt x="570" y="11959"/>
                  </a:lnTo>
                  <a:lnTo>
                    <a:pt x="692" y="12650"/>
                  </a:lnTo>
                  <a:lnTo>
                    <a:pt x="814" y="13342"/>
                  </a:lnTo>
                  <a:lnTo>
                    <a:pt x="977" y="13911"/>
                  </a:lnTo>
                  <a:lnTo>
                    <a:pt x="1180" y="14481"/>
                  </a:lnTo>
                  <a:lnTo>
                    <a:pt x="1465" y="15010"/>
                  </a:lnTo>
                  <a:lnTo>
                    <a:pt x="1791" y="15498"/>
                  </a:lnTo>
                  <a:lnTo>
                    <a:pt x="2157" y="15945"/>
                  </a:lnTo>
                  <a:lnTo>
                    <a:pt x="2604" y="16311"/>
                  </a:lnTo>
                  <a:lnTo>
                    <a:pt x="3092" y="16637"/>
                  </a:lnTo>
                  <a:lnTo>
                    <a:pt x="3580" y="16921"/>
                  </a:lnTo>
                  <a:lnTo>
                    <a:pt x="4353" y="17206"/>
                  </a:lnTo>
                  <a:lnTo>
                    <a:pt x="5126" y="17450"/>
                  </a:lnTo>
                  <a:lnTo>
                    <a:pt x="5899" y="17653"/>
                  </a:lnTo>
                  <a:lnTo>
                    <a:pt x="6712" y="17816"/>
                  </a:lnTo>
                  <a:lnTo>
                    <a:pt x="6956" y="17898"/>
                  </a:lnTo>
                  <a:lnTo>
                    <a:pt x="7201" y="17898"/>
                  </a:lnTo>
                  <a:lnTo>
                    <a:pt x="7282" y="17816"/>
                  </a:lnTo>
                  <a:lnTo>
                    <a:pt x="7363" y="17735"/>
                  </a:lnTo>
                  <a:lnTo>
                    <a:pt x="7404" y="17491"/>
                  </a:lnTo>
                  <a:lnTo>
                    <a:pt x="7689" y="16718"/>
                  </a:lnTo>
                  <a:lnTo>
                    <a:pt x="8136" y="15172"/>
                  </a:lnTo>
                  <a:lnTo>
                    <a:pt x="8584" y="13586"/>
                  </a:lnTo>
                  <a:lnTo>
                    <a:pt x="8584" y="13464"/>
                  </a:lnTo>
                  <a:lnTo>
                    <a:pt x="8543" y="13423"/>
                  </a:lnTo>
                  <a:lnTo>
                    <a:pt x="8502" y="13383"/>
                  </a:lnTo>
                  <a:lnTo>
                    <a:pt x="7811" y="13016"/>
                  </a:lnTo>
                  <a:lnTo>
                    <a:pt x="7119" y="12650"/>
                  </a:lnTo>
                  <a:lnTo>
                    <a:pt x="6794" y="12447"/>
                  </a:lnTo>
                  <a:lnTo>
                    <a:pt x="6509" y="12162"/>
                  </a:lnTo>
                  <a:lnTo>
                    <a:pt x="6224" y="11918"/>
                  </a:lnTo>
                  <a:lnTo>
                    <a:pt x="5980" y="11593"/>
                  </a:lnTo>
                  <a:lnTo>
                    <a:pt x="5777" y="11227"/>
                  </a:lnTo>
                  <a:lnTo>
                    <a:pt x="5573" y="10820"/>
                  </a:lnTo>
                  <a:lnTo>
                    <a:pt x="5411" y="10413"/>
                  </a:lnTo>
                  <a:lnTo>
                    <a:pt x="5248" y="9966"/>
                  </a:lnTo>
                  <a:lnTo>
                    <a:pt x="5004" y="9112"/>
                  </a:lnTo>
                  <a:lnTo>
                    <a:pt x="4882" y="8257"/>
                  </a:lnTo>
                  <a:lnTo>
                    <a:pt x="4760" y="7281"/>
                  </a:lnTo>
                  <a:lnTo>
                    <a:pt x="4679" y="6305"/>
                  </a:lnTo>
                  <a:lnTo>
                    <a:pt x="4638" y="4393"/>
                  </a:lnTo>
                  <a:lnTo>
                    <a:pt x="4597" y="2522"/>
                  </a:lnTo>
                  <a:lnTo>
                    <a:pt x="4557" y="1627"/>
                  </a:lnTo>
                  <a:lnTo>
                    <a:pt x="4516" y="1180"/>
                  </a:lnTo>
                  <a:lnTo>
                    <a:pt x="4435" y="732"/>
                  </a:lnTo>
                  <a:lnTo>
                    <a:pt x="4394" y="570"/>
                  </a:lnTo>
                  <a:lnTo>
                    <a:pt x="4313" y="448"/>
                  </a:lnTo>
                  <a:lnTo>
                    <a:pt x="4231" y="325"/>
                  </a:lnTo>
                  <a:lnTo>
                    <a:pt x="4109" y="244"/>
                  </a:lnTo>
                  <a:lnTo>
                    <a:pt x="3865" y="244"/>
                  </a:lnTo>
                  <a:lnTo>
                    <a:pt x="3702" y="325"/>
                  </a:lnTo>
                  <a:lnTo>
                    <a:pt x="3580" y="448"/>
                  </a:lnTo>
                  <a:lnTo>
                    <a:pt x="3542" y="543"/>
                  </a:lnTo>
                  <a:lnTo>
                    <a:pt x="3540" y="529"/>
                  </a:lnTo>
                  <a:lnTo>
                    <a:pt x="3418" y="285"/>
                  </a:lnTo>
                  <a:lnTo>
                    <a:pt x="3377" y="163"/>
                  </a:lnTo>
                  <a:lnTo>
                    <a:pt x="3296" y="81"/>
                  </a:lnTo>
                  <a:lnTo>
                    <a:pt x="3174" y="41"/>
                  </a:lnTo>
                  <a:lnTo>
                    <a:pt x="30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5"/>
            <p:cNvSpPr/>
            <p:nvPr/>
          </p:nvSpPr>
          <p:spPr>
            <a:xfrm>
              <a:off x="5803762" y="3030662"/>
              <a:ext cx="46" cy="46"/>
            </a:xfrm>
            <a:custGeom>
              <a:avLst/>
              <a:gdLst/>
              <a:ahLst/>
              <a:cxnLst/>
              <a:rect l="l" t="t" r="r" b="b"/>
              <a:pathLst>
                <a:path w="1" h="1" extrusionOk="0">
                  <a:moveTo>
                    <a:pt x="1" y="0"/>
                  </a:moveTo>
                  <a:lnTo>
                    <a:pt x="1" y="0"/>
                  </a:ln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5"/>
            <p:cNvSpPr/>
            <p:nvPr/>
          </p:nvSpPr>
          <p:spPr>
            <a:xfrm>
              <a:off x="5790720" y="2796103"/>
              <a:ext cx="817137" cy="599377"/>
            </a:xfrm>
            <a:custGeom>
              <a:avLst/>
              <a:gdLst/>
              <a:ahLst/>
              <a:cxnLst/>
              <a:rect l="l" t="t" r="r" b="b"/>
              <a:pathLst>
                <a:path w="17858" h="13099" extrusionOk="0">
                  <a:moveTo>
                    <a:pt x="1506" y="1"/>
                  </a:moveTo>
                  <a:lnTo>
                    <a:pt x="1424" y="82"/>
                  </a:lnTo>
                  <a:lnTo>
                    <a:pt x="1343" y="164"/>
                  </a:lnTo>
                  <a:lnTo>
                    <a:pt x="1221" y="367"/>
                  </a:lnTo>
                  <a:lnTo>
                    <a:pt x="1058" y="733"/>
                  </a:lnTo>
                  <a:lnTo>
                    <a:pt x="936" y="1059"/>
                  </a:lnTo>
                  <a:lnTo>
                    <a:pt x="652" y="1994"/>
                  </a:lnTo>
                  <a:lnTo>
                    <a:pt x="408" y="2970"/>
                  </a:lnTo>
                  <a:lnTo>
                    <a:pt x="204" y="3906"/>
                  </a:lnTo>
                  <a:lnTo>
                    <a:pt x="1" y="4882"/>
                  </a:lnTo>
                  <a:lnTo>
                    <a:pt x="41" y="4963"/>
                  </a:lnTo>
                  <a:lnTo>
                    <a:pt x="82" y="5085"/>
                  </a:lnTo>
                  <a:lnTo>
                    <a:pt x="163" y="5126"/>
                  </a:lnTo>
                  <a:lnTo>
                    <a:pt x="367" y="5126"/>
                  </a:lnTo>
                  <a:lnTo>
                    <a:pt x="733" y="5208"/>
                  </a:lnTo>
                  <a:lnTo>
                    <a:pt x="1872" y="5492"/>
                  </a:lnTo>
                  <a:lnTo>
                    <a:pt x="3174" y="5777"/>
                  </a:lnTo>
                  <a:lnTo>
                    <a:pt x="4475" y="6062"/>
                  </a:lnTo>
                  <a:lnTo>
                    <a:pt x="4801" y="6143"/>
                  </a:lnTo>
                  <a:lnTo>
                    <a:pt x="5167" y="6184"/>
                  </a:lnTo>
                  <a:lnTo>
                    <a:pt x="5207" y="7038"/>
                  </a:lnTo>
                  <a:lnTo>
                    <a:pt x="5289" y="7892"/>
                  </a:lnTo>
                  <a:lnTo>
                    <a:pt x="5533" y="9601"/>
                  </a:lnTo>
                  <a:lnTo>
                    <a:pt x="5817" y="11268"/>
                  </a:lnTo>
                  <a:lnTo>
                    <a:pt x="6143" y="12977"/>
                  </a:lnTo>
                  <a:lnTo>
                    <a:pt x="6184" y="13017"/>
                  </a:lnTo>
                  <a:lnTo>
                    <a:pt x="6224" y="13058"/>
                  </a:lnTo>
                  <a:lnTo>
                    <a:pt x="6346" y="13099"/>
                  </a:lnTo>
                  <a:lnTo>
                    <a:pt x="7729" y="13099"/>
                  </a:lnTo>
                  <a:lnTo>
                    <a:pt x="9153" y="13058"/>
                  </a:lnTo>
                  <a:lnTo>
                    <a:pt x="11919" y="13058"/>
                  </a:lnTo>
                  <a:lnTo>
                    <a:pt x="13261" y="13017"/>
                  </a:lnTo>
                  <a:lnTo>
                    <a:pt x="14604" y="12977"/>
                  </a:lnTo>
                  <a:lnTo>
                    <a:pt x="15946" y="12855"/>
                  </a:lnTo>
                  <a:lnTo>
                    <a:pt x="16597" y="12773"/>
                  </a:lnTo>
                  <a:lnTo>
                    <a:pt x="17247" y="12651"/>
                  </a:lnTo>
                  <a:lnTo>
                    <a:pt x="17695" y="12570"/>
                  </a:lnTo>
                  <a:lnTo>
                    <a:pt x="17817" y="12489"/>
                  </a:lnTo>
                  <a:lnTo>
                    <a:pt x="17858" y="12448"/>
                  </a:lnTo>
                  <a:lnTo>
                    <a:pt x="17858" y="12367"/>
                  </a:lnTo>
                  <a:lnTo>
                    <a:pt x="17654" y="10455"/>
                  </a:lnTo>
                  <a:lnTo>
                    <a:pt x="17492" y="8543"/>
                  </a:lnTo>
                  <a:lnTo>
                    <a:pt x="17329" y="6672"/>
                  </a:lnTo>
                  <a:lnTo>
                    <a:pt x="17207" y="5696"/>
                  </a:lnTo>
                  <a:lnTo>
                    <a:pt x="17044" y="4760"/>
                  </a:lnTo>
                  <a:lnTo>
                    <a:pt x="16881" y="3825"/>
                  </a:lnTo>
                  <a:lnTo>
                    <a:pt x="16637" y="2930"/>
                  </a:lnTo>
                  <a:lnTo>
                    <a:pt x="16556" y="2645"/>
                  </a:lnTo>
                  <a:lnTo>
                    <a:pt x="16393" y="2401"/>
                  </a:lnTo>
                  <a:lnTo>
                    <a:pt x="16190" y="2197"/>
                  </a:lnTo>
                  <a:lnTo>
                    <a:pt x="15946" y="1994"/>
                  </a:lnTo>
                  <a:lnTo>
                    <a:pt x="15620" y="1831"/>
                  </a:lnTo>
                  <a:lnTo>
                    <a:pt x="15254" y="1709"/>
                  </a:lnTo>
                  <a:lnTo>
                    <a:pt x="14929" y="1587"/>
                  </a:lnTo>
                  <a:lnTo>
                    <a:pt x="14563" y="1506"/>
                  </a:lnTo>
                  <a:lnTo>
                    <a:pt x="13790" y="1425"/>
                  </a:lnTo>
                  <a:lnTo>
                    <a:pt x="13058" y="1343"/>
                  </a:lnTo>
                  <a:lnTo>
                    <a:pt x="12041" y="1262"/>
                  </a:lnTo>
                  <a:lnTo>
                    <a:pt x="11024" y="1221"/>
                  </a:lnTo>
                  <a:lnTo>
                    <a:pt x="8990" y="1099"/>
                  </a:lnTo>
                  <a:lnTo>
                    <a:pt x="6956" y="977"/>
                  </a:lnTo>
                  <a:lnTo>
                    <a:pt x="5939" y="896"/>
                  </a:lnTo>
                  <a:lnTo>
                    <a:pt x="4923" y="733"/>
                  </a:lnTo>
                  <a:lnTo>
                    <a:pt x="3946" y="570"/>
                  </a:lnTo>
                  <a:lnTo>
                    <a:pt x="2970" y="367"/>
                  </a:lnTo>
                  <a:lnTo>
                    <a:pt x="2035" y="123"/>
                  </a:lnTo>
                  <a:lnTo>
                    <a:pt x="1791" y="42"/>
                  </a:lnTo>
                  <a:lnTo>
                    <a:pt x="1628" y="1"/>
                  </a:lnTo>
                  <a:close/>
                </a:path>
              </a:pathLst>
            </a:custGeom>
            <a:solidFill>
              <a:srgbClr val="AEE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5"/>
            <p:cNvSpPr/>
            <p:nvPr/>
          </p:nvSpPr>
          <p:spPr>
            <a:xfrm>
              <a:off x="6367737" y="3501565"/>
              <a:ext cx="115446" cy="61452"/>
            </a:xfrm>
            <a:custGeom>
              <a:avLst/>
              <a:gdLst/>
              <a:ahLst/>
              <a:cxnLst/>
              <a:rect l="l" t="t" r="r" b="b"/>
              <a:pathLst>
                <a:path w="2523" h="1343" extrusionOk="0">
                  <a:moveTo>
                    <a:pt x="2238" y="0"/>
                  </a:moveTo>
                  <a:lnTo>
                    <a:pt x="122" y="976"/>
                  </a:lnTo>
                  <a:lnTo>
                    <a:pt x="41" y="1058"/>
                  </a:lnTo>
                  <a:lnTo>
                    <a:pt x="0" y="1098"/>
                  </a:lnTo>
                  <a:lnTo>
                    <a:pt x="0" y="1180"/>
                  </a:lnTo>
                  <a:lnTo>
                    <a:pt x="41" y="1261"/>
                  </a:lnTo>
                  <a:lnTo>
                    <a:pt x="82" y="1343"/>
                  </a:lnTo>
                  <a:lnTo>
                    <a:pt x="326" y="1343"/>
                  </a:lnTo>
                  <a:lnTo>
                    <a:pt x="2441" y="366"/>
                  </a:lnTo>
                  <a:lnTo>
                    <a:pt x="2482" y="326"/>
                  </a:lnTo>
                  <a:lnTo>
                    <a:pt x="2522" y="244"/>
                  </a:lnTo>
                  <a:lnTo>
                    <a:pt x="2522" y="163"/>
                  </a:lnTo>
                  <a:lnTo>
                    <a:pt x="2522" y="82"/>
                  </a:lnTo>
                  <a:lnTo>
                    <a:pt x="2441" y="41"/>
                  </a:lnTo>
                  <a:lnTo>
                    <a:pt x="24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5"/>
            <p:cNvSpPr/>
            <p:nvPr/>
          </p:nvSpPr>
          <p:spPr>
            <a:xfrm>
              <a:off x="6425439" y="3570432"/>
              <a:ext cx="48411" cy="27958"/>
            </a:xfrm>
            <a:custGeom>
              <a:avLst/>
              <a:gdLst/>
              <a:ahLst/>
              <a:cxnLst/>
              <a:rect l="l" t="t" r="r" b="b"/>
              <a:pathLst>
                <a:path w="1058" h="611" extrusionOk="0">
                  <a:moveTo>
                    <a:pt x="82" y="0"/>
                  </a:moveTo>
                  <a:lnTo>
                    <a:pt x="41" y="82"/>
                  </a:lnTo>
                  <a:lnTo>
                    <a:pt x="0" y="122"/>
                  </a:lnTo>
                  <a:lnTo>
                    <a:pt x="0" y="204"/>
                  </a:lnTo>
                  <a:lnTo>
                    <a:pt x="41" y="285"/>
                  </a:lnTo>
                  <a:lnTo>
                    <a:pt x="82" y="326"/>
                  </a:lnTo>
                  <a:lnTo>
                    <a:pt x="122" y="366"/>
                  </a:lnTo>
                  <a:lnTo>
                    <a:pt x="773" y="610"/>
                  </a:lnTo>
                  <a:lnTo>
                    <a:pt x="855" y="610"/>
                  </a:lnTo>
                  <a:lnTo>
                    <a:pt x="936" y="570"/>
                  </a:lnTo>
                  <a:lnTo>
                    <a:pt x="1017" y="529"/>
                  </a:lnTo>
                  <a:lnTo>
                    <a:pt x="1058" y="448"/>
                  </a:lnTo>
                  <a:lnTo>
                    <a:pt x="1058" y="366"/>
                  </a:lnTo>
                  <a:lnTo>
                    <a:pt x="1017" y="326"/>
                  </a:lnTo>
                  <a:lnTo>
                    <a:pt x="977" y="244"/>
                  </a:lnTo>
                  <a:lnTo>
                    <a:pt x="895" y="204"/>
                  </a:lnTo>
                  <a:lnTo>
                    <a:pt x="2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5"/>
            <p:cNvSpPr/>
            <p:nvPr/>
          </p:nvSpPr>
          <p:spPr>
            <a:xfrm>
              <a:off x="6367737" y="2377319"/>
              <a:ext cx="57746" cy="24251"/>
            </a:xfrm>
            <a:custGeom>
              <a:avLst/>
              <a:gdLst/>
              <a:ahLst/>
              <a:cxnLst/>
              <a:rect l="l" t="t" r="r" b="b"/>
              <a:pathLst>
                <a:path w="1262" h="530" extrusionOk="0">
                  <a:moveTo>
                    <a:pt x="1058" y="1"/>
                  </a:moveTo>
                  <a:lnTo>
                    <a:pt x="204" y="123"/>
                  </a:lnTo>
                  <a:lnTo>
                    <a:pt x="122" y="123"/>
                  </a:lnTo>
                  <a:lnTo>
                    <a:pt x="82" y="164"/>
                  </a:lnTo>
                  <a:lnTo>
                    <a:pt x="0" y="245"/>
                  </a:lnTo>
                  <a:lnTo>
                    <a:pt x="0" y="326"/>
                  </a:lnTo>
                  <a:lnTo>
                    <a:pt x="41" y="408"/>
                  </a:lnTo>
                  <a:lnTo>
                    <a:pt x="82" y="448"/>
                  </a:lnTo>
                  <a:lnTo>
                    <a:pt x="122" y="530"/>
                  </a:lnTo>
                  <a:lnTo>
                    <a:pt x="204" y="530"/>
                  </a:lnTo>
                  <a:lnTo>
                    <a:pt x="1058" y="408"/>
                  </a:lnTo>
                  <a:lnTo>
                    <a:pt x="1139" y="408"/>
                  </a:lnTo>
                  <a:lnTo>
                    <a:pt x="1221" y="367"/>
                  </a:lnTo>
                  <a:lnTo>
                    <a:pt x="1261" y="286"/>
                  </a:lnTo>
                  <a:lnTo>
                    <a:pt x="1261" y="204"/>
                  </a:lnTo>
                  <a:lnTo>
                    <a:pt x="1261" y="123"/>
                  </a:lnTo>
                  <a:lnTo>
                    <a:pt x="1221" y="82"/>
                  </a:lnTo>
                  <a:lnTo>
                    <a:pt x="1139" y="42"/>
                  </a:lnTo>
                  <a:lnTo>
                    <a:pt x="10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5"/>
            <p:cNvSpPr/>
            <p:nvPr/>
          </p:nvSpPr>
          <p:spPr>
            <a:xfrm>
              <a:off x="6404939" y="2427608"/>
              <a:ext cx="48457" cy="20499"/>
            </a:xfrm>
            <a:custGeom>
              <a:avLst/>
              <a:gdLst/>
              <a:ahLst/>
              <a:cxnLst/>
              <a:rect l="l" t="t" r="r" b="b"/>
              <a:pathLst>
                <a:path w="1059" h="448" extrusionOk="0">
                  <a:moveTo>
                    <a:pt x="855" y="0"/>
                  </a:moveTo>
                  <a:lnTo>
                    <a:pt x="204" y="41"/>
                  </a:lnTo>
                  <a:lnTo>
                    <a:pt x="123" y="41"/>
                  </a:lnTo>
                  <a:lnTo>
                    <a:pt x="82" y="81"/>
                  </a:lnTo>
                  <a:lnTo>
                    <a:pt x="42" y="163"/>
                  </a:lnTo>
                  <a:lnTo>
                    <a:pt x="1" y="244"/>
                  </a:lnTo>
                  <a:lnTo>
                    <a:pt x="42" y="326"/>
                  </a:lnTo>
                  <a:lnTo>
                    <a:pt x="82" y="366"/>
                  </a:lnTo>
                  <a:lnTo>
                    <a:pt x="123" y="407"/>
                  </a:lnTo>
                  <a:lnTo>
                    <a:pt x="204" y="448"/>
                  </a:lnTo>
                  <a:lnTo>
                    <a:pt x="855" y="407"/>
                  </a:lnTo>
                  <a:lnTo>
                    <a:pt x="936" y="407"/>
                  </a:lnTo>
                  <a:lnTo>
                    <a:pt x="1018" y="366"/>
                  </a:lnTo>
                  <a:lnTo>
                    <a:pt x="1058" y="285"/>
                  </a:lnTo>
                  <a:lnTo>
                    <a:pt x="1058" y="204"/>
                  </a:lnTo>
                  <a:lnTo>
                    <a:pt x="1058" y="122"/>
                  </a:lnTo>
                  <a:lnTo>
                    <a:pt x="1018" y="81"/>
                  </a:lnTo>
                  <a:lnTo>
                    <a:pt x="936" y="41"/>
                  </a:lnTo>
                  <a:lnTo>
                    <a:pt x="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5"/>
            <p:cNvSpPr/>
            <p:nvPr/>
          </p:nvSpPr>
          <p:spPr>
            <a:xfrm>
              <a:off x="6455228" y="2487140"/>
              <a:ext cx="42829" cy="20545"/>
            </a:xfrm>
            <a:custGeom>
              <a:avLst/>
              <a:gdLst/>
              <a:ahLst/>
              <a:cxnLst/>
              <a:rect l="l" t="t" r="r" b="b"/>
              <a:pathLst>
                <a:path w="936" h="449" extrusionOk="0">
                  <a:moveTo>
                    <a:pt x="732" y="1"/>
                  </a:moveTo>
                  <a:lnTo>
                    <a:pt x="204" y="41"/>
                  </a:lnTo>
                  <a:lnTo>
                    <a:pt x="122" y="82"/>
                  </a:lnTo>
                  <a:lnTo>
                    <a:pt x="41" y="123"/>
                  </a:lnTo>
                  <a:lnTo>
                    <a:pt x="0" y="163"/>
                  </a:lnTo>
                  <a:lnTo>
                    <a:pt x="0" y="245"/>
                  </a:lnTo>
                  <a:lnTo>
                    <a:pt x="0" y="326"/>
                  </a:lnTo>
                  <a:lnTo>
                    <a:pt x="41" y="408"/>
                  </a:lnTo>
                  <a:lnTo>
                    <a:pt x="122" y="448"/>
                  </a:lnTo>
                  <a:lnTo>
                    <a:pt x="204" y="448"/>
                  </a:lnTo>
                  <a:lnTo>
                    <a:pt x="732" y="408"/>
                  </a:lnTo>
                  <a:lnTo>
                    <a:pt x="814" y="408"/>
                  </a:lnTo>
                  <a:lnTo>
                    <a:pt x="895" y="326"/>
                  </a:lnTo>
                  <a:lnTo>
                    <a:pt x="936" y="285"/>
                  </a:lnTo>
                  <a:lnTo>
                    <a:pt x="936" y="204"/>
                  </a:lnTo>
                  <a:lnTo>
                    <a:pt x="936" y="123"/>
                  </a:lnTo>
                  <a:lnTo>
                    <a:pt x="895" y="82"/>
                  </a:lnTo>
                  <a:lnTo>
                    <a:pt x="8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5"/>
            <p:cNvSpPr/>
            <p:nvPr/>
          </p:nvSpPr>
          <p:spPr>
            <a:xfrm>
              <a:off x="6492430" y="2537429"/>
              <a:ext cx="33540" cy="20499"/>
            </a:xfrm>
            <a:custGeom>
              <a:avLst/>
              <a:gdLst/>
              <a:ahLst/>
              <a:cxnLst/>
              <a:rect l="l" t="t" r="r" b="b"/>
              <a:pathLst>
                <a:path w="733" h="448" extrusionOk="0">
                  <a:moveTo>
                    <a:pt x="489" y="0"/>
                  </a:moveTo>
                  <a:lnTo>
                    <a:pt x="163" y="41"/>
                  </a:lnTo>
                  <a:lnTo>
                    <a:pt x="82" y="81"/>
                  </a:lnTo>
                  <a:lnTo>
                    <a:pt x="41" y="163"/>
                  </a:lnTo>
                  <a:lnTo>
                    <a:pt x="1" y="203"/>
                  </a:lnTo>
                  <a:lnTo>
                    <a:pt x="1" y="285"/>
                  </a:lnTo>
                  <a:lnTo>
                    <a:pt x="41" y="366"/>
                  </a:lnTo>
                  <a:lnTo>
                    <a:pt x="82" y="407"/>
                  </a:lnTo>
                  <a:lnTo>
                    <a:pt x="163" y="447"/>
                  </a:lnTo>
                  <a:lnTo>
                    <a:pt x="245" y="447"/>
                  </a:lnTo>
                  <a:lnTo>
                    <a:pt x="570" y="366"/>
                  </a:lnTo>
                  <a:lnTo>
                    <a:pt x="651" y="366"/>
                  </a:lnTo>
                  <a:lnTo>
                    <a:pt x="692" y="285"/>
                  </a:lnTo>
                  <a:lnTo>
                    <a:pt x="733" y="203"/>
                  </a:lnTo>
                  <a:lnTo>
                    <a:pt x="733" y="122"/>
                  </a:lnTo>
                  <a:lnTo>
                    <a:pt x="692" y="81"/>
                  </a:lnTo>
                  <a:lnTo>
                    <a:pt x="611" y="41"/>
                  </a:lnTo>
                  <a:lnTo>
                    <a:pt x="5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5"/>
            <p:cNvSpPr/>
            <p:nvPr/>
          </p:nvSpPr>
          <p:spPr>
            <a:xfrm>
              <a:off x="6546425" y="2595084"/>
              <a:ext cx="33540" cy="16839"/>
            </a:xfrm>
            <a:custGeom>
              <a:avLst/>
              <a:gdLst/>
              <a:ahLst/>
              <a:cxnLst/>
              <a:rect l="l" t="t" r="r" b="b"/>
              <a:pathLst>
                <a:path w="733" h="368" extrusionOk="0">
                  <a:moveTo>
                    <a:pt x="122" y="1"/>
                  </a:moveTo>
                  <a:lnTo>
                    <a:pt x="82" y="42"/>
                  </a:lnTo>
                  <a:lnTo>
                    <a:pt x="41" y="123"/>
                  </a:lnTo>
                  <a:lnTo>
                    <a:pt x="0" y="204"/>
                  </a:lnTo>
                  <a:lnTo>
                    <a:pt x="41" y="245"/>
                  </a:lnTo>
                  <a:lnTo>
                    <a:pt x="82" y="326"/>
                  </a:lnTo>
                  <a:lnTo>
                    <a:pt x="122" y="367"/>
                  </a:lnTo>
                  <a:lnTo>
                    <a:pt x="610" y="367"/>
                  </a:lnTo>
                  <a:lnTo>
                    <a:pt x="692" y="326"/>
                  </a:lnTo>
                  <a:lnTo>
                    <a:pt x="732" y="245"/>
                  </a:lnTo>
                  <a:lnTo>
                    <a:pt x="732" y="204"/>
                  </a:lnTo>
                  <a:lnTo>
                    <a:pt x="732" y="123"/>
                  </a:lnTo>
                  <a:lnTo>
                    <a:pt x="692" y="42"/>
                  </a:lnTo>
                  <a:lnTo>
                    <a:pt x="6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5"/>
            <p:cNvSpPr/>
            <p:nvPr/>
          </p:nvSpPr>
          <p:spPr>
            <a:xfrm>
              <a:off x="6101559" y="4166027"/>
              <a:ext cx="286671" cy="161982"/>
            </a:xfrm>
            <a:custGeom>
              <a:avLst/>
              <a:gdLst/>
              <a:ahLst/>
              <a:cxnLst/>
              <a:rect l="l" t="t" r="r" b="b"/>
              <a:pathLst>
                <a:path w="6265" h="3540" extrusionOk="0">
                  <a:moveTo>
                    <a:pt x="2726" y="1"/>
                  </a:moveTo>
                  <a:lnTo>
                    <a:pt x="2645" y="41"/>
                  </a:lnTo>
                  <a:lnTo>
                    <a:pt x="2604" y="123"/>
                  </a:lnTo>
                  <a:lnTo>
                    <a:pt x="2604" y="245"/>
                  </a:lnTo>
                  <a:lnTo>
                    <a:pt x="2604" y="448"/>
                  </a:lnTo>
                  <a:lnTo>
                    <a:pt x="2645" y="611"/>
                  </a:lnTo>
                  <a:lnTo>
                    <a:pt x="2604" y="814"/>
                  </a:lnTo>
                  <a:lnTo>
                    <a:pt x="2523" y="977"/>
                  </a:lnTo>
                  <a:lnTo>
                    <a:pt x="2360" y="1140"/>
                  </a:lnTo>
                  <a:lnTo>
                    <a:pt x="2197" y="1262"/>
                  </a:lnTo>
                  <a:lnTo>
                    <a:pt x="1790" y="1506"/>
                  </a:lnTo>
                  <a:lnTo>
                    <a:pt x="1140" y="1953"/>
                  </a:lnTo>
                  <a:lnTo>
                    <a:pt x="529" y="2400"/>
                  </a:lnTo>
                  <a:lnTo>
                    <a:pt x="326" y="2604"/>
                  </a:lnTo>
                  <a:lnTo>
                    <a:pt x="123" y="2848"/>
                  </a:lnTo>
                  <a:lnTo>
                    <a:pt x="41" y="2970"/>
                  </a:lnTo>
                  <a:lnTo>
                    <a:pt x="1" y="3133"/>
                  </a:lnTo>
                  <a:lnTo>
                    <a:pt x="41" y="3255"/>
                  </a:lnTo>
                  <a:lnTo>
                    <a:pt x="123" y="3377"/>
                  </a:lnTo>
                  <a:lnTo>
                    <a:pt x="204" y="3458"/>
                  </a:lnTo>
                  <a:lnTo>
                    <a:pt x="285" y="3499"/>
                  </a:lnTo>
                  <a:lnTo>
                    <a:pt x="489" y="3539"/>
                  </a:lnTo>
                  <a:lnTo>
                    <a:pt x="692" y="3539"/>
                  </a:lnTo>
                  <a:lnTo>
                    <a:pt x="896" y="3499"/>
                  </a:lnTo>
                  <a:lnTo>
                    <a:pt x="2604" y="3173"/>
                  </a:lnTo>
                  <a:lnTo>
                    <a:pt x="3540" y="3011"/>
                  </a:lnTo>
                  <a:lnTo>
                    <a:pt x="4434" y="2807"/>
                  </a:lnTo>
                  <a:lnTo>
                    <a:pt x="5329" y="2563"/>
                  </a:lnTo>
                  <a:lnTo>
                    <a:pt x="5736" y="2400"/>
                  </a:lnTo>
                  <a:lnTo>
                    <a:pt x="6143" y="2238"/>
                  </a:lnTo>
                  <a:lnTo>
                    <a:pt x="6224" y="2156"/>
                  </a:lnTo>
                  <a:lnTo>
                    <a:pt x="6265" y="2075"/>
                  </a:lnTo>
                  <a:lnTo>
                    <a:pt x="6224" y="1262"/>
                  </a:lnTo>
                  <a:lnTo>
                    <a:pt x="6224" y="855"/>
                  </a:lnTo>
                  <a:lnTo>
                    <a:pt x="6183" y="448"/>
                  </a:lnTo>
                  <a:lnTo>
                    <a:pt x="6143" y="367"/>
                  </a:lnTo>
                  <a:lnTo>
                    <a:pt x="6061" y="326"/>
                  </a:lnTo>
                  <a:lnTo>
                    <a:pt x="6021" y="285"/>
                  </a:lnTo>
                  <a:lnTo>
                    <a:pt x="5939" y="285"/>
                  </a:lnTo>
                  <a:lnTo>
                    <a:pt x="4923" y="611"/>
                  </a:lnTo>
                  <a:lnTo>
                    <a:pt x="4231" y="773"/>
                  </a:lnTo>
                  <a:lnTo>
                    <a:pt x="3499" y="895"/>
                  </a:lnTo>
                  <a:lnTo>
                    <a:pt x="3417" y="611"/>
                  </a:lnTo>
                  <a:lnTo>
                    <a:pt x="3295" y="326"/>
                  </a:lnTo>
                  <a:lnTo>
                    <a:pt x="3214" y="204"/>
                  </a:lnTo>
                  <a:lnTo>
                    <a:pt x="3133" y="123"/>
                  </a:lnTo>
                  <a:lnTo>
                    <a:pt x="3011" y="41"/>
                  </a:lnTo>
                  <a:lnTo>
                    <a:pt x="28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5"/>
            <p:cNvSpPr/>
            <p:nvPr/>
          </p:nvSpPr>
          <p:spPr>
            <a:xfrm>
              <a:off x="6885176" y="3829152"/>
              <a:ext cx="46" cy="4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5"/>
            <p:cNvSpPr/>
            <p:nvPr/>
          </p:nvSpPr>
          <p:spPr>
            <a:xfrm>
              <a:off x="6823768" y="3816110"/>
              <a:ext cx="126565" cy="284795"/>
            </a:xfrm>
            <a:custGeom>
              <a:avLst/>
              <a:gdLst/>
              <a:ahLst/>
              <a:cxnLst/>
              <a:rect l="l" t="t" r="r" b="b"/>
              <a:pathLst>
                <a:path w="2766" h="6224" extrusionOk="0">
                  <a:moveTo>
                    <a:pt x="1505" y="0"/>
                  </a:moveTo>
                  <a:lnTo>
                    <a:pt x="1383" y="82"/>
                  </a:lnTo>
                  <a:lnTo>
                    <a:pt x="1342" y="163"/>
                  </a:lnTo>
                  <a:lnTo>
                    <a:pt x="1342" y="285"/>
                  </a:lnTo>
                  <a:lnTo>
                    <a:pt x="1342" y="407"/>
                  </a:lnTo>
                  <a:lnTo>
                    <a:pt x="1342" y="692"/>
                  </a:lnTo>
                  <a:lnTo>
                    <a:pt x="1261" y="1383"/>
                  </a:lnTo>
                  <a:lnTo>
                    <a:pt x="1180" y="2075"/>
                  </a:lnTo>
                  <a:lnTo>
                    <a:pt x="1098" y="2034"/>
                  </a:lnTo>
                  <a:lnTo>
                    <a:pt x="976" y="1994"/>
                  </a:lnTo>
                  <a:lnTo>
                    <a:pt x="814" y="1994"/>
                  </a:lnTo>
                  <a:lnTo>
                    <a:pt x="692" y="2034"/>
                  </a:lnTo>
                  <a:lnTo>
                    <a:pt x="488" y="2156"/>
                  </a:lnTo>
                  <a:lnTo>
                    <a:pt x="285" y="2319"/>
                  </a:lnTo>
                  <a:lnTo>
                    <a:pt x="122" y="2563"/>
                  </a:lnTo>
                  <a:lnTo>
                    <a:pt x="41" y="2766"/>
                  </a:lnTo>
                  <a:lnTo>
                    <a:pt x="0" y="2888"/>
                  </a:lnTo>
                  <a:lnTo>
                    <a:pt x="0" y="2970"/>
                  </a:lnTo>
                  <a:lnTo>
                    <a:pt x="41" y="3011"/>
                  </a:lnTo>
                  <a:lnTo>
                    <a:pt x="122" y="3092"/>
                  </a:lnTo>
                  <a:lnTo>
                    <a:pt x="285" y="3133"/>
                  </a:lnTo>
                  <a:lnTo>
                    <a:pt x="407" y="3255"/>
                  </a:lnTo>
                  <a:lnTo>
                    <a:pt x="488" y="3377"/>
                  </a:lnTo>
                  <a:lnTo>
                    <a:pt x="488" y="3539"/>
                  </a:lnTo>
                  <a:lnTo>
                    <a:pt x="488" y="3824"/>
                  </a:lnTo>
                  <a:lnTo>
                    <a:pt x="488" y="4109"/>
                  </a:lnTo>
                  <a:lnTo>
                    <a:pt x="529" y="4800"/>
                  </a:lnTo>
                  <a:lnTo>
                    <a:pt x="651" y="5492"/>
                  </a:lnTo>
                  <a:lnTo>
                    <a:pt x="692" y="5736"/>
                  </a:lnTo>
                  <a:lnTo>
                    <a:pt x="814" y="5939"/>
                  </a:lnTo>
                  <a:lnTo>
                    <a:pt x="936" y="6102"/>
                  </a:lnTo>
                  <a:lnTo>
                    <a:pt x="1017" y="6143"/>
                  </a:lnTo>
                  <a:lnTo>
                    <a:pt x="1139" y="6183"/>
                  </a:lnTo>
                  <a:lnTo>
                    <a:pt x="1302" y="6224"/>
                  </a:lnTo>
                  <a:lnTo>
                    <a:pt x="1464" y="6183"/>
                  </a:lnTo>
                  <a:lnTo>
                    <a:pt x="1627" y="6102"/>
                  </a:lnTo>
                  <a:lnTo>
                    <a:pt x="1790" y="5980"/>
                  </a:lnTo>
                  <a:lnTo>
                    <a:pt x="1871" y="5858"/>
                  </a:lnTo>
                  <a:lnTo>
                    <a:pt x="1952" y="5695"/>
                  </a:lnTo>
                  <a:lnTo>
                    <a:pt x="2075" y="5329"/>
                  </a:lnTo>
                  <a:lnTo>
                    <a:pt x="2115" y="4963"/>
                  </a:lnTo>
                  <a:lnTo>
                    <a:pt x="2156" y="4597"/>
                  </a:lnTo>
                  <a:lnTo>
                    <a:pt x="2278" y="3946"/>
                  </a:lnTo>
                  <a:lnTo>
                    <a:pt x="2441" y="3336"/>
                  </a:lnTo>
                  <a:lnTo>
                    <a:pt x="2603" y="2685"/>
                  </a:lnTo>
                  <a:lnTo>
                    <a:pt x="2725" y="2034"/>
                  </a:lnTo>
                  <a:lnTo>
                    <a:pt x="2766" y="1709"/>
                  </a:lnTo>
                  <a:lnTo>
                    <a:pt x="2766" y="1383"/>
                  </a:lnTo>
                  <a:lnTo>
                    <a:pt x="2725" y="1058"/>
                  </a:lnTo>
                  <a:lnTo>
                    <a:pt x="2603" y="733"/>
                  </a:lnTo>
                  <a:lnTo>
                    <a:pt x="2400" y="489"/>
                  </a:lnTo>
                  <a:lnTo>
                    <a:pt x="2156" y="285"/>
                  </a:lnTo>
                  <a:lnTo>
                    <a:pt x="1871" y="163"/>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5"/>
            <p:cNvSpPr/>
            <p:nvPr/>
          </p:nvSpPr>
          <p:spPr>
            <a:xfrm>
              <a:off x="5211873" y="1569540"/>
              <a:ext cx="804097" cy="426277"/>
            </a:xfrm>
            <a:custGeom>
              <a:avLst/>
              <a:gdLst/>
              <a:ahLst/>
              <a:cxnLst/>
              <a:rect l="l" t="t" r="r" b="b"/>
              <a:pathLst>
                <a:path w="17573" h="9316" extrusionOk="0">
                  <a:moveTo>
                    <a:pt x="16352" y="0"/>
                  </a:moveTo>
                  <a:lnTo>
                    <a:pt x="16190" y="41"/>
                  </a:lnTo>
                  <a:lnTo>
                    <a:pt x="16068" y="82"/>
                  </a:lnTo>
                  <a:lnTo>
                    <a:pt x="15132" y="489"/>
                  </a:lnTo>
                  <a:lnTo>
                    <a:pt x="14196" y="977"/>
                  </a:lnTo>
                  <a:lnTo>
                    <a:pt x="12366" y="1994"/>
                  </a:lnTo>
                  <a:lnTo>
                    <a:pt x="11430" y="2482"/>
                  </a:lnTo>
                  <a:lnTo>
                    <a:pt x="10495" y="2929"/>
                  </a:lnTo>
                  <a:lnTo>
                    <a:pt x="9559" y="3336"/>
                  </a:lnTo>
                  <a:lnTo>
                    <a:pt x="8542" y="3702"/>
                  </a:lnTo>
                  <a:lnTo>
                    <a:pt x="7892" y="3865"/>
                  </a:lnTo>
                  <a:lnTo>
                    <a:pt x="7200" y="4027"/>
                  </a:lnTo>
                  <a:lnTo>
                    <a:pt x="6468" y="4109"/>
                  </a:lnTo>
                  <a:lnTo>
                    <a:pt x="5776" y="4068"/>
                  </a:lnTo>
                  <a:lnTo>
                    <a:pt x="5370" y="4027"/>
                  </a:lnTo>
                  <a:lnTo>
                    <a:pt x="5004" y="3905"/>
                  </a:lnTo>
                  <a:lnTo>
                    <a:pt x="4638" y="3783"/>
                  </a:lnTo>
                  <a:lnTo>
                    <a:pt x="4312" y="3621"/>
                  </a:lnTo>
                  <a:lnTo>
                    <a:pt x="3621" y="3214"/>
                  </a:lnTo>
                  <a:lnTo>
                    <a:pt x="2970" y="2766"/>
                  </a:lnTo>
                  <a:lnTo>
                    <a:pt x="1465" y="4312"/>
                  </a:lnTo>
                  <a:lnTo>
                    <a:pt x="0" y="5939"/>
                  </a:lnTo>
                  <a:lnTo>
                    <a:pt x="163" y="6143"/>
                  </a:lnTo>
                  <a:lnTo>
                    <a:pt x="611" y="6590"/>
                  </a:lnTo>
                  <a:lnTo>
                    <a:pt x="1302" y="7322"/>
                  </a:lnTo>
                  <a:lnTo>
                    <a:pt x="1872" y="7892"/>
                  </a:lnTo>
                  <a:lnTo>
                    <a:pt x="2197" y="8176"/>
                  </a:lnTo>
                  <a:lnTo>
                    <a:pt x="2522" y="8420"/>
                  </a:lnTo>
                  <a:lnTo>
                    <a:pt x="2888" y="8664"/>
                  </a:lnTo>
                  <a:lnTo>
                    <a:pt x="3255" y="8868"/>
                  </a:lnTo>
                  <a:lnTo>
                    <a:pt x="3621" y="9031"/>
                  </a:lnTo>
                  <a:lnTo>
                    <a:pt x="3987" y="9193"/>
                  </a:lnTo>
                  <a:lnTo>
                    <a:pt x="4312" y="9234"/>
                  </a:lnTo>
                  <a:lnTo>
                    <a:pt x="4638" y="9315"/>
                  </a:lnTo>
                  <a:lnTo>
                    <a:pt x="5288" y="9315"/>
                  </a:lnTo>
                  <a:lnTo>
                    <a:pt x="5899" y="9275"/>
                  </a:lnTo>
                  <a:lnTo>
                    <a:pt x="6549" y="9153"/>
                  </a:lnTo>
                  <a:lnTo>
                    <a:pt x="7200" y="8949"/>
                  </a:lnTo>
                  <a:lnTo>
                    <a:pt x="7851" y="8705"/>
                  </a:lnTo>
                  <a:lnTo>
                    <a:pt x="9112" y="8176"/>
                  </a:lnTo>
                  <a:lnTo>
                    <a:pt x="10454" y="7688"/>
                  </a:lnTo>
                  <a:lnTo>
                    <a:pt x="11105" y="7403"/>
                  </a:lnTo>
                  <a:lnTo>
                    <a:pt x="11715" y="7078"/>
                  </a:lnTo>
                  <a:lnTo>
                    <a:pt x="13098" y="6387"/>
                  </a:lnTo>
                  <a:lnTo>
                    <a:pt x="14481" y="5654"/>
                  </a:lnTo>
                  <a:lnTo>
                    <a:pt x="15824" y="4882"/>
                  </a:lnTo>
                  <a:lnTo>
                    <a:pt x="16474" y="4434"/>
                  </a:lnTo>
                  <a:lnTo>
                    <a:pt x="17084" y="3987"/>
                  </a:lnTo>
                  <a:lnTo>
                    <a:pt x="17288" y="3865"/>
                  </a:lnTo>
                  <a:lnTo>
                    <a:pt x="17451" y="3661"/>
                  </a:lnTo>
                  <a:lnTo>
                    <a:pt x="17532" y="3458"/>
                  </a:lnTo>
                  <a:lnTo>
                    <a:pt x="17532" y="3377"/>
                  </a:lnTo>
                  <a:lnTo>
                    <a:pt x="17491" y="3255"/>
                  </a:lnTo>
                  <a:lnTo>
                    <a:pt x="17410" y="3173"/>
                  </a:lnTo>
                  <a:lnTo>
                    <a:pt x="17288" y="3092"/>
                  </a:lnTo>
                  <a:lnTo>
                    <a:pt x="17166" y="3051"/>
                  </a:lnTo>
                  <a:lnTo>
                    <a:pt x="17057" y="3015"/>
                  </a:lnTo>
                  <a:lnTo>
                    <a:pt x="17247" y="2888"/>
                  </a:lnTo>
                  <a:lnTo>
                    <a:pt x="17451" y="2726"/>
                  </a:lnTo>
                  <a:lnTo>
                    <a:pt x="17491" y="2604"/>
                  </a:lnTo>
                  <a:lnTo>
                    <a:pt x="17532" y="2482"/>
                  </a:lnTo>
                  <a:lnTo>
                    <a:pt x="17573" y="2360"/>
                  </a:lnTo>
                  <a:lnTo>
                    <a:pt x="17532" y="2197"/>
                  </a:lnTo>
                  <a:lnTo>
                    <a:pt x="17491" y="2075"/>
                  </a:lnTo>
                  <a:lnTo>
                    <a:pt x="17451" y="1994"/>
                  </a:lnTo>
                  <a:lnTo>
                    <a:pt x="17369" y="1912"/>
                  </a:lnTo>
                  <a:lnTo>
                    <a:pt x="17247" y="1831"/>
                  </a:lnTo>
                  <a:lnTo>
                    <a:pt x="17084" y="1831"/>
                  </a:lnTo>
                  <a:lnTo>
                    <a:pt x="16962" y="1872"/>
                  </a:lnTo>
                  <a:lnTo>
                    <a:pt x="16718" y="1953"/>
                  </a:lnTo>
                  <a:lnTo>
                    <a:pt x="16474" y="2116"/>
                  </a:lnTo>
                  <a:lnTo>
                    <a:pt x="16312" y="2197"/>
                  </a:lnTo>
                  <a:lnTo>
                    <a:pt x="16190" y="2238"/>
                  </a:lnTo>
                  <a:lnTo>
                    <a:pt x="16190" y="2238"/>
                  </a:lnTo>
                  <a:lnTo>
                    <a:pt x="16515" y="2034"/>
                  </a:lnTo>
                  <a:lnTo>
                    <a:pt x="16840" y="1872"/>
                  </a:lnTo>
                  <a:lnTo>
                    <a:pt x="17003" y="1750"/>
                  </a:lnTo>
                  <a:lnTo>
                    <a:pt x="17125" y="1627"/>
                  </a:lnTo>
                  <a:lnTo>
                    <a:pt x="17247" y="1505"/>
                  </a:lnTo>
                  <a:lnTo>
                    <a:pt x="17329" y="1343"/>
                  </a:lnTo>
                  <a:lnTo>
                    <a:pt x="17369" y="1139"/>
                  </a:lnTo>
                  <a:lnTo>
                    <a:pt x="17329" y="977"/>
                  </a:lnTo>
                  <a:lnTo>
                    <a:pt x="17206" y="814"/>
                  </a:lnTo>
                  <a:lnTo>
                    <a:pt x="17084" y="733"/>
                  </a:lnTo>
                  <a:lnTo>
                    <a:pt x="16922" y="692"/>
                  </a:lnTo>
                  <a:lnTo>
                    <a:pt x="16800" y="733"/>
                  </a:lnTo>
                  <a:lnTo>
                    <a:pt x="16556" y="855"/>
                  </a:lnTo>
                  <a:lnTo>
                    <a:pt x="15573" y="1317"/>
                  </a:lnTo>
                  <a:lnTo>
                    <a:pt x="15864" y="1099"/>
                  </a:lnTo>
                  <a:lnTo>
                    <a:pt x="16149" y="855"/>
                  </a:lnTo>
                  <a:lnTo>
                    <a:pt x="16434" y="570"/>
                  </a:lnTo>
                  <a:lnTo>
                    <a:pt x="16515" y="448"/>
                  </a:lnTo>
                  <a:lnTo>
                    <a:pt x="16596" y="326"/>
                  </a:lnTo>
                  <a:lnTo>
                    <a:pt x="16596" y="204"/>
                  </a:lnTo>
                  <a:lnTo>
                    <a:pt x="16556" y="82"/>
                  </a:lnTo>
                  <a:lnTo>
                    <a:pt x="164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5"/>
            <p:cNvSpPr/>
            <p:nvPr/>
          </p:nvSpPr>
          <p:spPr>
            <a:xfrm>
              <a:off x="5202584" y="1560251"/>
              <a:ext cx="822674" cy="444854"/>
            </a:xfrm>
            <a:custGeom>
              <a:avLst/>
              <a:gdLst/>
              <a:ahLst/>
              <a:cxnLst/>
              <a:rect l="l" t="t" r="r" b="b"/>
              <a:pathLst>
                <a:path w="17979" h="9722" extrusionOk="0">
                  <a:moveTo>
                    <a:pt x="16515" y="407"/>
                  </a:moveTo>
                  <a:lnTo>
                    <a:pt x="16555" y="447"/>
                  </a:lnTo>
                  <a:lnTo>
                    <a:pt x="16596" y="447"/>
                  </a:lnTo>
                  <a:lnTo>
                    <a:pt x="16555" y="570"/>
                  </a:lnTo>
                  <a:lnTo>
                    <a:pt x="16393" y="773"/>
                  </a:lnTo>
                  <a:lnTo>
                    <a:pt x="16067" y="1058"/>
                  </a:lnTo>
                  <a:lnTo>
                    <a:pt x="15701" y="1302"/>
                  </a:lnTo>
                  <a:lnTo>
                    <a:pt x="15294" y="1546"/>
                  </a:lnTo>
                  <a:lnTo>
                    <a:pt x="15213" y="1586"/>
                  </a:lnTo>
                  <a:lnTo>
                    <a:pt x="15172" y="1668"/>
                  </a:lnTo>
                  <a:lnTo>
                    <a:pt x="15172" y="1749"/>
                  </a:lnTo>
                  <a:lnTo>
                    <a:pt x="15213" y="1790"/>
                  </a:lnTo>
                  <a:lnTo>
                    <a:pt x="15254" y="1871"/>
                  </a:lnTo>
                  <a:lnTo>
                    <a:pt x="15335" y="1912"/>
                  </a:lnTo>
                  <a:lnTo>
                    <a:pt x="15416" y="1912"/>
                  </a:lnTo>
                  <a:lnTo>
                    <a:pt x="15498" y="1871"/>
                  </a:lnTo>
                  <a:lnTo>
                    <a:pt x="15864" y="1708"/>
                  </a:lnTo>
                  <a:lnTo>
                    <a:pt x="15881" y="1697"/>
                  </a:lnTo>
                  <a:lnTo>
                    <a:pt x="16393" y="1464"/>
                  </a:lnTo>
                  <a:lnTo>
                    <a:pt x="16840" y="1220"/>
                  </a:lnTo>
                  <a:lnTo>
                    <a:pt x="17084" y="1098"/>
                  </a:lnTo>
                  <a:lnTo>
                    <a:pt x="17206" y="1098"/>
                  </a:lnTo>
                  <a:lnTo>
                    <a:pt x="17287" y="1139"/>
                  </a:lnTo>
                  <a:lnTo>
                    <a:pt x="17369" y="1220"/>
                  </a:lnTo>
                  <a:lnTo>
                    <a:pt x="17369" y="1342"/>
                  </a:lnTo>
                  <a:lnTo>
                    <a:pt x="17369" y="1424"/>
                  </a:lnTo>
                  <a:lnTo>
                    <a:pt x="17328" y="1505"/>
                  </a:lnTo>
                  <a:lnTo>
                    <a:pt x="17206" y="1668"/>
                  </a:lnTo>
                  <a:lnTo>
                    <a:pt x="17043" y="1830"/>
                  </a:lnTo>
                  <a:lnTo>
                    <a:pt x="16677" y="2034"/>
                  </a:lnTo>
                  <a:lnTo>
                    <a:pt x="16393" y="2224"/>
                  </a:lnTo>
                  <a:lnTo>
                    <a:pt x="16352" y="2237"/>
                  </a:lnTo>
                  <a:lnTo>
                    <a:pt x="16357" y="2248"/>
                  </a:lnTo>
                  <a:lnTo>
                    <a:pt x="16311" y="2278"/>
                  </a:lnTo>
                  <a:lnTo>
                    <a:pt x="16230" y="2319"/>
                  </a:lnTo>
                  <a:lnTo>
                    <a:pt x="16230" y="2400"/>
                  </a:lnTo>
                  <a:lnTo>
                    <a:pt x="16230" y="2522"/>
                  </a:lnTo>
                  <a:lnTo>
                    <a:pt x="16311" y="2603"/>
                  </a:lnTo>
                  <a:lnTo>
                    <a:pt x="16352" y="2644"/>
                  </a:lnTo>
                  <a:lnTo>
                    <a:pt x="16433" y="2644"/>
                  </a:lnTo>
                  <a:lnTo>
                    <a:pt x="16759" y="2522"/>
                  </a:lnTo>
                  <a:lnTo>
                    <a:pt x="17003" y="2359"/>
                  </a:lnTo>
                  <a:lnTo>
                    <a:pt x="17165" y="2278"/>
                  </a:lnTo>
                  <a:lnTo>
                    <a:pt x="17287" y="2237"/>
                  </a:lnTo>
                  <a:lnTo>
                    <a:pt x="17450" y="2278"/>
                  </a:lnTo>
                  <a:lnTo>
                    <a:pt x="17491" y="2319"/>
                  </a:lnTo>
                  <a:lnTo>
                    <a:pt x="17532" y="2400"/>
                  </a:lnTo>
                  <a:lnTo>
                    <a:pt x="17572" y="2563"/>
                  </a:lnTo>
                  <a:lnTo>
                    <a:pt x="17532" y="2725"/>
                  </a:lnTo>
                  <a:lnTo>
                    <a:pt x="17450" y="2847"/>
                  </a:lnTo>
                  <a:lnTo>
                    <a:pt x="17287" y="2969"/>
                  </a:lnTo>
                  <a:lnTo>
                    <a:pt x="17003" y="3112"/>
                  </a:lnTo>
                  <a:lnTo>
                    <a:pt x="17003" y="3112"/>
                  </a:lnTo>
                  <a:lnTo>
                    <a:pt x="16921" y="3132"/>
                  </a:lnTo>
                  <a:lnTo>
                    <a:pt x="16840" y="3167"/>
                  </a:lnTo>
                  <a:lnTo>
                    <a:pt x="16840" y="3167"/>
                  </a:lnTo>
                  <a:lnTo>
                    <a:pt x="16677" y="3213"/>
                  </a:lnTo>
                  <a:lnTo>
                    <a:pt x="16684" y="3234"/>
                  </a:lnTo>
                  <a:lnTo>
                    <a:pt x="16684" y="3234"/>
                  </a:lnTo>
                  <a:lnTo>
                    <a:pt x="16637" y="3254"/>
                  </a:lnTo>
                  <a:lnTo>
                    <a:pt x="16555" y="3295"/>
                  </a:lnTo>
                  <a:lnTo>
                    <a:pt x="16515" y="3376"/>
                  </a:lnTo>
                  <a:lnTo>
                    <a:pt x="16555" y="3498"/>
                  </a:lnTo>
                  <a:lnTo>
                    <a:pt x="16637" y="3580"/>
                  </a:lnTo>
                  <a:lnTo>
                    <a:pt x="16677" y="3620"/>
                  </a:lnTo>
                  <a:lnTo>
                    <a:pt x="16759" y="3620"/>
                  </a:lnTo>
                  <a:lnTo>
                    <a:pt x="17247" y="3458"/>
                  </a:lnTo>
                  <a:lnTo>
                    <a:pt x="17307" y="3422"/>
                  </a:lnTo>
                  <a:lnTo>
                    <a:pt x="17307" y="3422"/>
                  </a:lnTo>
                  <a:lnTo>
                    <a:pt x="17450" y="3458"/>
                  </a:lnTo>
                  <a:lnTo>
                    <a:pt x="17491" y="3539"/>
                  </a:lnTo>
                  <a:lnTo>
                    <a:pt x="17532" y="3620"/>
                  </a:lnTo>
                  <a:lnTo>
                    <a:pt x="17491" y="3702"/>
                  </a:lnTo>
                  <a:lnTo>
                    <a:pt x="17450" y="3783"/>
                  </a:lnTo>
                  <a:lnTo>
                    <a:pt x="17328" y="3905"/>
                  </a:lnTo>
                  <a:lnTo>
                    <a:pt x="17206" y="4027"/>
                  </a:lnTo>
                  <a:lnTo>
                    <a:pt x="16311" y="4637"/>
                  </a:lnTo>
                  <a:lnTo>
                    <a:pt x="15376" y="5207"/>
                  </a:lnTo>
                  <a:lnTo>
                    <a:pt x="14440" y="5776"/>
                  </a:lnTo>
                  <a:lnTo>
                    <a:pt x="13464" y="6264"/>
                  </a:lnTo>
                  <a:lnTo>
                    <a:pt x="12528" y="6793"/>
                  </a:lnTo>
                  <a:lnTo>
                    <a:pt x="11552" y="7240"/>
                  </a:lnTo>
                  <a:lnTo>
                    <a:pt x="10535" y="7688"/>
                  </a:lnTo>
                  <a:lnTo>
                    <a:pt x="9559" y="8095"/>
                  </a:lnTo>
                  <a:lnTo>
                    <a:pt x="8542" y="8501"/>
                  </a:lnTo>
                  <a:lnTo>
                    <a:pt x="7525" y="8908"/>
                  </a:lnTo>
                  <a:lnTo>
                    <a:pt x="6996" y="9071"/>
                  </a:lnTo>
                  <a:lnTo>
                    <a:pt x="6468" y="9193"/>
                  </a:lnTo>
                  <a:lnTo>
                    <a:pt x="5939" y="9315"/>
                  </a:lnTo>
                  <a:lnTo>
                    <a:pt x="4841" y="9315"/>
                  </a:lnTo>
                  <a:lnTo>
                    <a:pt x="4352" y="9193"/>
                  </a:lnTo>
                  <a:lnTo>
                    <a:pt x="3864" y="9030"/>
                  </a:lnTo>
                  <a:lnTo>
                    <a:pt x="3417" y="8827"/>
                  </a:lnTo>
                  <a:lnTo>
                    <a:pt x="2969" y="8583"/>
                  </a:lnTo>
                  <a:lnTo>
                    <a:pt x="2563" y="8257"/>
                  </a:lnTo>
                  <a:lnTo>
                    <a:pt x="2197" y="7932"/>
                  </a:lnTo>
                  <a:lnTo>
                    <a:pt x="1790" y="7566"/>
                  </a:lnTo>
                  <a:lnTo>
                    <a:pt x="1058" y="6793"/>
                  </a:lnTo>
                  <a:lnTo>
                    <a:pt x="610" y="6305"/>
                  </a:lnTo>
                  <a:lnTo>
                    <a:pt x="461" y="6118"/>
                  </a:lnTo>
                  <a:lnTo>
                    <a:pt x="461" y="6118"/>
                  </a:lnTo>
                  <a:lnTo>
                    <a:pt x="1790" y="4678"/>
                  </a:lnTo>
                  <a:lnTo>
                    <a:pt x="3232" y="3235"/>
                  </a:lnTo>
                  <a:lnTo>
                    <a:pt x="3702" y="3580"/>
                  </a:lnTo>
                  <a:lnTo>
                    <a:pt x="4352" y="3946"/>
                  </a:lnTo>
                  <a:lnTo>
                    <a:pt x="4678" y="4108"/>
                  </a:lnTo>
                  <a:lnTo>
                    <a:pt x="5044" y="4271"/>
                  </a:lnTo>
                  <a:lnTo>
                    <a:pt x="5369" y="4393"/>
                  </a:lnTo>
                  <a:lnTo>
                    <a:pt x="5776" y="4474"/>
                  </a:lnTo>
                  <a:lnTo>
                    <a:pt x="6183" y="4515"/>
                  </a:lnTo>
                  <a:lnTo>
                    <a:pt x="6590" y="4515"/>
                  </a:lnTo>
                  <a:lnTo>
                    <a:pt x="6996" y="4474"/>
                  </a:lnTo>
                  <a:lnTo>
                    <a:pt x="7444" y="4434"/>
                  </a:lnTo>
                  <a:lnTo>
                    <a:pt x="8257" y="4271"/>
                  </a:lnTo>
                  <a:lnTo>
                    <a:pt x="9071" y="4027"/>
                  </a:lnTo>
                  <a:lnTo>
                    <a:pt x="9803" y="3742"/>
                  </a:lnTo>
                  <a:lnTo>
                    <a:pt x="10576" y="3417"/>
                  </a:lnTo>
                  <a:lnTo>
                    <a:pt x="11308" y="3091"/>
                  </a:lnTo>
                  <a:lnTo>
                    <a:pt x="12000" y="2725"/>
                  </a:lnTo>
                  <a:lnTo>
                    <a:pt x="13423" y="1953"/>
                  </a:lnTo>
                  <a:lnTo>
                    <a:pt x="14847" y="1180"/>
                  </a:lnTo>
                  <a:lnTo>
                    <a:pt x="15660" y="773"/>
                  </a:lnTo>
                  <a:lnTo>
                    <a:pt x="16067" y="570"/>
                  </a:lnTo>
                  <a:lnTo>
                    <a:pt x="16271" y="488"/>
                  </a:lnTo>
                  <a:lnTo>
                    <a:pt x="16393" y="447"/>
                  </a:lnTo>
                  <a:lnTo>
                    <a:pt x="16515" y="407"/>
                  </a:lnTo>
                  <a:close/>
                  <a:moveTo>
                    <a:pt x="16555" y="0"/>
                  </a:moveTo>
                  <a:lnTo>
                    <a:pt x="16352" y="41"/>
                  </a:lnTo>
                  <a:lnTo>
                    <a:pt x="16189" y="81"/>
                  </a:lnTo>
                  <a:lnTo>
                    <a:pt x="15864" y="244"/>
                  </a:lnTo>
                  <a:lnTo>
                    <a:pt x="15091" y="610"/>
                  </a:lnTo>
                  <a:lnTo>
                    <a:pt x="13505" y="1464"/>
                  </a:lnTo>
                  <a:lnTo>
                    <a:pt x="11959" y="2278"/>
                  </a:lnTo>
                  <a:lnTo>
                    <a:pt x="11227" y="2685"/>
                  </a:lnTo>
                  <a:lnTo>
                    <a:pt x="10454" y="3051"/>
                  </a:lnTo>
                  <a:lnTo>
                    <a:pt x="9559" y="3417"/>
                  </a:lnTo>
                  <a:lnTo>
                    <a:pt x="8664" y="3742"/>
                  </a:lnTo>
                  <a:lnTo>
                    <a:pt x="8217" y="3864"/>
                  </a:lnTo>
                  <a:lnTo>
                    <a:pt x="7769" y="3946"/>
                  </a:lnTo>
                  <a:lnTo>
                    <a:pt x="7281" y="4027"/>
                  </a:lnTo>
                  <a:lnTo>
                    <a:pt x="6834" y="4108"/>
                  </a:lnTo>
                  <a:lnTo>
                    <a:pt x="6305" y="4108"/>
                  </a:lnTo>
                  <a:lnTo>
                    <a:pt x="5817" y="4068"/>
                  </a:lnTo>
                  <a:lnTo>
                    <a:pt x="5329" y="3946"/>
                  </a:lnTo>
                  <a:lnTo>
                    <a:pt x="4841" y="3783"/>
                  </a:lnTo>
                  <a:lnTo>
                    <a:pt x="4434" y="3580"/>
                  </a:lnTo>
                  <a:lnTo>
                    <a:pt x="4027" y="3335"/>
                  </a:lnTo>
                  <a:lnTo>
                    <a:pt x="3295" y="2807"/>
                  </a:lnTo>
                  <a:lnTo>
                    <a:pt x="3214" y="2766"/>
                  </a:lnTo>
                  <a:lnTo>
                    <a:pt x="3173" y="2766"/>
                  </a:lnTo>
                  <a:lnTo>
                    <a:pt x="3051" y="2847"/>
                  </a:lnTo>
                  <a:lnTo>
                    <a:pt x="2034" y="3824"/>
                  </a:lnTo>
                  <a:lnTo>
                    <a:pt x="1058" y="4881"/>
                  </a:lnTo>
                  <a:lnTo>
                    <a:pt x="163" y="5857"/>
                  </a:lnTo>
                  <a:lnTo>
                    <a:pt x="41" y="6020"/>
                  </a:lnTo>
                  <a:lnTo>
                    <a:pt x="0" y="6101"/>
                  </a:lnTo>
                  <a:lnTo>
                    <a:pt x="41" y="6224"/>
                  </a:lnTo>
                  <a:lnTo>
                    <a:pt x="122" y="6346"/>
                  </a:lnTo>
                  <a:lnTo>
                    <a:pt x="570" y="6834"/>
                  </a:lnTo>
                  <a:lnTo>
                    <a:pt x="1017" y="7322"/>
                  </a:lnTo>
                  <a:lnTo>
                    <a:pt x="1586" y="7891"/>
                  </a:lnTo>
                  <a:lnTo>
                    <a:pt x="2197" y="8461"/>
                  </a:lnTo>
                  <a:lnTo>
                    <a:pt x="2685" y="8827"/>
                  </a:lnTo>
                  <a:lnTo>
                    <a:pt x="3173" y="9152"/>
                  </a:lnTo>
                  <a:lnTo>
                    <a:pt x="3742" y="9437"/>
                  </a:lnTo>
                  <a:lnTo>
                    <a:pt x="4027" y="9518"/>
                  </a:lnTo>
                  <a:lnTo>
                    <a:pt x="4312" y="9600"/>
                  </a:lnTo>
                  <a:lnTo>
                    <a:pt x="4637" y="9681"/>
                  </a:lnTo>
                  <a:lnTo>
                    <a:pt x="5003" y="9722"/>
                  </a:lnTo>
                  <a:lnTo>
                    <a:pt x="5654" y="9722"/>
                  </a:lnTo>
                  <a:lnTo>
                    <a:pt x="6346" y="9640"/>
                  </a:lnTo>
                  <a:lnTo>
                    <a:pt x="6996" y="9478"/>
                  </a:lnTo>
                  <a:lnTo>
                    <a:pt x="7607" y="9274"/>
                  </a:lnTo>
                  <a:lnTo>
                    <a:pt x="8257" y="9030"/>
                  </a:lnTo>
                  <a:lnTo>
                    <a:pt x="9518" y="8501"/>
                  </a:lnTo>
                  <a:lnTo>
                    <a:pt x="10779" y="8013"/>
                  </a:lnTo>
                  <a:lnTo>
                    <a:pt x="11430" y="7769"/>
                  </a:lnTo>
                  <a:lnTo>
                    <a:pt x="12040" y="7484"/>
                  </a:lnTo>
                  <a:lnTo>
                    <a:pt x="13423" y="6752"/>
                  </a:lnTo>
                  <a:lnTo>
                    <a:pt x="14766" y="6020"/>
                  </a:lnTo>
                  <a:lnTo>
                    <a:pt x="16108" y="5247"/>
                  </a:lnTo>
                  <a:lnTo>
                    <a:pt x="17409" y="4393"/>
                  </a:lnTo>
                  <a:lnTo>
                    <a:pt x="17654" y="4149"/>
                  </a:lnTo>
                  <a:lnTo>
                    <a:pt x="17735" y="4027"/>
                  </a:lnTo>
                  <a:lnTo>
                    <a:pt x="17857" y="3905"/>
                  </a:lnTo>
                  <a:lnTo>
                    <a:pt x="17898" y="3742"/>
                  </a:lnTo>
                  <a:lnTo>
                    <a:pt x="17938" y="3620"/>
                  </a:lnTo>
                  <a:lnTo>
                    <a:pt x="17898" y="3458"/>
                  </a:lnTo>
                  <a:lnTo>
                    <a:pt x="17816" y="3295"/>
                  </a:lnTo>
                  <a:lnTo>
                    <a:pt x="17694" y="3173"/>
                  </a:lnTo>
                  <a:lnTo>
                    <a:pt x="17670" y="3157"/>
                  </a:lnTo>
                  <a:lnTo>
                    <a:pt x="17670" y="3157"/>
                  </a:lnTo>
                  <a:lnTo>
                    <a:pt x="17816" y="3010"/>
                  </a:lnTo>
                  <a:lnTo>
                    <a:pt x="17938" y="2807"/>
                  </a:lnTo>
                  <a:lnTo>
                    <a:pt x="17979" y="2563"/>
                  </a:lnTo>
                  <a:lnTo>
                    <a:pt x="17938" y="2278"/>
                  </a:lnTo>
                  <a:lnTo>
                    <a:pt x="17816" y="2115"/>
                  </a:lnTo>
                  <a:lnTo>
                    <a:pt x="17694" y="1953"/>
                  </a:lnTo>
                  <a:lnTo>
                    <a:pt x="17552" y="1881"/>
                  </a:lnTo>
                  <a:lnTo>
                    <a:pt x="17694" y="1668"/>
                  </a:lnTo>
                  <a:lnTo>
                    <a:pt x="17735" y="1424"/>
                  </a:lnTo>
                  <a:lnTo>
                    <a:pt x="17735" y="1180"/>
                  </a:lnTo>
                  <a:lnTo>
                    <a:pt x="17694" y="1058"/>
                  </a:lnTo>
                  <a:lnTo>
                    <a:pt x="17654" y="976"/>
                  </a:lnTo>
                  <a:lnTo>
                    <a:pt x="17532" y="854"/>
                  </a:lnTo>
                  <a:lnTo>
                    <a:pt x="17450" y="773"/>
                  </a:lnTo>
                  <a:lnTo>
                    <a:pt x="17328" y="732"/>
                  </a:lnTo>
                  <a:lnTo>
                    <a:pt x="16962" y="732"/>
                  </a:lnTo>
                  <a:lnTo>
                    <a:pt x="16910" y="750"/>
                  </a:lnTo>
                  <a:lnTo>
                    <a:pt x="16921" y="732"/>
                  </a:lnTo>
                  <a:lnTo>
                    <a:pt x="16962" y="610"/>
                  </a:lnTo>
                  <a:lnTo>
                    <a:pt x="17003" y="447"/>
                  </a:lnTo>
                  <a:lnTo>
                    <a:pt x="16962" y="325"/>
                  </a:lnTo>
                  <a:lnTo>
                    <a:pt x="16921" y="203"/>
                  </a:lnTo>
                  <a:lnTo>
                    <a:pt x="16840" y="81"/>
                  </a:lnTo>
                  <a:lnTo>
                    <a:pt x="16718" y="41"/>
                  </a:lnTo>
                  <a:lnTo>
                    <a:pt x="165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5"/>
            <p:cNvSpPr/>
            <p:nvPr/>
          </p:nvSpPr>
          <p:spPr>
            <a:xfrm>
              <a:off x="4495292" y="1385270"/>
              <a:ext cx="887833" cy="677531"/>
            </a:xfrm>
            <a:custGeom>
              <a:avLst/>
              <a:gdLst/>
              <a:ahLst/>
              <a:cxnLst/>
              <a:rect l="l" t="t" r="r" b="b"/>
              <a:pathLst>
                <a:path w="19403" h="14807" extrusionOk="0">
                  <a:moveTo>
                    <a:pt x="9925" y="1"/>
                  </a:moveTo>
                  <a:lnTo>
                    <a:pt x="9152" y="41"/>
                  </a:lnTo>
                  <a:lnTo>
                    <a:pt x="8379" y="82"/>
                  </a:lnTo>
                  <a:lnTo>
                    <a:pt x="7647" y="204"/>
                  </a:lnTo>
                  <a:lnTo>
                    <a:pt x="6874" y="407"/>
                  </a:lnTo>
                  <a:lnTo>
                    <a:pt x="6142" y="611"/>
                  </a:lnTo>
                  <a:lnTo>
                    <a:pt x="5491" y="814"/>
                  </a:lnTo>
                  <a:lnTo>
                    <a:pt x="4881" y="1058"/>
                  </a:lnTo>
                  <a:lnTo>
                    <a:pt x="4597" y="1221"/>
                  </a:lnTo>
                  <a:lnTo>
                    <a:pt x="4312" y="1424"/>
                  </a:lnTo>
                  <a:lnTo>
                    <a:pt x="4068" y="1668"/>
                  </a:lnTo>
                  <a:lnTo>
                    <a:pt x="3824" y="1912"/>
                  </a:lnTo>
                  <a:lnTo>
                    <a:pt x="3417" y="2441"/>
                  </a:lnTo>
                  <a:lnTo>
                    <a:pt x="3092" y="3011"/>
                  </a:lnTo>
                  <a:lnTo>
                    <a:pt x="2847" y="3621"/>
                  </a:lnTo>
                  <a:lnTo>
                    <a:pt x="2603" y="4231"/>
                  </a:lnTo>
                  <a:lnTo>
                    <a:pt x="2115" y="5777"/>
                  </a:lnTo>
                  <a:lnTo>
                    <a:pt x="1668" y="7282"/>
                  </a:lnTo>
                  <a:lnTo>
                    <a:pt x="1220" y="9112"/>
                  </a:lnTo>
                  <a:lnTo>
                    <a:pt x="773" y="10902"/>
                  </a:lnTo>
                  <a:lnTo>
                    <a:pt x="0" y="14563"/>
                  </a:lnTo>
                  <a:lnTo>
                    <a:pt x="0" y="14644"/>
                  </a:lnTo>
                  <a:lnTo>
                    <a:pt x="41" y="14725"/>
                  </a:lnTo>
                  <a:lnTo>
                    <a:pt x="122" y="14807"/>
                  </a:lnTo>
                  <a:lnTo>
                    <a:pt x="2807" y="14807"/>
                  </a:lnTo>
                  <a:lnTo>
                    <a:pt x="5369" y="14725"/>
                  </a:lnTo>
                  <a:lnTo>
                    <a:pt x="7973" y="14685"/>
                  </a:lnTo>
                  <a:lnTo>
                    <a:pt x="10535" y="14603"/>
                  </a:lnTo>
                  <a:lnTo>
                    <a:pt x="13505" y="14481"/>
                  </a:lnTo>
                  <a:lnTo>
                    <a:pt x="13627" y="14441"/>
                  </a:lnTo>
                  <a:lnTo>
                    <a:pt x="13708" y="14359"/>
                  </a:lnTo>
                  <a:lnTo>
                    <a:pt x="13911" y="13627"/>
                  </a:lnTo>
                  <a:lnTo>
                    <a:pt x="14359" y="11878"/>
                  </a:lnTo>
                  <a:lnTo>
                    <a:pt x="14603" y="11024"/>
                  </a:lnTo>
                  <a:lnTo>
                    <a:pt x="14847" y="10170"/>
                  </a:lnTo>
                  <a:lnTo>
                    <a:pt x="15457" y="10414"/>
                  </a:lnTo>
                  <a:lnTo>
                    <a:pt x="15783" y="10576"/>
                  </a:lnTo>
                  <a:lnTo>
                    <a:pt x="16149" y="10698"/>
                  </a:lnTo>
                  <a:lnTo>
                    <a:pt x="16433" y="10698"/>
                  </a:lnTo>
                  <a:lnTo>
                    <a:pt x="16555" y="10617"/>
                  </a:lnTo>
                  <a:lnTo>
                    <a:pt x="16718" y="10536"/>
                  </a:lnTo>
                  <a:lnTo>
                    <a:pt x="16962" y="10292"/>
                  </a:lnTo>
                  <a:lnTo>
                    <a:pt x="17165" y="10088"/>
                  </a:lnTo>
                  <a:lnTo>
                    <a:pt x="17776" y="9437"/>
                  </a:lnTo>
                  <a:lnTo>
                    <a:pt x="18345" y="8787"/>
                  </a:lnTo>
                  <a:lnTo>
                    <a:pt x="18874" y="8095"/>
                  </a:lnTo>
                  <a:lnTo>
                    <a:pt x="19362" y="7363"/>
                  </a:lnTo>
                  <a:lnTo>
                    <a:pt x="19403" y="7241"/>
                  </a:lnTo>
                  <a:lnTo>
                    <a:pt x="19321" y="7119"/>
                  </a:lnTo>
                  <a:lnTo>
                    <a:pt x="14440" y="2197"/>
                  </a:lnTo>
                  <a:lnTo>
                    <a:pt x="13952" y="1709"/>
                  </a:lnTo>
                  <a:lnTo>
                    <a:pt x="13423" y="1180"/>
                  </a:lnTo>
                  <a:lnTo>
                    <a:pt x="12854" y="733"/>
                  </a:lnTo>
                  <a:lnTo>
                    <a:pt x="12528" y="529"/>
                  </a:lnTo>
                  <a:lnTo>
                    <a:pt x="12203" y="367"/>
                  </a:lnTo>
                  <a:lnTo>
                    <a:pt x="11837" y="245"/>
                  </a:lnTo>
                  <a:lnTo>
                    <a:pt x="11471" y="123"/>
                  </a:lnTo>
                  <a:lnTo>
                    <a:pt x="11105" y="82"/>
                  </a:lnTo>
                  <a:lnTo>
                    <a:pt x="10698" y="41"/>
                  </a:lnTo>
                  <a:lnTo>
                    <a:pt x="9925" y="1"/>
                  </a:lnTo>
                  <a:close/>
                </a:path>
              </a:pathLst>
            </a:custGeom>
            <a:solidFill>
              <a:srgbClr val="AAD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5"/>
            <p:cNvSpPr/>
            <p:nvPr/>
          </p:nvSpPr>
          <p:spPr>
            <a:xfrm>
              <a:off x="3099332" y="1846884"/>
              <a:ext cx="2414028" cy="2473605"/>
            </a:xfrm>
            <a:custGeom>
              <a:avLst/>
              <a:gdLst/>
              <a:ahLst/>
              <a:cxnLst/>
              <a:rect l="l" t="t" r="r" b="b"/>
              <a:pathLst>
                <a:path w="52757" h="54059" extrusionOk="0">
                  <a:moveTo>
                    <a:pt x="49584" y="0"/>
                  </a:moveTo>
                  <a:lnTo>
                    <a:pt x="44418" y="82"/>
                  </a:lnTo>
                  <a:lnTo>
                    <a:pt x="39253" y="163"/>
                  </a:lnTo>
                  <a:lnTo>
                    <a:pt x="34087" y="285"/>
                  </a:lnTo>
                  <a:lnTo>
                    <a:pt x="28921" y="448"/>
                  </a:lnTo>
                  <a:lnTo>
                    <a:pt x="23755" y="651"/>
                  </a:lnTo>
                  <a:lnTo>
                    <a:pt x="18589" y="895"/>
                  </a:lnTo>
                  <a:lnTo>
                    <a:pt x="13423" y="1180"/>
                  </a:lnTo>
                  <a:lnTo>
                    <a:pt x="8257" y="1505"/>
                  </a:lnTo>
                  <a:lnTo>
                    <a:pt x="7810" y="2278"/>
                  </a:lnTo>
                  <a:lnTo>
                    <a:pt x="7484" y="3132"/>
                  </a:lnTo>
                  <a:lnTo>
                    <a:pt x="7322" y="3539"/>
                  </a:lnTo>
                  <a:lnTo>
                    <a:pt x="7200" y="3986"/>
                  </a:lnTo>
                  <a:lnTo>
                    <a:pt x="7118" y="4434"/>
                  </a:lnTo>
                  <a:lnTo>
                    <a:pt x="7037" y="4881"/>
                  </a:lnTo>
                  <a:lnTo>
                    <a:pt x="6915" y="6305"/>
                  </a:lnTo>
                  <a:lnTo>
                    <a:pt x="6793" y="7688"/>
                  </a:lnTo>
                  <a:lnTo>
                    <a:pt x="6590" y="10535"/>
                  </a:lnTo>
                  <a:lnTo>
                    <a:pt x="6427" y="13342"/>
                  </a:lnTo>
                  <a:lnTo>
                    <a:pt x="6264" y="16189"/>
                  </a:lnTo>
                  <a:lnTo>
                    <a:pt x="6101" y="17938"/>
                  </a:lnTo>
                  <a:lnTo>
                    <a:pt x="6020" y="18793"/>
                  </a:lnTo>
                  <a:lnTo>
                    <a:pt x="5857" y="19687"/>
                  </a:lnTo>
                  <a:lnTo>
                    <a:pt x="5695" y="20542"/>
                  </a:lnTo>
                  <a:lnTo>
                    <a:pt x="5491" y="21396"/>
                  </a:lnTo>
                  <a:lnTo>
                    <a:pt x="5247" y="22250"/>
                  </a:lnTo>
                  <a:lnTo>
                    <a:pt x="4963" y="23064"/>
                  </a:lnTo>
                  <a:lnTo>
                    <a:pt x="4678" y="23877"/>
                  </a:lnTo>
                  <a:lnTo>
                    <a:pt x="4312" y="24650"/>
                  </a:lnTo>
                  <a:lnTo>
                    <a:pt x="3905" y="25423"/>
                  </a:lnTo>
                  <a:lnTo>
                    <a:pt x="3458" y="26155"/>
                  </a:lnTo>
                  <a:lnTo>
                    <a:pt x="2969" y="26846"/>
                  </a:lnTo>
                  <a:lnTo>
                    <a:pt x="2441" y="27457"/>
                  </a:lnTo>
                  <a:lnTo>
                    <a:pt x="1830" y="28067"/>
                  </a:lnTo>
                  <a:lnTo>
                    <a:pt x="1180" y="28636"/>
                  </a:lnTo>
                  <a:lnTo>
                    <a:pt x="895" y="28840"/>
                  </a:lnTo>
                  <a:lnTo>
                    <a:pt x="651" y="29124"/>
                  </a:lnTo>
                  <a:lnTo>
                    <a:pt x="407" y="29368"/>
                  </a:lnTo>
                  <a:lnTo>
                    <a:pt x="203" y="29653"/>
                  </a:lnTo>
                  <a:lnTo>
                    <a:pt x="41" y="29978"/>
                  </a:lnTo>
                  <a:lnTo>
                    <a:pt x="0" y="30263"/>
                  </a:lnTo>
                  <a:lnTo>
                    <a:pt x="0" y="30385"/>
                  </a:lnTo>
                  <a:lnTo>
                    <a:pt x="41" y="30548"/>
                  </a:lnTo>
                  <a:lnTo>
                    <a:pt x="81" y="30670"/>
                  </a:lnTo>
                  <a:lnTo>
                    <a:pt x="163" y="30792"/>
                  </a:lnTo>
                  <a:lnTo>
                    <a:pt x="285" y="30914"/>
                  </a:lnTo>
                  <a:lnTo>
                    <a:pt x="407" y="30995"/>
                  </a:lnTo>
                  <a:lnTo>
                    <a:pt x="732" y="31077"/>
                  </a:lnTo>
                  <a:lnTo>
                    <a:pt x="1058" y="31117"/>
                  </a:lnTo>
                  <a:lnTo>
                    <a:pt x="1342" y="31117"/>
                  </a:lnTo>
                  <a:lnTo>
                    <a:pt x="2400" y="31077"/>
                  </a:lnTo>
                  <a:lnTo>
                    <a:pt x="3458" y="31036"/>
                  </a:lnTo>
                  <a:lnTo>
                    <a:pt x="4515" y="30914"/>
                  </a:lnTo>
                  <a:lnTo>
                    <a:pt x="5532" y="30751"/>
                  </a:lnTo>
                  <a:lnTo>
                    <a:pt x="5532" y="31524"/>
                  </a:lnTo>
                  <a:lnTo>
                    <a:pt x="5532" y="33233"/>
                  </a:lnTo>
                  <a:lnTo>
                    <a:pt x="5451" y="36161"/>
                  </a:lnTo>
                  <a:lnTo>
                    <a:pt x="5491" y="36893"/>
                  </a:lnTo>
                  <a:lnTo>
                    <a:pt x="5573" y="37626"/>
                  </a:lnTo>
                  <a:lnTo>
                    <a:pt x="5695" y="38317"/>
                  </a:lnTo>
                  <a:lnTo>
                    <a:pt x="5939" y="39049"/>
                  </a:lnTo>
                  <a:lnTo>
                    <a:pt x="6223" y="39700"/>
                  </a:lnTo>
                  <a:lnTo>
                    <a:pt x="6590" y="40351"/>
                  </a:lnTo>
                  <a:lnTo>
                    <a:pt x="6996" y="40961"/>
                  </a:lnTo>
                  <a:lnTo>
                    <a:pt x="7484" y="41530"/>
                  </a:lnTo>
                  <a:lnTo>
                    <a:pt x="8135" y="42100"/>
                  </a:lnTo>
                  <a:lnTo>
                    <a:pt x="8827" y="42629"/>
                  </a:lnTo>
                  <a:lnTo>
                    <a:pt x="9559" y="43076"/>
                  </a:lnTo>
                  <a:lnTo>
                    <a:pt x="10332" y="43483"/>
                  </a:lnTo>
                  <a:lnTo>
                    <a:pt x="11105" y="43768"/>
                  </a:lnTo>
                  <a:lnTo>
                    <a:pt x="11959" y="44052"/>
                  </a:lnTo>
                  <a:lnTo>
                    <a:pt x="12813" y="44256"/>
                  </a:lnTo>
                  <a:lnTo>
                    <a:pt x="13667" y="44418"/>
                  </a:lnTo>
                  <a:lnTo>
                    <a:pt x="14521" y="44500"/>
                  </a:lnTo>
                  <a:lnTo>
                    <a:pt x="15376" y="44581"/>
                  </a:lnTo>
                  <a:lnTo>
                    <a:pt x="16230" y="44622"/>
                  </a:lnTo>
                  <a:lnTo>
                    <a:pt x="17125" y="44622"/>
                  </a:lnTo>
                  <a:lnTo>
                    <a:pt x="18833" y="44540"/>
                  </a:lnTo>
                  <a:lnTo>
                    <a:pt x="20582" y="44418"/>
                  </a:lnTo>
                  <a:lnTo>
                    <a:pt x="20582" y="44418"/>
                  </a:lnTo>
                  <a:lnTo>
                    <a:pt x="20501" y="44459"/>
                  </a:lnTo>
                  <a:lnTo>
                    <a:pt x="20460" y="44540"/>
                  </a:lnTo>
                  <a:lnTo>
                    <a:pt x="20379" y="44825"/>
                  </a:lnTo>
                  <a:lnTo>
                    <a:pt x="20297" y="45273"/>
                  </a:lnTo>
                  <a:lnTo>
                    <a:pt x="20257" y="45842"/>
                  </a:lnTo>
                  <a:lnTo>
                    <a:pt x="20216" y="47306"/>
                  </a:lnTo>
                  <a:lnTo>
                    <a:pt x="20216" y="49015"/>
                  </a:lnTo>
                  <a:lnTo>
                    <a:pt x="20297" y="52269"/>
                  </a:lnTo>
                  <a:lnTo>
                    <a:pt x="20379" y="54059"/>
                  </a:lnTo>
                  <a:lnTo>
                    <a:pt x="48079" y="52920"/>
                  </a:lnTo>
                  <a:lnTo>
                    <a:pt x="47998" y="51252"/>
                  </a:lnTo>
                  <a:lnTo>
                    <a:pt x="47998" y="49584"/>
                  </a:lnTo>
                  <a:lnTo>
                    <a:pt x="47998" y="47917"/>
                  </a:lnTo>
                  <a:lnTo>
                    <a:pt x="48039" y="46249"/>
                  </a:lnTo>
                  <a:lnTo>
                    <a:pt x="48079" y="44540"/>
                  </a:lnTo>
                  <a:lnTo>
                    <a:pt x="48161" y="42873"/>
                  </a:lnTo>
                  <a:lnTo>
                    <a:pt x="48283" y="41205"/>
                  </a:lnTo>
                  <a:lnTo>
                    <a:pt x="48445" y="39537"/>
                  </a:lnTo>
                  <a:lnTo>
                    <a:pt x="48730" y="36243"/>
                  </a:lnTo>
                  <a:lnTo>
                    <a:pt x="48893" y="34575"/>
                  </a:lnTo>
                  <a:lnTo>
                    <a:pt x="49137" y="32866"/>
                  </a:lnTo>
                  <a:lnTo>
                    <a:pt x="49381" y="31199"/>
                  </a:lnTo>
                  <a:lnTo>
                    <a:pt x="49666" y="29531"/>
                  </a:lnTo>
                  <a:lnTo>
                    <a:pt x="50072" y="27904"/>
                  </a:lnTo>
                  <a:lnTo>
                    <a:pt x="50276" y="27090"/>
                  </a:lnTo>
                  <a:lnTo>
                    <a:pt x="50520" y="26318"/>
                  </a:lnTo>
                  <a:lnTo>
                    <a:pt x="50967" y="24935"/>
                  </a:lnTo>
                  <a:lnTo>
                    <a:pt x="51374" y="23592"/>
                  </a:lnTo>
                  <a:lnTo>
                    <a:pt x="51740" y="22250"/>
                  </a:lnTo>
                  <a:lnTo>
                    <a:pt x="52066" y="20908"/>
                  </a:lnTo>
                  <a:lnTo>
                    <a:pt x="52350" y="19525"/>
                  </a:lnTo>
                  <a:lnTo>
                    <a:pt x="52554" y="18142"/>
                  </a:lnTo>
                  <a:lnTo>
                    <a:pt x="52676" y="16718"/>
                  </a:lnTo>
                  <a:lnTo>
                    <a:pt x="52757" y="15254"/>
                  </a:lnTo>
                  <a:lnTo>
                    <a:pt x="52716" y="13749"/>
                  </a:lnTo>
                  <a:lnTo>
                    <a:pt x="52676" y="12203"/>
                  </a:lnTo>
                  <a:lnTo>
                    <a:pt x="52554" y="10739"/>
                  </a:lnTo>
                  <a:lnTo>
                    <a:pt x="52350" y="9234"/>
                  </a:lnTo>
                  <a:lnTo>
                    <a:pt x="52106" y="7729"/>
                  </a:lnTo>
                  <a:lnTo>
                    <a:pt x="51781" y="6264"/>
                  </a:lnTo>
                  <a:lnTo>
                    <a:pt x="51415" y="4800"/>
                  </a:lnTo>
                  <a:lnTo>
                    <a:pt x="51008" y="3336"/>
                  </a:lnTo>
                  <a:lnTo>
                    <a:pt x="50683" y="2481"/>
                  </a:lnTo>
                  <a:lnTo>
                    <a:pt x="50357" y="1627"/>
                  </a:lnTo>
                  <a:lnTo>
                    <a:pt x="49991" y="814"/>
                  </a:lnTo>
                  <a:lnTo>
                    <a:pt x="495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5"/>
            <p:cNvSpPr/>
            <p:nvPr/>
          </p:nvSpPr>
          <p:spPr>
            <a:xfrm>
              <a:off x="3089997" y="1837549"/>
              <a:ext cx="2430821" cy="2492274"/>
            </a:xfrm>
            <a:custGeom>
              <a:avLst/>
              <a:gdLst/>
              <a:ahLst/>
              <a:cxnLst/>
              <a:rect l="l" t="t" r="r" b="b"/>
              <a:pathLst>
                <a:path w="53124" h="54467" extrusionOk="0">
                  <a:moveTo>
                    <a:pt x="49667" y="410"/>
                  </a:moveTo>
                  <a:lnTo>
                    <a:pt x="49910" y="896"/>
                  </a:lnTo>
                  <a:lnTo>
                    <a:pt x="50195" y="1465"/>
                  </a:lnTo>
                  <a:lnTo>
                    <a:pt x="50480" y="2075"/>
                  </a:lnTo>
                  <a:lnTo>
                    <a:pt x="50683" y="2685"/>
                  </a:lnTo>
                  <a:lnTo>
                    <a:pt x="51090" y="3906"/>
                  </a:lnTo>
                  <a:lnTo>
                    <a:pt x="51456" y="5167"/>
                  </a:lnTo>
                  <a:lnTo>
                    <a:pt x="51781" y="6468"/>
                  </a:lnTo>
                  <a:lnTo>
                    <a:pt x="52066" y="7770"/>
                  </a:lnTo>
                  <a:lnTo>
                    <a:pt x="52310" y="9112"/>
                  </a:lnTo>
                  <a:lnTo>
                    <a:pt x="52473" y="10455"/>
                  </a:lnTo>
                  <a:lnTo>
                    <a:pt x="52636" y="11756"/>
                  </a:lnTo>
                  <a:lnTo>
                    <a:pt x="52717" y="13058"/>
                  </a:lnTo>
                  <a:lnTo>
                    <a:pt x="52758" y="14359"/>
                  </a:lnTo>
                  <a:lnTo>
                    <a:pt x="52758" y="15661"/>
                  </a:lnTo>
                  <a:lnTo>
                    <a:pt x="52676" y="16963"/>
                  </a:lnTo>
                  <a:lnTo>
                    <a:pt x="52554" y="18264"/>
                  </a:lnTo>
                  <a:lnTo>
                    <a:pt x="52392" y="19566"/>
                  </a:lnTo>
                  <a:lnTo>
                    <a:pt x="52147" y="20868"/>
                  </a:lnTo>
                  <a:lnTo>
                    <a:pt x="51863" y="22088"/>
                  </a:lnTo>
                  <a:lnTo>
                    <a:pt x="51537" y="23308"/>
                  </a:lnTo>
                  <a:lnTo>
                    <a:pt x="51171" y="24488"/>
                  </a:lnTo>
                  <a:lnTo>
                    <a:pt x="50805" y="25667"/>
                  </a:lnTo>
                  <a:lnTo>
                    <a:pt x="50439" y="26888"/>
                  </a:lnTo>
                  <a:lnTo>
                    <a:pt x="50073" y="28067"/>
                  </a:lnTo>
                  <a:lnTo>
                    <a:pt x="49788" y="29288"/>
                  </a:lnTo>
                  <a:lnTo>
                    <a:pt x="49544" y="30508"/>
                  </a:lnTo>
                  <a:lnTo>
                    <a:pt x="49300" y="31769"/>
                  </a:lnTo>
                  <a:lnTo>
                    <a:pt x="49137" y="33030"/>
                  </a:lnTo>
                  <a:lnTo>
                    <a:pt x="48812" y="35552"/>
                  </a:lnTo>
                  <a:lnTo>
                    <a:pt x="48568" y="38074"/>
                  </a:lnTo>
                  <a:lnTo>
                    <a:pt x="48365" y="40596"/>
                  </a:lnTo>
                  <a:lnTo>
                    <a:pt x="48161" y="43402"/>
                  </a:lnTo>
                  <a:lnTo>
                    <a:pt x="48039" y="46168"/>
                  </a:lnTo>
                  <a:lnTo>
                    <a:pt x="47999" y="48934"/>
                  </a:lnTo>
                  <a:lnTo>
                    <a:pt x="48039" y="51741"/>
                  </a:lnTo>
                  <a:lnTo>
                    <a:pt x="48074" y="52929"/>
                  </a:lnTo>
                  <a:lnTo>
                    <a:pt x="48074" y="52929"/>
                  </a:lnTo>
                  <a:lnTo>
                    <a:pt x="37504" y="53368"/>
                  </a:lnTo>
                  <a:lnTo>
                    <a:pt x="26684" y="53815"/>
                  </a:lnTo>
                  <a:lnTo>
                    <a:pt x="20778" y="54052"/>
                  </a:lnTo>
                  <a:lnTo>
                    <a:pt x="20778" y="54052"/>
                  </a:lnTo>
                  <a:lnTo>
                    <a:pt x="20623" y="50073"/>
                  </a:lnTo>
                  <a:lnTo>
                    <a:pt x="20583" y="47999"/>
                  </a:lnTo>
                  <a:lnTo>
                    <a:pt x="20583" y="46941"/>
                  </a:lnTo>
                  <a:lnTo>
                    <a:pt x="20664" y="45924"/>
                  </a:lnTo>
                  <a:lnTo>
                    <a:pt x="20705" y="45517"/>
                  </a:lnTo>
                  <a:lnTo>
                    <a:pt x="20745" y="45111"/>
                  </a:lnTo>
                  <a:lnTo>
                    <a:pt x="20827" y="44826"/>
                  </a:lnTo>
                  <a:lnTo>
                    <a:pt x="20827" y="44785"/>
                  </a:lnTo>
                  <a:lnTo>
                    <a:pt x="20868" y="44785"/>
                  </a:lnTo>
                  <a:lnTo>
                    <a:pt x="20908" y="44744"/>
                  </a:lnTo>
                  <a:lnTo>
                    <a:pt x="20949" y="44663"/>
                  </a:lnTo>
                  <a:lnTo>
                    <a:pt x="20949" y="44582"/>
                  </a:lnTo>
                  <a:lnTo>
                    <a:pt x="20949" y="44541"/>
                  </a:lnTo>
                  <a:lnTo>
                    <a:pt x="20908" y="44460"/>
                  </a:lnTo>
                  <a:lnTo>
                    <a:pt x="20868" y="44419"/>
                  </a:lnTo>
                  <a:lnTo>
                    <a:pt x="20786" y="44419"/>
                  </a:lnTo>
                  <a:lnTo>
                    <a:pt x="18874" y="44541"/>
                  </a:lnTo>
                  <a:lnTo>
                    <a:pt x="17939" y="44582"/>
                  </a:lnTo>
                  <a:lnTo>
                    <a:pt x="17003" y="44622"/>
                  </a:lnTo>
                  <a:lnTo>
                    <a:pt x="16027" y="44622"/>
                  </a:lnTo>
                  <a:lnTo>
                    <a:pt x="15092" y="44541"/>
                  </a:lnTo>
                  <a:lnTo>
                    <a:pt x="14156" y="44460"/>
                  </a:lnTo>
                  <a:lnTo>
                    <a:pt x="13220" y="44297"/>
                  </a:lnTo>
                  <a:lnTo>
                    <a:pt x="12407" y="44134"/>
                  </a:lnTo>
                  <a:lnTo>
                    <a:pt x="11634" y="43890"/>
                  </a:lnTo>
                  <a:lnTo>
                    <a:pt x="10861" y="43606"/>
                  </a:lnTo>
                  <a:lnTo>
                    <a:pt x="10129" y="43280"/>
                  </a:lnTo>
                  <a:lnTo>
                    <a:pt x="9438" y="42873"/>
                  </a:lnTo>
                  <a:lnTo>
                    <a:pt x="8746" y="42385"/>
                  </a:lnTo>
                  <a:lnTo>
                    <a:pt x="8136" y="41856"/>
                  </a:lnTo>
                  <a:lnTo>
                    <a:pt x="7566" y="41287"/>
                  </a:lnTo>
                  <a:lnTo>
                    <a:pt x="7322" y="40962"/>
                  </a:lnTo>
                  <a:lnTo>
                    <a:pt x="7078" y="40636"/>
                  </a:lnTo>
                  <a:lnTo>
                    <a:pt x="6672" y="39904"/>
                  </a:lnTo>
                  <a:lnTo>
                    <a:pt x="6346" y="39172"/>
                  </a:lnTo>
                  <a:lnTo>
                    <a:pt x="6061" y="38399"/>
                  </a:lnTo>
                  <a:lnTo>
                    <a:pt x="5980" y="37830"/>
                  </a:lnTo>
                  <a:lnTo>
                    <a:pt x="5899" y="37219"/>
                  </a:lnTo>
                  <a:lnTo>
                    <a:pt x="5858" y="36650"/>
                  </a:lnTo>
                  <a:lnTo>
                    <a:pt x="5858" y="36040"/>
                  </a:lnTo>
                  <a:lnTo>
                    <a:pt x="5939" y="32379"/>
                  </a:lnTo>
                  <a:lnTo>
                    <a:pt x="5939" y="31728"/>
                  </a:lnTo>
                  <a:lnTo>
                    <a:pt x="5939" y="31077"/>
                  </a:lnTo>
                  <a:lnTo>
                    <a:pt x="5939" y="30955"/>
                  </a:lnTo>
                  <a:lnTo>
                    <a:pt x="5899" y="30833"/>
                  </a:lnTo>
                  <a:lnTo>
                    <a:pt x="5817" y="30793"/>
                  </a:lnTo>
                  <a:lnTo>
                    <a:pt x="5451" y="30793"/>
                  </a:lnTo>
                  <a:lnTo>
                    <a:pt x="5207" y="30833"/>
                  </a:lnTo>
                  <a:lnTo>
                    <a:pt x="4719" y="30915"/>
                  </a:lnTo>
                  <a:lnTo>
                    <a:pt x="3702" y="31037"/>
                  </a:lnTo>
                  <a:lnTo>
                    <a:pt x="2726" y="31077"/>
                  </a:lnTo>
                  <a:lnTo>
                    <a:pt x="1790" y="31118"/>
                  </a:lnTo>
                  <a:lnTo>
                    <a:pt x="977" y="31118"/>
                  </a:lnTo>
                  <a:lnTo>
                    <a:pt x="814" y="31037"/>
                  </a:lnTo>
                  <a:lnTo>
                    <a:pt x="611" y="30955"/>
                  </a:lnTo>
                  <a:lnTo>
                    <a:pt x="489" y="30833"/>
                  </a:lnTo>
                  <a:lnTo>
                    <a:pt x="407" y="30671"/>
                  </a:lnTo>
                  <a:lnTo>
                    <a:pt x="367" y="30467"/>
                  </a:lnTo>
                  <a:lnTo>
                    <a:pt x="407" y="30304"/>
                  </a:lnTo>
                  <a:lnTo>
                    <a:pt x="448" y="30142"/>
                  </a:lnTo>
                  <a:lnTo>
                    <a:pt x="529" y="29979"/>
                  </a:lnTo>
                  <a:lnTo>
                    <a:pt x="774" y="29654"/>
                  </a:lnTo>
                  <a:lnTo>
                    <a:pt x="1018" y="29410"/>
                  </a:lnTo>
                  <a:lnTo>
                    <a:pt x="1262" y="29166"/>
                  </a:lnTo>
                  <a:lnTo>
                    <a:pt x="1546" y="28921"/>
                  </a:lnTo>
                  <a:lnTo>
                    <a:pt x="2116" y="28474"/>
                  </a:lnTo>
                  <a:lnTo>
                    <a:pt x="2645" y="27945"/>
                  </a:lnTo>
                  <a:lnTo>
                    <a:pt x="3133" y="27416"/>
                  </a:lnTo>
                  <a:lnTo>
                    <a:pt x="3580" y="26847"/>
                  </a:lnTo>
                  <a:lnTo>
                    <a:pt x="3987" y="26237"/>
                  </a:lnTo>
                  <a:lnTo>
                    <a:pt x="4353" y="25627"/>
                  </a:lnTo>
                  <a:lnTo>
                    <a:pt x="4678" y="24976"/>
                  </a:lnTo>
                  <a:lnTo>
                    <a:pt x="5004" y="24325"/>
                  </a:lnTo>
                  <a:lnTo>
                    <a:pt x="5248" y="23674"/>
                  </a:lnTo>
                  <a:lnTo>
                    <a:pt x="5492" y="22983"/>
                  </a:lnTo>
                  <a:lnTo>
                    <a:pt x="5736" y="22251"/>
                  </a:lnTo>
                  <a:lnTo>
                    <a:pt x="5899" y="21559"/>
                  </a:lnTo>
                  <a:lnTo>
                    <a:pt x="6061" y="20868"/>
                  </a:lnTo>
                  <a:lnTo>
                    <a:pt x="6346" y="19403"/>
                  </a:lnTo>
                  <a:lnTo>
                    <a:pt x="6550" y="17980"/>
                  </a:lnTo>
                  <a:lnTo>
                    <a:pt x="6712" y="16190"/>
                  </a:lnTo>
                  <a:lnTo>
                    <a:pt x="6794" y="14400"/>
                  </a:lnTo>
                  <a:lnTo>
                    <a:pt x="6997" y="10780"/>
                  </a:lnTo>
                  <a:lnTo>
                    <a:pt x="7119" y="8868"/>
                  </a:lnTo>
                  <a:lnTo>
                    <a:pt x="7282" y="6916"/>
                  </a:lnTo>
                  <a:lnTo>
                    <a:pt x="7363" y="6021"/>
                  </a:lnTo>
                  <a:lnTo>
                    <a:pt x="7444" y="5126"/>
                  </a:lnTo>
                  <a:lnTo>
                    <a:pt x="7607" y="4231"/>
                  </a:lnTo>
                  <a:lnTo>
                    <a:pt x="7729" y="3784"/>
                  </a:lnTo>
                  <a:lnTo>
                    <a:pt x="7892" y="3336"/>
                  </a:lnTo>
                  <a:lnTo>
                    <a:pt x="8217" y="2563"/>
                  </a:lnTo>
                  <a:lnTo>
                    <a:pt x="8600" y="1903"/>
                  </a:lnTo>
                  <a:lnTo>
                    <a:pt x="8600" y="1903"/>
                  </a:lnTo>
                  <a:lnTo>
                    <a:pt x="12488" y="1628"/>
                  </a:lnTo>
                  <a:lnTo>
                    <a:pt x="16515" y="1424"/>
                  </a:lnTo>
                  <a:lnTo>
                    <a:pt x="20542" y="1221"/>
                  </a:lnTo>
                  <a:lnTo>
                    <a:pt x="24569" y="1018"/>
                  </a:lnTo>
                  <a:lnTo>
                    <a:pt x="32623" y="733"/>
                  </a:lnTo>
                  <a:lnTo>
                    <a:pt x="40717" y="570"/>
                  </a:lnTo>
                  <a:lnTo>
                    <a:pt x="49667" y="410"/>
                  </a:lnTo>
                  <a:close/>
                  <a:moveTo>
                    <a:pt x="49788" y="1"/>
                  </a:moveTo>
                  <a:lnTo>
                    <a:pt x="41287" y="123"/>
                  </a:lnTo>
                  <a:lnTo>
                    <a:pt x="32826" y="326"/>
                  </a:lnTo>
                  <a:lnTo>
                    <a:pt x="28596" y="489"/>
                  </a:lnTo>
                  <a:lnTo>
                    <a:pt x="24366" y="652"/>
                  </a:lnTo>
                  <a:lnTo>
                    <a:pt x="20095" y="814"/>
                  </a:lnTo>
                  <a:lnTo>
                    <a:pt x="15864" y="1058"/>
                  </a:lnTo>
                  <a:lnTo>
                    <a:pt x="11634" y="1302"/>
                  </a:lnTo>
                  <a:lnTo>
                    <a:pt x="9560" y="1424"/>
                  </a:lnTo>
                  <a:lnTo>
                    <a:pt x="9031" y="1465"/>
                  </a:lnTo>
                  <a:lnTo>
                    <a:pt x="8746" y="1465"/>
                  </a:lnTo>
                  <a:lnTo>
                    <a:pt x="8461" y="1506"/>
                  </a:lnTo>
                  <a:lnTo>
                    <a:pt x="8339" y="1587"/>
                  </a:lnTo>
                  <a:lnTo>
                    <a:pt x="8217" y="1750"/>
                  </a:lnTo>
                  <a:lnTo>
                    <a:pt x="8014" y="2075"/>
                  </a:lnTo>
                  <a:lnTo>
                    <a:pt x="7810" y="2482"/>
                  </a:lnTo>
                  <a:lnTo>
                    <a:pt x="7648" y="2889"/>
                  </a:lnTo>
                  <a:lnTo>
                    <a:pt x="7322" y="3743"/>
                  </a:lnTo>
                  <a:lnTo>
                    <a:pt x="7119" y="4597"/>
                  </a:lnTo>
                  <a:lnTo>
                    <a:pt x="6997" y="5492"/>
                  </a:lnTo>
                  <a:lnTo>
                    <a:pt x="6794" y="7607"/>
                  </a:lnTo>
                  <a:lnTo>
                    <a:pt x="6672" y="9722"/>
                  </a:lnTo>
                  <a:lnTo>
                    <a:pt x="6468" y="13709"/>
                  </a:lnTo>
                  <a:lnTo>
                    <a:pt x="6346" y="15702"/>
                  </a:lnTo>
                  <a:lnTo>
                    <a:pt x="6183" y="17654"/>
                  </a:lnTo>
                  <a:lnTo>
                    <a:pt x="5980" y="19281"/>
                  </a:lnTo>
                  <a:lnTo>
                    <a:pt x="5817" y="20054"/>
                  </a:lnTo>
                  <a:lnTo>
                    <a:pt x="5655" y="20868"/>
                  </a:lnTo>
                  <a:lnTo>
                    <a:pt x="5492" y="21640"/>
                  </a:lnTo>
                  <a:lnTo>
                    <a:pt x="5248" y="22413"/>
                  </a:lnTo>
                  <a:lnTo>
                    <a:pt x="5004" y="23186"/>
                  </a:lnTo>
                  <a:lnTo>
                    <a:pt x="4719" y="23918"/>
                  </a:lnTo>
                  <a:lnTo>
                    <a:pt x="4394" y="24651"/>
                  </a:lnTo>
                  <a:lnTo>
                    <a:pt x="4068" y="25342"/>
                  </a:lnTo>
                  <a:lnTo>
                    <a:pt x="3662" y="25993"/>
                  </a:lnTo>
                  <a:lnTo>
                    <a:pt x="3214" y="26644"/>
                  </a:lnTo>
                  <a:lnTo>
                    <a:pt x="2726" y="27254"/>
                  </a:lnTo>
                  <a:lnTo>
                    <a:pt x="2197" y="27864"/>
                  </a:lnTo>
                  <a:lnTo>
                    <a:pt x="1587" y="28393"/>
                  </a:lnTo>
                  <a:lnTo>
                    <a:pt x="977" y="28881"/>
                  </a:lnTo>
                  <a:lnTo>
                    <a:pt x="774" y="29125"/>
                  </a:lnTo>
                  <a:lnTo>
                    <a:pt x="529" y="29369"/>
                  </a:lnTo>
                  <a:lnTo>
                    <a:pt x="285" y="29654"/>
                  </a:lnTo>
                  <a:lnTo>
                    <a:pt x="123" y="29938"/>
                  </a:lnTo>
                  <a:lnTo>
                    <a:pt x="1" y="30264"/>
                  </a:lnTo>
                  <a:lnTo>
                    <a:pt x="1" y="30427"/>
                  </a:lnTo>
                  <a:lnTo>
                    <a:pt x="1" y="30589"/>
                  </a:lnTo>
                  <a:lnTo>
                    <a:pt x="1" y="30752"/>
                  </a:lnTo>
                  <a:lnTo>
                    <a:pt x="82" y="30915"/>
                  </a:lnTo>
                  <a:lnTo>
                    <a:pt x="163" y="31037"/>
                  </a:lnTo>
                  <a:lnTo>
                    <a:pt x="285" y="31199"/>
                  </a:lnTo>
                  <a:lnTo>
                    <a:pt x="448" y="31321"/>
                  </a:lnTo>
                  <a:lnTo>
                    <a:pt x="611" y="31403"/>
                  </a:lnTo>
                  <a:lnTo>
                    <a:pt x="814" y="31484"/>
                  </a:lnTo>
                  <a:lnTo>
                    <a:pt x="977" y="31484"/>
                  </a:lnTo>
                  <a:lnTo>
                    <a:pt x="1384" y="31525"/>
                  </a:lnTo>
                  <a:lnTo>
                    <a:pt x="1790" y="31525"/>
                  </a:lnTo>
                  <a:lnTo>
                    <a:pt x="2807" y="31484"/>
                  </a:lnTo>
                  <a:lnTo>
                    <a:pt x="3824" y="31403"/>
                  </a:lnTo>
                  <a:lnTo>
                    <a:pt x="4800" y="31321"/>
                  </a:lnTo>
                  <a:lnTo>
                    <a:pt x="5565" y="31199"/>
                  </a:lnTo>
                  <a:lnTo>
                    <a:pt x="5565" y="31199"/>
                  </a:lnTo>
                  <a:lnTo>
                    <a:pt x="5573" y="31240"/>
                  </a:lnTo>
                  <a:lnTo>
                    <a:pt x="5573" y="31850"/>
                  </a:lnTo>
                  <a:lnTo>
                    <a:pt x="5533" y="33640"/>
                  </a:lnTo>
                  <a:lnTo>
                    <a:pt x="5492" y="35186"/>
                  </a:lnTo>
                  <a:lnTo>
                    <a:pt x="5451" y="36731"/>
                  </a:lnTo>
                  <a:lnTo>
                    <a:pt x="5492" y="37504"/>
                  </a:lnTo>
                  <a:lnTo>
                    <a:pt x="5614" y="38236"/>
                  </a:lnTo>
                  <a:lnTo>
                    <a:pt x="5817" y="38928"/>
                  </a:lnTo>
                  <a:lnTo>
                    <a:pt x="6061" y="39619"/>
                  </a:lnTo>
                  <a:lnTo>
                    <a:pt x="6387" y="40270"/>
                  </a:lnTo>
                  <a:lnTo>
                    <a:pt x="6794" y="40921"/>
                  </a:lnTo>
                  <a:lnTo>
                    <a:pt x="7241" y="41490"/>
                  </a:lnTo>
                  <a:lnTo>
                    <a:pt x="7729" y="42060"/>
                  </a:lnTo>
                  <a:lnTo>
                    <a:pt x="8299" y="42548"/>
                  </a:lnTo>
                  <a:lnTo>
                    <a:pt x="8868" y="42995"/>
                  </a:lnTo>
                  <a:lnTo>
                    <a:pt x="9519" y="43362"/>
                  </a:lnTo>
                  <a:lnTo>
                    <a:pt x="10170" y="43728"/>
                  </a:lnTo>
                  <a:lnTo>
                    <a:pt x="10821" y="44012"/>
                  </a:lnTo>
                  <a:lnTo>
                    <a:pt x="11512" y="44256"/>
                  </a:lnTo>
                  <a:lnTo>
                    <a:pt x="12204" y="44500"/>
                  </a:lnTo>
                  <a:lnTo>
                    <a:pt x="12936" y="44663"/>
                  </a:lnTo>
                  <a:lnTo>
                    <a:pt x="13912" y="44826"/>
                  </a:lnTo>
                  <a:lnTo>
                    <a:pt x="14888" y="44948"/>
                  </a:lnTo>
                  <a:lnTo>
                    <a:pt x="15864" y="44989"/>
                  </a:lnTo>
                  <a:lnTo>
                    <a:pt x="16841" y="45029"/>
                  </a:lnTo>
                  <a:lnTo>
                    <a:pt x="17817" y="44989"/>
                  </a:lnTo>
                  <a:lnTo>
                    <a:pt x="18834" y="44948"/>
                  </a:lnTo>
                  <a:lnTo>
                    <a:pt x="20404" y="44850"/>
                  </a:lnTo>
                  <a:lnTo>
                    <a:pt x="20404" y="44850"/>
                  </a:lnTo>
                  <a:lnTo>
                    <a:pt x="20339" y="45111"/>
                  </a:lnTo>
                  <a:lnTo>
                    <a:pt x="20298" y="45395"/>
                  </a:lnTo>
                  <a:lnTo>
                    <a:pt x="20257" y="45924"/>
                  </a:lnTo>
                  <a:lnTo>
                    <a:pt x="20217" y="46453"/>
                  </a:lnTo>
                  <a:lnTo>
                    <a:pt x="20217" y="47551"/>
                  </a:lnTo>
                  <a:lnTo>
                    <a:pt x="20217" y="50154"/>
                  </a:lnTo>
                  <a:lnTo>
                    <a:pt x="20298" y="52758"/>
                  </a:lnTo>
                  <a:lnTo>
                    <a:pt x="20379" y="54263"/>
                  </a:lnTo>
                  <a:lnTo>
                    <a:pt x="20420" y="54344"/>
                  </a:lnTo>
                  <a:lnTo>
                    <a:pt x="20461" y="54385"/>
                  </a:lnTo>
                  <a:lnTo>
                    <a:pt x="20501" y="54425"/>
                  </a:lnTo>
                  <a:lnTo>
                    <a:pt x="20583" y="54466"/>
                  </a:lnTo>
                  <a:lnTo>
                    <a:pt x="31362" y="54019"/>
                  </a:lnTo>
                  <a:lnTo>
                    <a:pt x="42182" y="53571"/>
                  </a:lnTo>
                  <a:lnTo>
                    <a:pt x="48283" y="53327"/>
                  </a:lnTo>
                  <a:lnTo>
                    <a:pt x="48365" y="53327"/>
                  </a:lnTo>
                  <a:lnTo>
                    <a:pt x="48405" y="53286"/>
                  </a:lnTo>
                  <a:lnTo>
                    <a:pt x="48446" y="53205"/>
                  </a:lnTo>
                  <a:lnTo>
                    <a:pt x="48487" y="53124"/>
                  </a:lnTo>
                  <a:lnTo>
                    <a:pt x="48405" y="50317"/>
                  </a:lnTo>
                  <a:lnTo>
                    <a:pt x="48405" y="47510"/>
                  </a:lnTo>
                  <a:lnTo>
                    <a:pt x="48487" y="44704"/>
                  </a:lnTo>
                  <a:lnTo>
                    <a:pt x="48649" y="41897"/>
                  </a:lnTo>
                  <a:lnTo>
                    <a:pt x="48853" y="39294"/>
                  </a:lnTo>
                  <a:lnTo>
                    <a:pt x="49097" y="36691"/>
                  </a:lnTo>
                  <a:lnTo>
                    <a:pt x="49382" y="34087"/>
                  </a:lnTo>
                  <a:lnTo>
                    <a:pt x="49544" y="32826"/>
                  </a:lnTo>
                  <a:lnTo>
                    <a:pt x="49748" y="31525"/>
                  </a:lnTo>
                  <a:lnTo>
                    <a:pt x="49992" y="30304"/>
                  </a:lnTo>
                  <a:lnTo>
                    <a:pt x="50236" y="29044"/>
                  </a:lnTo>
                  <a:lnTo>
                    <a:pt x="50561" y="27823"/>
                  </a:lnTo>
                  <a:lnTo>
                    <a:pt x="50927" y="26644"/>
                  </a:lnTo>
                  <a:lnTo>
                    <a:pt x="51700" y="24203"/>
                  </a:lnTo>
                  <a:lnTo>
                    <a:pt x="52025" y="22983"/>
                  </a:lnTo>
                  <a:lnTo>
                    <a:pt x="52351" y="21763"/>
                  </a:lnTo>
                  <a:lnTo>
                    <a:pt x="52595" y="20502"/>
                  </a:lnTo>
                  <a:lnTo>
                    <a:pt x="52839" y="19200"/>
                  </a:lnTo>
                  <a:lnTo>
                    <a:pt x="53002" y="17939"/>
                  </a:lnTo>
                  <a:lnTo>
                    <a:pt x="53083" y="16637"/>
                  </a:lnTo>
                  <a:lnTo>
                    <a:pt x="53124" y="15336"/>
                  </a:lnTo>
                  <a:lnTo>
                    <a:pt x="53124" y="14034"/>
                  </a:lnTo>
                  <a:lnTo>
                    <a:pt x="53083" y="12773"/>
                  </a:lnTo>
                  <a:lnTo>
                    <a:pt x="53002" y="11471"/>
                  </a:lnTo>
                  <a:lnTo>
                    <a:pt x="52839" y="10129"/>
                  </a:lnTo>
                  <a:lnTo>
                    <a:pt x="52676" y="8828"/>
                  </a:lnTo>
                  <a:lnTo>
                    <a:pt x="52432" y="7526"/>
                  </a:lnTo>
                  <a:lnTo>
                    <a:pt x="52147" y="6224"/>
                  </a:lnTo>
                  <a:lnTo>
                    <a:pt x="51822" y="4963"/>
                  </a:lnTo>
                  <a:lnTo>
                    <a:pt x="51456" y="3702"/>
                  </a:lnTo>
                  <a:lnTo>
                    <a:pt x="51049" y="2441"/>
                  </a:lnTo>
                  <a:lnTo>
                    <a:pt x="50520" y="1262"/>
                  </a:lnTo>
                  <a:lnTo>
                    <a:pt x="50276" y="652"/>
                  </a:lnTo>
                  <a:lnTo>
                    <a:pt x="49992" y="189"/>
                  </a:lnTo>
                  <a:lnTo>
                    <a:pt x="49992" y="123"/>
                  </a:lnTo>
                  <a:lnTo>
                    <a:pt x="49951" y="82"/>
                  </a:lnTo>
                  <a:lnTo>
                    <a:pt x="49924" y="69"/>
                  </a:lnTo>
                  <a:lnTo>
                    <a:pt x="49910" y="41"/>
                  </a:lnTo>
                  <a:lnTo>
                    <a:pt x="498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5"/>
            <p:cNvSpPr/>
            <p:nvPr/>
          </p:nvSpPr>
          <p:spPr>
            <a:xfrm>
              <a:off x="4891745" y="1063265"/>
              <a:ext cx="454189" cy="517472"/>
            </a:xfrm>
            <a:custGeom>
              <a:avLst/>
              <a:gdLst/>
              <a:ahLst/>
              <a:cxnLst/>
              <a:rect l="l" t="t" r="r" b="b"/>
              <a:pathLst>
                <a:path w="9926" h="11309" extrusionOk="0">
                  <a:moveTo>
                    <a:pt x="5410" y="1"/>
                  </a:moveTo>
                  <a:lnTo>
                    <a:pt x="4841" y="41"/>
                  </a:lnTo>
                  <a:lnTo>
                    <a:pt x="4271" y="123"/>
                  </a:lnTo>
                  <a:lnTo>
                    <a:pt x="3783" y="285"/>
                  </a:lnTo>
                  <a:lnTo>
                    <a:pt x="3539" y="407"/>
                  </a:lnTo>
                  <a:lnTo>
                    <a:pt x="3336" y="529"/>
                  </a:lnTo>
                  <a:lnTo>
                    <a:pt x="3214" y="651"/>
                  </a:lnTo>
                  <a:lnTo>
                    <a:pt x="3092" y="773"/>
                  </a:lnTo>
                  <a:lnTo>
                    <a:pt x="2848" y="1099"/>
                  </a:lnTo>
                  <a:lnTo>
                    <a:pt x="2522" y="1790"/>
                  </a:lnTo>
                  <a:lnTo>
                    <a:pt x="2115" y="2604"/>
                  </a:lnTo>
                  <a:lnTo>
                    <a:pt x="1790" y="3417"/>
                  </a:lnTo>
                  <a:lnTo>
                    <a:pt x="1668" y="3295"/>
                  </a:lnTo>
                  <a:lnTo>
                    <a:pt x="1505" y="3173"/>
                  </a:lnTo>
                  <a:lnTo>
                    <a:pt x="1342" y="3092"/>
                  </a:lnTo>
                  <a:lnTo>
                    <a:pt x="1180" y="3051"/>
                  </a:lnTo>
                  <a:lnTo>
                    <a:pt x="1017" y="3011"/>
                  </a:lnTo>
                  <a:lnTo>
                    <a:pt x="854" y="3051"/>
                  </a:lnTo>
                  <a:lnTo>
                    <a:pt x="651" y="3051"/>
                  </a:lnTo>
                  <a:lnTo>
                    <a:pt x="488" y="3133"/>
                  </a:lnTo>
                  <a:lnTo>
                    <a:pt x="366" y="3255"/>
                  </a:lnTo>
                  <a:lnTo>
                    <a:pt x="244" y="3377"/>
                  </a:lnTo>
                  <a:lnTo>
                    <a:pt x="122" y="3499"/>
                  </a:lnTo>
                  <a:lnTo>
                    <a:pt x="41" y="3661"/>
                  </a:lnTo>
                  <a:lnTo>
                    <a:pt x="0" y="3824"/>
                  </a:lnTo>
                  <a:lnTo>
                    <a:pt x="0" y="4027"/>
                  </a:lnTo>
                  <a:lnTo>
                    <a:pt x="0" y="4190"/>
                  </a:lnTo>
                  <a:lnTo>
                    <a:pt x="41" y="4353"/>
                  </a:lnTo>
                  <a:lnTo>
                    <a:pt x="122" y="4516"/>
                  </a:lnTo>
                  <a:lnTo>
                    <a:pt x="244" y="4678"/>
                  </a:lnTo>
                  <a:lnTo>
                    <a:pt x="366" y="4800"/>
                  </a:lnTo>
                  <a:lnTo>
                    <a:pt x="529" y="4882"/>
                  </a:lnTo>
                  <a:lnTo>
                    <a:pt x="692" y="4963"/>
                  </a:lnTo>
                  <a:lnTo>
                    <a:pt x="854" y="5004"/>
                  </a:lnTo>
                  <a:lnTo>
                    <a:pt x="1017" y="5004"/>
                  </a:lnTo>
                  <a:lnTo>
                    <a:pt x="1180" y="4963"/>
                  </a:lnTo>
                  <a:lnTo>
                    <a:pt x="1139" y="5004"/>
                  </a:lnTo>
                  <a:lnTo>
                    <a:pt x="1098" y="5126"/>
                  </a:lnTo>
                  <a:lnTo>
                    <a:pt x="976" y="5410"/>
                  </a:lnTo>
                  <a:lnTo>
                    <a:pt x="773" y="5899"/>
                  </a:lnTo>
                  <a:lnTo>
                    <a:pt x="610" y="6305"/>
                  </a:lnTo>
                  <a:lnTo>
                    <a:pt x="448" y="6753"/>
                  </a:lnTo>
                  <a:lnTo>
                    <a:pt x="285" y="7282"/>
                  </a:lnTo>
                  <a:lnTo>
                    <a:pt x="163" y="7770"/>
                  </a:lnTo>
                  <a:lnTo>
                    <a:pt x="41" y="8298"/>
                  </a:lnTo>
                  <a:lnTo>
                    <a:pt x="41" y="8827"/>
                  </a:lnTo>
                  <a:lnTo>
                    <a:pt x="41" y="9153"/>
                  </a:lnTo>
                  <a:lnTo>
                    <a:pt x="122" y="9437"/>
                  </a:lnTo>
                  <a:lnTo>
                    <a:pt x="204" y="9722"/>
                  </a:lnTo>
                  <a:lnTo>
                    <a:pt x="285" y="10007"/>
                  </a:lnTo>
                  <a:lnTo>
                    <a:pt x="448" y="10251"/>
                  </a:lnTo>
                  <a:lnTo>
                    <a:pt x="570" y="10495"/>
                  </a:lnTo>
                  <a:lnTo>
                    <a:pt x="773" y="10698"/>
                  </a:lnTo>
                  <a:lnTo>
                    <a:pt x="976" y="10902"/>
                  </a:lnTo>
                  <a:lnTo>
                    <a:pt x="1261" y="11064"/>
                  </a:lnTo>
                  <a:lnTo>
                    <a:pt x="1505" y="11186"/>
                  </a:lnTo>
                  <a:lnTo>
                    <a:pt x="1790" y="11268"/>
                  </a:lnTo>
                  <a:lnTo>
                    <a:pt x="2075" y="11308"/>
                  </a:lnTo>
                  <a:lnTo>
                    <a:pt x="2359" y="11308"/>
                  </a:lnTo>
                  <a:lnTo>
                    <a:pt x="2644" y="11268"/>
                  </a:lnTo>
                  <a:lnTo>
                    <a:pt x="2929" y="11186"/>
                  </a:lnTo>
                  <a:lnTo>
                    <a:pt x="3173" y="11024"/>
                  </a:lnTo>
                  <a:lnTo>
                    <a:pt x="3458" y="10780"/>
                  </a:lnTo>
                  <a:lnTo>
                    <a:pt x="3661" y="10495"/>
                  </a:lnTo>
                  <a:lnTo>
                    <a:pt x="3824" y="10210"/>
                  </a:lnTo>
                  <a:lnTo>
                    <a:pt x="3986" y="9844"/>
                  </a:lnTo>
                  <a:lnTo>
                    <a:pt x="4190" y="9153"/>
                  </a:lnTo>
                  <a:lnTo>
                    <a:pt x="4312" y="8827"/>
                  </a:lnTo>
                  <a:lnTo>
                    <a:pt x="4475" y="8502"/>
                  </a:lnTo>
                  <a:lnTo>
                    <a:pt x="4515" y="8583"/>
                  </a:lnTo>
                  <a:lnTo>
                    <a:pt x="4678" y="8665"/>
                  </a:lnTo>
                  <a:lnTo>
                    <a:pt x="5207" y="8949"/>
                  </a:lnTo>
                  <a:lnTo>
                    <a:pt x="6061" y="9315"/>
                  </a:lnTo>
                  <a:lnTo>
                    <a:pt x="6508" y="9397"/>
                  </a:lnTo>
                  <a:lnTo>
                    <a:pt x="6956" y="9397"/>
                  </a:lnTo>
                  <a:lnTo>
                    <a:pt x="7200" y="9356"/>
                  </a:lnTo>
                  <a:lnTo>
                    <a:pt x="7403" y="9275"/>
                  </a:lnTo>
                  <a:lnTo>
                    <a:pt x="7607" y="9193"/>
                  </a:lnTo>
                  <a:lnTo>
                    <a:pt x="7810" y="9071"/>
                  </a:lnTo>
                  <a:lnTo>
                    <a:pt x="7973" y="8949"/>
                  </a:lnTo>
                  <a:lnTo>
                    <a:pt x="8135" y="8787"/>
                  </a:lnTo>
                  <a:lnTo>
                    <a:pt x="8420" y="8380"/>
                  </a:lnTo>
                  <a:lnTo>
                    <a:pt x="8624" y="7932"/>
                  </a:lnTo>
                  <a:lnTo>
                    <a:pt x="8786" y="7485"/>
                  </a:lnTo>
                  <a:lnTo>
                    <a:pt x="9274" y="5939"/>
                  </a:lnTo>
                  <a:lnTo>
                    <a:pt x="9681" y="4353"/>
                  </a:lnTo>
                  <a:lnTo>
                    <a:pt x="9844" y="3621"/>
                  </a:lnTo>
                  <a:lnTo>
                    <a:pt x="9884" y="3255"/>
                  </a:lnTo>
                  <a:lnTo>
                    <a:pt x="9925" y="2848"/>
                  </a:lnTo>
                  <a:lnTo>
                    <a:pt x="9884" y="2482"/>
                  </a:lnTo>
                  <a:lnTo>
                    <a:pt x="9844" y="2156"/>
                  </a:lnTo>
                  <a:lnTo>
                    <a:pt x="9762" y="1790"/>
                  </a:lnTo>
                  <a:lnTo>
                    <a:pt x="9600" y="1465"/>
                  </a:lnTo>
                  <a:lnTo>
                    <a:pt x="9437" y="1221"/>
                  </a:lnTo>
                  <a:lnTo>
                    <a:pt x="9234" y="977"/>
                  </a:lnTo>
                  <a:lnTo>
                    <a:pt x="9030" y="773"/>
                  </a:lnTo>
                  <a:lnTo>
                    <a:pt x="8746" y="611"/>
                  </a:lnTo>
                  <a:lnTo>
                    <a:pt x="8501" y="448"/>
                  </a:lnTo>
                  <a:lnTo>
                    <a:pt x="8217" y="326"/>
                  </a:lnTo>
                  <a:lnTo>
                    <a:pt x="7932" y="245"/>
                  </a:lnTo>
                  <a:lnTo>
                    <a:pt x="7607" y="163"/>
                  </a:lnTo>
                  <a:lnTo>
                    <a:pt x="7119" y="82"/>
                  </a:lnTo>
                  <a:lnTo>
                    <a:pt x="6590" y="41"/>
                  </a:lnTo>
                  <a:lnTo>
                    <a:pt x="60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5"/>
            <p:cNvSpPr/>
            <p:nvPr/>
          </p:nvSpPr>
          <p:spPr>
            <a:xfrm>
              <a:off x="4882410" y="1052100"/>
              <a:ext cx="472812" cy="537925"/>
            </a:xfrm>
            <a:custGeom>
              <a:avLst/>
              <a:gdLst/>
              <a:ahLst/>
              <a:cxnLst/>
              <a:rect l="l" t="t" r="r" b="b"/>
              <a:pathLst>
                <a:path w="10333" h="11756" extrusionOk="0">
                  <a:moveTo>
                    <a:pt x="6021" y="407"/>
                  </a:moveTo>
                  <a:lnTo>
                    <a:pt x="6916" y="489"/>
                  </a:lnTo>
                  <a:lnTo>
                    <a:pt x="7770" y="611"/>
                  </a:lnTo>
                  <a:lnTo>
                    <a:pt x="8136" y="692"/>
                  </a:lnTo>
                  <a:lnTo>
                    <a:pt x="8461" y="814"/>
                  </a:lnTo>
                  <a:lnTo>
                    <a:pt x="8787" y="977"/>
                  </a:lnTo>
                  <a:lnTo>
                    <a:pt x="9072" y="1180"/>
                  </a:lnTo>
                  <a:lnTo>
                    <a:pt x="9316" y="1383"/>
                  </a:lnTo>
                  <a:lnTo>
                    <a:pt x="9560" y="1668"/>
                  </a:lnTo>
                  <a:lnTo>
                    <a:pt x="9722" y="1953"/>
                  </a:lnTo>
                  <a:lnTo>
                    <a:pt x="9844" y="2319"/>
                  </a:lnTo>
                  <a:lnTo>
                    <a:pt x="9926" y="2685"/>
                  </a:lnTo>
                  <a:lnTo>
                    <a:pt x="9926" y="3092"/>
                  </a:lnTo>
                  <a:lnTo>
                    <a:pt x="9885" y="3499"/>
                  </a:lnTo>
                  <a:lnTo>
                    <a:pt x="9844" y="3905"/>
                  </a:lnTo>
                  <a:lnTo>
                    <a:pt x="9682" y="4678"/>
                  </a:lnTo>
                  <a:lnTo>
                    <a:pt x="9478" y="5410"/>
                  </a:lnTo>
                  <a:lnTo>
                    <a:pt x="8950" y="7119"/>
                  </a:lnTo>
                  <a:lnTo>
                    <a:pt x="8705" y="7851"/>
                  </a:lnTo>
                  <a:lnTo>
                    <a:pt x="8583" y="8217"/>
                  </a:lnTo>
                  <a:lnTo>
                    <a:pt x="8421" y="8542"/>
                  </a:lnTo>
                  <a:lnTo>
                    <a:pt x="8217" y="8868"/>
                  </a:lnTo>
                  <a:lnTo>
                    <a:pt x="7973" y="9112"/>
                  </a:lnTo>
                  <a:lnTo>
                    <a:pt x="7648" y="9275"/>
                  </a:lnTo>
                  <a:lnTo>
                    <a:pt x="7323" y="9397"/>
                  </a:lnTo>
                  <a:lnTo>
                    <a:pt x="7038" y="9437"/>
                  </a:lnTo>
                  <a:lnTo>
                    <a:pt x="6753" y="9437"/>
                  </a:lnTo>
                  <a:lnTo>
                    <a:pt x="6509" y="9397"/>
                  </a:lnTo>
                  <a:lnTo>
                    <a:pt x="6224" y="9315"/>
                  </a:lnTo>
                  <a:lnTo>
                    <a:pt x="5451" y="8990"/>
                  </a:lnTo>
                  <a:lnTo>
                    <a:pt x="5004" y="8746"/>
                  </a:lnTo>
                  <a:lnTo>
                    <a:pt x="4882" y="8664"/>
                  </a:lnTo>
                  <a:lnTo>
                    <a:pt x="4841" y="8624"/>
                  </a:lnTo>
                  <a:lnTo>
                    <a:pt x="4841" y="8624"/>
                  </a:lnTo>
                  <a:lnTo>
                    <a:pt x="4841" y="8624"/>
                  </a:lnTo>
                  <a:lnTo>
                    <a:pt x="4719" y="8583"/>
                  </a:lnTo>
                  <a:lnTo>
                    <a:pt x="4557" y="8583"/>
                  </a:lnTo>
                  <a:lnTo>
                    <a:pt x="4516" y="8664"/>
                  </a:lnTo>
                  <a:lnTo>
                    <a:pt x="4478" y="8747"/>
                  </a:lnTo>
                  <a:lnTo>
                    <a:pt x="4475" y="8746"/>
                  </a:lnTo>
                  <a:lnTo>
                    <a:pt x="4475" y="8754"/>
                  </a:lnTo>
                  <a:lnTo>
                    <a:pt x="4312" y="9112"/>
                  </a:lnTo>
                  <a:lnTo>
                    <a:pt x="4150" y="9600"/>
                  </a:lnTo>
                  <a:lnTo>
                    <a:pt x="3987" y="10047"/>
                  </a:lnTo>
                  <a:lnTo>
                    <a:pt x="3784" y="10495"/>
                  </a:lnTo>
                  <a:lnTo>
                    <a:pt x="3621" y="10739"/>
                  </a:lnTo>
                  <a:lnTo>
                    <a:pt x="3458" y="10942"/>
                  </a:lnTo>
                  <a:lnTo>
                    <a:pt x="3255" y="11105"/>
                  </a:lnTo>
                  <a:lnTo>
                    <a:pt x="3011" y="11227"/>
                  </a:lnTo>
                  <a:lnTo>
                    <a:pt x="2767" y="11308"/>
                  </a:lnTo>
                  <a:lnTo>
                    <a:pt x="2523" y="11349"/>
                  </a:lnTo>
                  <a:lnTo>
                    <a:pt x="2238" y="11349"/>
                  </a:lnTo>
                  <a:lnTo>
                    <a:pt x="1994" y="11308"/>
                  </a:lnTo>
                  <a:lnTo>
                    <a:pt x="1709" y="11227"/>
                  </a:lnTo>
                  <a:lnTo>
                    <a:pt x="1465" y="11064"/>
                  </a:lnTo>
                  <a:lnTo>
                    <a:pt x="1221" y="10902"/>
                  </a:lnTo>
                  <a:lnTo>
                    <a:pt x="1058" y="10698"/>
                  </a:lnTo>
                  <a:lnTo>
                    <a:pt x="855" y="10495"/>
                  </a:lnTo>
                  <a:lnTo>
                    <a:pt x="733" y="10251"/>
                  </a:lnTo>
                  <a:lnTo>
                    <a:pt x="611" y="9966"/>
                  </a:lnTo>
                  <a:lnTo>
                    <a:pt x="530" y="9722"/>
                  </a:lnTo>
                  <a:lnTo>
                    <a:pt x="448" y="9397"/>
                  </a:lnTo>
                  <a:lnTo>
                    <a:pt x="448" y="9071"/>
                  </a:lnTo>
                  <a:lnTo>
                    <a:pt x="448" y="8746"/>
                  </a:lnTo>
                  <a:lnTo>
                    <a:pt x="489" y="8461"/>
                  </a:lnTo>
                  <a:lnTo>
                    <a:pt x="611" y="7851"/>
                  </a:lnTo>
                  <a:lnTo>
                    <a:pt x="814" y="7200"/>
                  </a:lnTo>
                  <a:lnTo>
                    <a:pt x="1018" y="6631"/>
                  </a:lnTo>
                  <a:lnTo>
                    <a:pt x="1221" y="6061"/>
                  </a:lnTo>
                  <a:lnTo>
                    <a:pt x="1343" y="5695"/>
                  </a:lnTo>
                  <a:lnTo>
                    <a:pt x="1424" y="5492"/>
                  </a:lnTo>
                  <a:lnTo>
                    <a:pt x="1506" y="5410"/>
                  </a:lnTo>
                  <a:lnTo>
                    <a:pt x="1587" y="5329"/>
                  </a:lnTo>
                  <a:lnTo>
                    <a:pt x="1587" y="5288"/>
                  </a:lnTo>
                  <a:lnTo>
                    <a:pt x="1587" y="5207"/>
                  </a:lnTo>
                  <a:lnTo>
                    <a:pt x="1587" y="5166"/>
                  </a:lnTo>
                  <a:lnTo>
                    <a:pt x="1506" y="5044"/>
                  </a:lnTo>
                  <a:lnTo>
                    <a:pt x="1140" y="5044"/>
                  </a:lnTo>
                  <a:lnTo>
                    <a:pt x="936" y="5004"/>
                  </a:lnTo>
                  <a:lnTo>
                    <a:pt x="733" y="4882"/>
                  </a:lnTo>
                  <a:lnTo>
                    <a:pt x="570" y="4760"/>
                  </a:lnTo>
                  <a:lnTo>
                    <a:pt x="489" y="4597"/>
                  </a:lnTo>
                  <a:lnTo>
                    <a:pt x="408" y="4394"/>
                  </a:lnTo>
                  <a:lnTo>
                    <a:pt x="408" y="4190"/>
                  </a:lnTo>
                  <a:lnTo>
                    <a:pt x="448" y="3946"/>
                  </a:lnTo>
                  <a:lnTo>
                    <a:pt x="570" y="3743"/>
                  </a:lnTo>
                  <a:lnTo>
                    <a:pt x="733" y="3621"/>
                  </a:lnTo>
                  <a:lnTo>
                    <a:pt x="896" y="3539"/>
                  </a:lnTo>
                  <a:lnTo>
                    <a:pt x="1099" y="3499"/>
                  </a:lnTo>
                  <a:lnTo>
                    <a:pt x="1302" y="3499"/>
                  </a:lnTo>
                  <a:lnTo>
                    <a:pt x="1506" y="3539"/>
                  </a:lnTo>
                  <a:lnTo>
                    <a:pt x="1669" y="3661"/>
                  </a:lnTo>
                  <a:lnTo>
                    <a:pt x="1831" y="3824"/>
                  </a:lnTo>
                  <a:lnTo>
                    <a:pt x="1913" y="3865"/>
                  </a:lnTo>
                  <a:lnTo>
                    <a:pt x="2035" y="3865"/>
                  </a:lnTo>
                  <a:lnTo>
                    <a:pt x="2116" y="3824"/>
                  </a:lnTo>
                  <a:lnTo>
                    <a:pt x="2157" y="3743"/>
                  </a:lnTo>
                  <a:lnTo>
                    <a:pt x="2360" y="3214"/>
                  </a:lnTo>
                  <a:lnTo>
                    <a:pt x="2604" y="2726"/>
                  </a:lnTo>
                  <a:lnTo>
                    <a:pt x="3092" y="1750"/>
                  </a:lnTo>
                  <a:lnTo>
                    <a:pt x="3296" y="1343"/>
                  </a:lnTo>
                  <a:lnTo>
                    <a:pt x="3418" y="1180"/>
                  </a:lnTo>
                  <a:lnTo>
                    <a:pt x="3580" y="1017"/>
                  </a:lnTo>
                  <a:lnTo>
                    <a:pt x="3743" y="895"/>
                  </a:lnTo>
                  <a:lnTo>
                    <a:pt x="3906" y="773"/>
                  </a:lnTo>
                  <a:lnTo>
                    <a:pt x="4312" y="651"/>
                  </a:lnTo>
                  <a:lnTo>
                    <a:pt x="4719" y="529"/>
                  </a:lnTo>
                  <a:lnTo>
                    <a:pt x="5167" y="448"/>
                  </a:lnTo>
                  <a:lnTo>
                    <a:pt x="5614" y="407"/>
                  </a:lnTo>
                  <a:close/>
                  <a:moveTo>
                    <a:pt x="5980" y="0"/>
                  </a:moveTo>
                  <a:lnTo>
                    <a:pt x="5492" y="41"/>
                  </a:lnTo>
                  <a:lnTo>
                    <a:pt x="5004" y="82"/>
                  </a:lnTo>
                  <a:lnTo>
                    <a:pt x="4516" y="163"/>
                  </a:lnTo>
                  <a:lnTo>
                    <a:pt x="4068" y="285"/>
                  </a:lnTo>
                  <a:lnTo>
                    <a:pt x="3702" y="448"/>
                  </a:lnTo>
                  <a:lnTo>
                    <a:pt x="3499" y="570"/>
                  </a:lnTo>
                  <a:lnTo>
                    <a:pt x="3336" y="692"/>
                  </a:lnTo>
                  <a:lnTo>
                    <a:pt x="3174" y="855"/>
                  </a:lnTo>
                  <a:lnTo>
                    <a:pt x="3052" y="1017"/>
                  </a:lnTo>
                  <a:lnTo>
                    <a:pt x="2807" y="1465"/>
                  </a:lnTo>
                  <a:lnTo>
                    <a:pt x="2238" y="2522"/>
                  </a:lnTo>
                  <a:lnTo>
                    <a:pt x="1994" y="3051"/>
                  </a:lnTo>
                  <a:lnTo>
                    <a:pt x="1898" y="3321"/>
                  </a:lnTo>
                  <a:lnTo>
                    <a:pt x="1872" y="3295"/>
                  </a:lnTo>
                  <a:lnTo>
                    <a:pt x="1587" y="3133"/>
                  </a:lnTo>
                  <a:lnTo>
                    <a:pt x="1302" y="3092"/>
                  </a:lnTo>
                  <a:lnTo>
                    <a:pt x="977" y="3092"/>
                  </a:lnTo>
                  <a:lnTo>
                    <a:pt x="692" y="3173"/>
                  </a:lnTo>
                  <a:lnTo>
                    <a:pt x="448" y="3336"/>
                  </a:lnTo>
                  <a:lnTo>
                    <a:pt x="204" y="3580"/>
                  </a:lnTo>
                  <a:lnTo>
                    <a:pt x="82" y="3865"/>
                  </a:lnTo>
                  <a:lnTo>
                    <a:pt x="1" y="4027"/>
                  </a:lnTo>
                  <a:lnTo>
                    <a:pt x="1" y="4190"/>
                  </a:lnTo>
                  <a:lnTo>
                    <a:pt x="1" y="4516"/>
                  </a:lnTo>
                  <a:lnTo>
                    <a:pt x="123" y="4800"/>
                  </a:lnTo>
                  <a:lnTo>
                    <a:pt x="286" y="5044"/>
                  </a:lnTo>
                  <a:lnTo>
                    <a:pt x="530" y="5248"/>
                  </a:lnTo>
                  <a:lnTo>
                    <a:pt x="814" y="5370"/>
                  </a:lnTo>
                  <a:lnTo>
                    <a:pt x="1027" y="5423"/>
                  </a:lnTo>
                  <a:lnTo>
                    <a:pt x="1027" y="5423"/>
                  </a:lnTo>
                  <a:lnTo>
                    <a:pt x="936" y="5695"/>
                  </a:lnTo>
                  <a:lnTo>
                    <a:pt x="733" y="6224"/>
                  </a:lnTo>
                  <a:lnTo>
                    <a:pt x="530" y="6712"/>
                  </a:lnTo>
                  <a:lnTo>
                    <a:pt x="326" y="7404"/>
                  </a:lnTo>
                  <a:lnTo>
                    <a:pt x="123" y="8136"/>
                  </a:lnTo>
                  <a:lnTo>
                    <a:pt x="82" y="8502"/>
                  </a:lnTo>
                  <a:lnTo>
                    <a:pt x="41" y="8868"/>
                  </a:lnTo>
                  <a:lnTo>
                    <a:pt x="41" y="9234"/>
                  </a:lnTo>
                  <a:lnTo>
                    <a:pt x="82" y="9600"/>
                  </a:lnTo>
                  <a:lnTo>
                    <a:pt x="164" y="9885"/>
                  </a:lnTo>
                  <a:lnTo>
                    <a:pt x="286" y="10210"/>
                  </a:lnTo>
                  <a:lnTo>
                    <a:pt x="408" y="10495"/>
                  </a:lnTo>
                  <a:lnTo>
                    <a:pt x="570" y="10739"/>
                  </a:lnTo>
                  <a:lnTo>
                    <a:pt x="774" y="11024"/>
                  </a:lnTo>
                  <a:lnTo>
                    <a:pt x="977" y="11227"/>
                  </a:lnTo>
                  <a:lnTo>
                    <a:pt x="1221" y="11430"/>
                  </a:lnTo>
                  <a:lnTo>
                    <a:pt x="1506" y="11552"/>
                  </a:lnTo>
                  <a:lnTo>
                    <a:pt x="1791" y="11675"/>
                  </a:lnTo>
                  <a:lnTo>
                    <a:pt x="2075" y="11756"/>
                  </a:lnTo>
                  <a:lnTo>
                    <a:pt x="2685" y="11756"/>
                  </a:lnTo>
                  <a:lnTo>
                    <a:pt x="2970" y="11675"/>
                  </a:lnTo>
                  <a:lnTo>
                    <a:pt x="3255" y="11593"/>
                  </a:lnTo>
                  <a:lnTo>
                    <a:pt x="3499" y="11430"/>
                  </a:lnTo>
                  <a:lnTo>
                    <a:pt x="3743" y="11227"/>
                  </a:lnTo>
                  <a:lnTo>
                    <a:pt x="3946" y="10983"/>
                  </a:lnTo>
                  <a:lnTo>
                    <a:pt x="4109" y="10698"/>
                  </a:lnTo>
                  <a:lnTo>
                    <a:pt x="4272" y="10414"/>
                  </a:lnTo>
                  <a:lnTo>
                    <a:pt x="4394" y="10088"/>
                  </a:lnTo>
                  <a:lnTo>
                    <a:pt x="4597" y="9478"/>
                  </a:lnTo>
                  <a:lnTo>
                    <a:pt x="4760" y="9071"/>
                  </a:lnTo>
                  <a:lnTo>
                    <a:pt x="4760" y="9071"/>
                  </a:lnTo>
                  <a:lnTo>
                    <a:pt x="5004" y="9193"/>
                  </a:lnTo>
                  <a:lnTo>
                    <a:pt x="5899" y="9600"/>
                  </a:lnTo>
                  <a:lnTo>
                    <a:pt x="6184" y="9722"/>
                  </a:lnTo>
                  <a:lnTo>
                    <a:pt x="6509" y="9803"/>
                  </a:lnTo>
                  <a:lnTo>
                    <a:pt x="6834" y="9844"/>
                  </a:lnTo>
                  <a:lnTo>
                    <a:pt x="7119" y="9844"/>
                  </a:lnTo>
                  <a:lnTo>
                    <a:pt x="7445" y="9803"/>
                  </a:lnTo>
                  <a:lnTo>
                    <a:pt x="7729" y="9681"/>
                  </a:lnTo>
                  <a:lnTo>
                    <a:pt x="8014" y="9559"/>
                  </a:lnTo>
                  <a:lnTo>
                    <a:pt x="8299" y="9356"/>
                  </a:lnTo>
                  <a:lnTo>
                    <a:pt x="8543" y="9071"/>
                  </a:lnTo>
                  <a:lnTo>
                    <a:pt x="8787" y="8746"/>
                  </a:lnTo>
                  <a:lnTo>
                    <a:pt x="8950" y="8380"/>
                  </a:lnTo>
                  <a:lnTo>
                    <a:pt x="9072" y="8014"/>
                  </a:lnTo>
                  <a:lnTo>
                    <a:pt x="9397" y="7078"/>
                  </a:lnTo>
                  <a:lnTo>
                    <a:pt x="9682" y="6143"/>
                  </a:lnTo>
                  <a:lnTo>
                    <a:pt x="9926" y="5166"/>
                  </a:lnTo>
                  <a:lnTo>
                    <a:pt x="10170" y="4190"/>
                  </a:lnTo>
                  <a:lnTo>
                    <a:pt x="10251" y="3783"/>
                  </a:lnTo>
                  <a:lnTo>
                    <a:pt x="10292" y="3336"/>
                  </a:lnTo>
                  <a:lnTo>
                    <a:pt x="10333" y="2929"/>
                  </a:lnTo>
                  <a:lnTo>
                    <a:pt x="10292" y="2482"/>
                  </a:lnTo>
                  <a:lnTo>
                    <a:pt x="10170" y="2034"/>
                  </a:lnTo>
                  <a:lnTo>
                    <a:pt x="10007" y="1628"/>
                  </a:lnTo>
                  <a:lnTo>
                    <a:pt x="9763" y="1302"/>
                  </a:lnTo>
                  <a:lnTo>
                    <a:pt x="9438" y="977"/>
                  </a:lnTo>
                  <a:lnTo>
                    <a:pt x="9112" y="733"/>
                  </a:lnTo>
                  <a:lnTo>
                    <a:pt x="8746" y="489"/>
                  </a:lnTo>
                  <a:lnTo>
                    <a:pt x="8299" y="326"/>
                  </a:lnTo>
                  <a:lnTo>
                    <a:pt x="7982" y="263"/>
                  </a:lnTo>
                  <a:lnTo>
                    <a:pt x="7982" y="263"/>
                  </a:lnTo>
                  <a:lnTo>
                    <a:pt x="7973" y="245"/>
                  </a:lnTo>
                  <a:lnTo>
                    <a:pt x="7892" y="245"/>
                  </a:lnTo>
                  <a:lnTo>
                    <a:pt x="6956" y="82"/>
                  </a:lnTo>
                  <a:lnTo>
                    <a:pt x="6468" y="41"/>
                  </a:lnTo>
                  <a:lnTo>
                    <a:pt x="5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5"/>
            <p:cNvSpPr/>
            <p:nvPr/>
          </p:nvSpPr>
          <p:spPr>
            <a:xfrm>
              <a:off x="5247244" y="1383393"/>
              <a:ext cx="986486" cy="837637"/>
            </a:xfrm>
            <a:custGeom>
              <a:avLst/>
              <a:gdLst/>
              <a:ahLst/>
              <a:cxnLst/>
              <a:rect l="l" t="t" r="r" b="b"/>
              <a:pathLst>
                <a:path w="21559" h="18306" extrusionOk="0">
                  <a:moveTo>
                    <a:pt x="7973" y="1"/>
                  </a:moveTo>
                  <a:lnTo>
                    <a:pt x="7729" y="42"/>
                  </a:lnTo>
                  <a:lnTo>
                    <a:pt x="7485" y="123"/>
                  </a:lnTo>
                  <a:lnTo>
                    <a:pt x="7281" y="204"/>
                  </a:lnTo>
                  <a:lnTo>
                    <a:pt x="7037" y="326"/>
                  </a:lnTo>
                  <a:lnTo>
                    <a:pt x="6834" y="489"/>
                  </a:lnTo>
                  <a:lnTo>
                    <a:pt x="6671" y="652"/>
                  </a:lnTo>
                  <a:lnTo>
                    <a:pt x="6509" y="855"/>
                  </a:lnTo>
                  <a:lnTo>
                    <a:pt x="6386" y="1058"/>
                  </a:lnTo>
                  <a:lnTo>
                    <a:pt x="6264" y="1302"/>
                  </a:lnTo>
                  <a:lnTo>
                    <a:pt x="6061" y="1750"/>
                  </a:lnTo>
                  <a:lnTo>
                    <a:pt x="5980" y="2075"/>
                  </a:lnTo>
                  <a:lnTo>
                    <a:pt x="5939" y="2441"/>
                  </a:lnTo>
                  <a:lnTo>
                    <a:pt x="5939" y="2767"/>
                  </a:lnTo>
                  <a:lnTo>
                    <a:pt x="5980" y="3092"/>
                  </a:lnTo>
                  <a:lnTo>
                    <a:pt x="6061" y="3743"/>
                  </a:lnTo>
                  <a:lnTo>
                    <a:pt x="6183" y="4394"/>
                  </a:lnTo>
                  <a:lnTo>
                    <a:pt x="5248" y="4557"/>
                  </a:lnTo>
                  <a:lnTo>
                    <a:pt x="4271" y="4801"/>
                  </a:lnTo>
                  <a:lnTo>
                    <a:pt x="3376" y="5085"/>
                  </a:lnTo>
                  <a:lnTo>
                    <a:pt x="2441" y="5411"/>
                  </a:lnTo>
                  <a:lnTo>
                    <a:pt x="2360" y="5533"/>
                  </a:lnTo>
                  <a:lnTo>
                    <a:pt x="2319" y="5573"/>
                  </a:lnTo>
                  <a:lnTo>
                    <a:pt x="2319" y="5655"/>
                  </a:lnTo>
                  <a:lnTo>
                    <a:pt x="2604" y="6672"/>
                  </a:lnTo>
                  <a:lnTo>
                    <a:pt x="2807" y="7689"/>
                  </a:lnTo>
                  <a:lnTo>
                    <a:pt x="3010" y="8706"/>
                  </a:lnTo>
                  <a:lnTo>
                    <a:pt x="3173" y="9722"/>
                  </a:lnTo>
                  <a:lnTo>
                    <a:pt x="3173" y="9722"/>
                  </a:lnTo>
                  <a:lnTo>
                    <a:pt x="2807" y="9600"/>
                  </a:lnTo>
                  <a:lnTo>
                    <a:pt x="2441" y="9560"/>
                  </a:lnTo>
                  <a:lnTo>
                    <a:pt x="2034" y="9600"/>
                  </a:lnTo>
                  <a:lnTo>
                    <a:pt x="1668" y="9722"/>
                  </a:lnTo>
                  <a:lnTo>
                    <a:pt x="1424" y="9844"/>
                  </a:lnTo>
                  <a:lnTo>
                    <a:pt x="1180" y="9966"/>
                  </a:lnTo>
                  <a:lnTo>
                    <a:pt x="977" y="10170"/>
                  </a:lnTo>
                  <a:lnTo>
                    <a:pt x="814" y="10333"/>
                  </a:lnTo>
                  <a:lnTo>
                    <a:pt x="651" y="10577"/>
                  </a:lnTo>
                  <a:lnTo>
                    <a:pt x="488" y="10780"/>
                  </a:lnTo>
                  <a:lnTo>
                    <a:pt x="244" y="11268"/>
                  </a:lnTo>
                  <a:lnTo>
                    <a:pt x="82" y="11797"/>
                  </a:lnTo>
                  <a:lnTo>
                    <a:pt x="0" y="12326"/>
                  </a:lnTo>
                  <a:lnTo>
                    <a:pt x="0" y="12854"/>
                  </a:lnTo>
                  <a:lnTo>
                    <a:pt x="41" y="13099"/>
                  </a:lnTo>
                  <a:lnTo>
                    <a:pt x="122" y="13343"/>
                  </a:lnTo>
                  <a:lnTo>
                    <a:pt x="204" y="13587"/>
                  </a:lnTo>
                  <a:lnTo>
                    <a:pt x="326" y="13831"/>
                  </a:lnTo>
                  <a:lnTo>
                    <a:pt x="448" y="14034"/>
                  </a:lnTo>
                  <a:lnTo>
                    <a:pt x="610" y="14237"/>
                  </a:lnTo>
                  <a:lnTo>
                    <a:pt x="814" y="14400"/>
                  </a:lnTo>
                  <a:lnTo>
                    <a:pt x="1017" y="14522"/>
                  </a:lnTo>
                  <a:lnTo>
                    <a:pt x="1302" y="14644"/>
                  </a:lnTo>
                  <a:lnTo>
                    <a:pt x="1587" y="14726"/>
                  </a:lnTo>
                  <a:lnTo>
                    <a:pt x="1912" y="14766"/>
                  </a:lnTo>
                  <a:lnTo>
                    <a:pt x="2197" y="14766"/>
                  </a:lnTo>
                  <a:lnTo>
                    <a:pt x="2522" y="14726"/>
                  </a:lnTo>
                  <a:lnTo>
                    <a:pt x="2848" y="14685"/>
                  </a:lnTo>
                  <a:lnTo>
                    <a:pt x="3417" y="14482"/>
                  </a:lnTo>
                  <a:lnTo>
                    <a:pt x="4027" y="14278"/>
                  </a:lnTo>
                  <a:lnTo>
                    <a:pt x="4312" y="15254"/>
                  </a:lnTo>
                  <a:lnTo>
                    <a:pt x="4597" y="16231"/>
                  </a:lnTo>
                  <a:lnTo>
                    <a:pt x="4922" y="17207"/>
                  </a:lnTo>
                  <a:lnTo>
                    <a:pt x="5288" y="18142"/>
                  </a:lnTo>
                  <a:lnTo>
                    <a:pt x="5329" y="18224"/>
                  </a:lnTo>
                  <a:lnTo>
                    <a:pt x="5410" y="18264"/>
                  </a:lnTo>
                  <a:lnTo>
                    <a:pt x="5451" y="18305"/>
                  </a:lnTo>
                  <a:lnTo>
                    <a:pt x="5532" y="18305"/>
                  </a:lnTo>
                  <a:lnTo>
                    <a:pt x="10780" y="17003"/>
                  </a:lnTo>
                  <a:lnTo>
                    <a:pt x="10861" y="16963"/>
                  </a:lnTo>
                  <a:lnTo>
                    <a:pt x="10942" y="16881"/>
                  </a:lnTo>
                  <a:lnTo>
                    <a:pt x="10942" y="16800"/>
                  </a:lnTo>
                  <a:lnTo>
                    <a:pt x="10902" y="16719"/>
                  </a:lnTo>
                  <a:lnTo>
                    <a:pt x="10617" y="16190"/>
                  </a:lnTo>
                  <a:lnTo>
                    <a:pt x="10332" y="15661"/>
                  </a:lnTo>
                  <a:lnTo>
                    <a:pt x="10088" y="15132"/>
                  </a:lnTo>
                  <a:lnTo>
                    <a:pt x="10007" y="14848"/>
                  </a:lnTo>
                  <a:lnTo>
                    <a:pt x="9925" y="14563"/>
                  </a:lnTo>
                  <a:lnTo>
                    <a:pt x="9885" y="14319"/>
                  </a:lnTo>
                  <a:lnTo>
                    <a:pt x="9885" y="14075"/>
                  </a:lnTo>
                  <a:lnTo>
                    <a:pt x="9885" y="13790"/>
                  </a:lnTo>
                  <a:lnTo>
                    <a:pt x="9966" y="13546"/>
                  </a:lnTo>
                  <a:lnTo>
                    <a:pt x="10007" y="13302"/>
                  </a:lnTo>
                  <a:lnTo>
                    <a:pt x="10129" y="13099"/>
                  </a:lnTo>
                  <a:lnTo>
                    <a:pt x="10251" y="12854"/>
                  </a:lnTo>
                  <a:lnTo>
                    <a:pt x="10454" y="12692"/>
                  </a:lnTo>
                  <a:lnTo>
                    <a:pt x="10617" y="12529"/>
                  </a:lnTo>
                  <a:lnTo>
                    <a:pt x="10820" y="12448"/>
                  </a:lnTo>
                  <a:lnTo>
                    <a:pt x="11024" y="12366"/>
                  </a:lnTo>
                  <a:lnTo>
                    <a:pt x="11227" y="12326"/>
                  </a:lnTo>
                  <a:lnTo>
                    <a:pt x="11674" y="12326"/>
                  </a:lnTo>
                  <a:lnTo>
                    <a:pt x="12122" y="12448"/>
                  </a:lnTo>
                  <a:lnTo>
                    <a:pt x="12325" y="12529"/>
                  </a:lnTo>
                  <a:lnTo>
                    <a:pt x="12529" y="12651"/>
                  </a:lnTo>
                  <a:lnTo>
                    <a:pt x="12732" y="12773"/>
                  </a:lnTo>
                  <a:lnTo>
                    <a:pt x="12895" y="12936"/>
                  </a:lnTo>
                  <a:lnTo>
                    <a:pt x="13220" y="13302"/>
                  </a:lnTo>
                  <a:lnTo>
                    <a:pt x="13464" y="13709"/>
                  </a:lnTo>
                  <a:lnTo>
                    <a:pt x="13545" y="13993"/>
                  </a:lnTo>
                  <a:lnTo>
                    <a:pt x="13627" y="14319"/>
                  </a:lnTo>
                  <a:lnTo>
                    <a:pt x="13708" y="14888"/>
                  </a:lnTo>
                  <a:lnTo>
                    <a:pt x="13708" y="15498"/>
                  </a:lnTo>
                  <a:lnTo>
                    <a:pt x="13627" y="16109"/>
                  </a:lnTo>
                  <a:lnTo>
                    <a:pt x="13586" y="16149"/>
                  </a:lnTo>
                  <a:lnTo>
                    <a:pt x="13505" y="16190"/>
                  </a:lnTo>
                  <a:lnTo>
                    <a:pt x="13505" y="16271"/>
                  </a:lnTo>
                  <a:lnTo>
                    <a:pt x="13505" y="16353"/>
                  </a:lnTo>
                  <a:lnTo>
                    <a:pt x="13545" y="16434"/>
                  </a:lnTo>
                  <a:lnTo>
                    <a:pt x="13586" y="16475"/>
                  </a:lnTo>
                  <a:lnTo>
                    <a:pt x="13668" y="16515"/>
                  </a:lnTo>
                  <a:lnTo>
                    <a:pt x="13749" y="16515"/>
                  </a:lnTo>
                  <a:lnTo>
                    <a:pt x="15091" y="16271"/>
                  </a:lnTo>
                  <a:lnTo>
                    <a:pt x="16433" y="15946"/>
                  </a:lnTo>
                  <a:lnTo>
                    <a:pt x="19077" y="15336"/>
                  </a:lnTo>
                  <a:lnTo>
                    <a:pt x="19159" y="15295"/>
                  </a:lnTo>
                  <a:lnTo>
                    <a:pt x="19199" y="15254"/>
                  </a:lnTo>
                  <a:lnTo>
                    <a:pt x="19240" y="15173"/>
                  </a:lnTo>
                  <a:lnTo>
                    <a:pt x="19240" y="15092"/>
                  </a:lnTo>
                  <a:lnTo>
                    <a:pt x="18223" y="10902"/>
                  </a:lnTo>
                  <a:lnTo>
                    <a:pt x="18793" y="10780"/>
                  </a:lnTo>
                  <a:lnTo>
                    <a:pt x="19322" y="10617"/>
                  </a:lnTo>
                  <a:lnTo>
                    <a:pt x="19850" y="10414"/>
                  </a:lnTo>
                  <a:lnTo>
                    <a:pt x="20338" y="10170"/>
                  </a:lnTo>
                  <a:lnTo>
                    <a:pt x="20745" y="9844"/>
                  </a:lnTo>
                  <a:lnTo>
                    <a:pt x="20949" y="9641"/>
                  </a:lnTo>
                  <a:lnTo>
                    <a:pt x="21111" y="9438"/>
                  </a:lnTo>
                  <a:lnTo>
                    <a:pt x="21274" y="9194"/>
                  </a:lnTo>
                  <a:lnTo>
                    <a:pt x="21396" y="8950"/>
                  </a:lnTo>
                  <a:lnTo>
                    <a:pt x="21477" y="8706"/>
                  </a:lnTo>
                  <a:lnTo>
                    <a:pt x="21518" y="8421"/>
                  </a:lnTo>
                  <a:lnTo>
                    <a:pt x="21559" y="8136"/>
                  </a:lnTo>
                  <a:lnTo>
                    <a:pt x="21518" y="7851"/>
                  </a:lnTo>
                  <a:lnTo>
                    <a:pt x="21477" y="7607"/>
                  </a:lnTo>
                  <a:lnTo>
                    <a:pt x="21396" y="7363"/>
                  </a:lnTo>
                  <a:lnTo>
                    <a:pt x="21274" y="7119"/>
                  </a:lnTo>
                  <a:lnTo>
                    <a:pt x="21152" y="6916"/>
                  </a:lnTo>
                  <a:lnTo>
                    <a:pt x="20989" y="6712"/>
                  </a:lnTo>
                  <a:lnTo>
                    <a:pt x="20786" y="6509"/>
                  </a:lnTo>
                  <a:lnTo>
                    <a:pt x="20582" y="6346"/>
                  </a:lnTo>
                  <a:lnTo>
                    <a:pt x="20379" y="6184"/>
                  </a:lnTo>
                  <a:lnTo>
                    <a:pt x="19891" y="5940"/>
                  </a:lnTo>
                  <a:lnTo>
                    <a:pt x="19403" y="5818"/>
                  </a:lnTo>
                  <a:lnTo>
                    <a:pt x="19118" y="5777"/>
                  </a:lnTo>
                  <a:lnTo>
                    <a:pt x="18874" y="5736"/>
                  </a:lnTo>
                  <a:lnTo>
                    <a:pt x="18345" y="5777"/>
                  </a:lnTo>
                  <a:lnTo>
                    <a:pt x="17857" y="5899"/>
                  </a:lnTo>
                  <a:lnTo>
                    <a:pt x="17410" y="6102"/>
                  </a:lnTo>
                  <a:lnTo>
                    <a:pt x="16962" y="6387"/>
                  </a:lnTo>
                  <a:lnTo>
                    <a:pt x="16474" y="3987"/>
                  </a:lnTo>
                  <a:lnTo>
                    <a:pt x="16393" y="3377"/>
                  </a:lnTo>
                  <a:lnTo>
                    <a:pt x="16311" y="3052"/>
                  </a:lnTo>
                  <a:lnTo>
                    <a:pt x="16230" y="2767"/>
                  </a:lnTo>
                  <a:lnTo>
                    <a:pt x="16067" y="2563"/>
                  </a:lnTo>
                  <a:lnTo>
                    <a:pt x="15905" y="2482"/>
                  </a:lnTo>
                  <a:lnTo>
                    <a:pt x="15701" y="2441"/>
                  </a:lnTo>
                  <a:lnTo>
                    <a:pt x="15457" y="2441"/>
                  </a:lnTo>
                  <a:lnTo>
                    <a:pt x="14156" y="2726"/>
                  </a:lnTo>
                  <a:lnTo>
                    <a:pt x="12854" y="3052"/>
                  </a:lnTo>
                  <a:lnTo>
                    <a:pt x="12163" y="3174"/>
                  </a:lnTo>
                  <a:lnTo>
                    <a:pt x="11512" y="3255"/>
                  </a:lnTo>
                  <a:lnTo>
                    <a:pt x="10576" y="3377"/>
                  </a:lnTo>
                  <a:lnTo>
                    <a:pt x="10657" y="2889"/>
                  </a:lnTo>
                  <a:lnTo>
                    <a:pt x="10657" y="2401"/>
                  </a:lnTo>
                  <a:lnTo>
                    <a:pt x="10576" y="1953"/>
                  </a:lnTo>
                  <a:lnTo>
                    <a:pt x="10413" y="1506"/>
                  </a:lnTo>
                  <a:lnTo>
                    <a:pt x="10210" y="1099"/>
                  </a:lnTo>
                  <a:lnTo>
                    <a:pt x="9925" y="733"/>
                  </a:lnTo>
                  <a:lnTo>
                    <a:pt x="9600" y="448"/>
                  </a:lnTo>
                  <a:lnTo>
                    <a:pt x="9397" y="326"/>
                  </a:lnTo>
                  <a:lnTo>
                    <a:pt x="9152" y="204"/>
                  </a:lnTo>
                  <a:lnTo>
                    <a:pt x="8705" y="42"/>
                  </a:lnTo>
                  <a:lnTo>
                    <a:pt x="84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5"/>
            <p:cNvSpPr/>
            <p:nvPr/>
          </p:nvSpPr>
          <p:spPr>
            <a:xfrm>
              <a:off x="5215579" y="1267990"/>
              <a:ext cx="65204" cy="121029"/>
            </a:xfrm>
            <a:custGeom>
              <a:avLst/>
              <a:gdLst/>
              <a:ahLst/>
              <a:cxnLst/>
              <a:rect l="l" t="t" r="r" b="b"/>
              <a:pathLst>
                <a:path w="1425" h="2645" extrusionOk="0">
                  <a:moveTo>
                    <a:pt x="936" y="1"/>
                  </a:moveTo>
                  <a:lnTo>
                    <a:pt x="896" y="42"/>
                  </a:lnTo>
                  <a:lnTo>
                    <a:pt x="814" y="82"/>
                  </a:lnTo>
                  <a:lnTo>
                    <a:pt x="814" y="164"/>
                  </a:lnTo>
                  <a:lnTo>
                    <a:pt x="814" y="245"/>
                  </a:lnTo>
                  <a:lnTo>
                    <a:pt x="936" y="1181"/>
                  </a:lnTo>
                  <a:lnTo>
                    <a:pt x="1018" y="1628"/>
                  </a:lnTo>
                  <a:lnTo>
                    <a:pt x="1058" y="1831"/>
                  </a:lnTo>
                  <a:lnTo>
                    <a:pt x="1058" y="1994"/>
                  </a:lnTo>
                  <a:lnTo>
                    <a:pt x="977" y="2157"/>
                  </a:lnTo>
                  <a:lnTo>
                    <a:pt x="896" y="2238"/>
                  </a:lnTo>
                  <a:lnTo>
                    <a:pt x="774" y="2238"/>
                  </a:lnTo>
                  <a:lnTo>
                    <a:pt x="692" y="2157"/>
                  </a:lnTo>
                  <a:lnTo>
                    <a:pt x="570" y="1994"/>
                  </a:lnTo>
                  <a:lnTo>
                    <a:pt x="530" y="1831"/>
                  </a:lnTo>
                  <a:lnTo>
                    <a:pt x="367" y="1425"/>
                  </a:lnTo>
                  <a:lnTo>
                    <a:pt x="326" y="1343"/>
                  </a:lnTo>
                  <a:lnTo>
                    <a:pt x="286" y="1303"/>
                  </a:lnTo>
                  <a:lnTo>
                    <a:pt x="204" y="1262"/>
                  </a:lnTo>
                  <a:lnTo>
                    <a:pt x="123" y="1262"/>
                  </a:lnTo>
                  <a:lnTo>
                    <a:pt x="82" y="1303"/>
                  </a:lnTo>
                  <a:lnTo>
                    <a:pt x="1" y="1343"/>
                  </a:lnTo>
                  <a:lnTo>
                    <a:pt x="1" y="1425"/>
                  </a:lnTo>
                  <a:lnTo>
                    <a:pt x="1" y="1506"/>
                  </a:lnTo>
                  <a:lnTo>
                    <a:pt x="164" y="2035"/>
                  </a:lnTo>
                  <a:lnTo>
                    <a:pt x="286" y="2279"/>
                  </a:lnTo>
                  <a:lnTo>
                    <a:pt x="448" y="2482"/>
                  </a:lnTo>
                  <a:lnTo>
                    <a:pt x="530" y="2564"/>
                  </a:lnTo>
                  <a:lnTo>
                    <a:pt x="652" y="2604"/>
                  </a:lnTo>
                  <a:lnTo>
                    <a:pt x="774" y="2645"/>
                  </a:lnTo>
                  <a:lnTo>
                    <a:pt x="896" y="2645"/>
                  </a:lnTo>
                  <a:lnTo>
                    <a:pt x="1018" y="2604"/>
                  </a:lnTo>
                  <a:lnTo>
                    <a:pt x="1140" y="2564"/>
                  </a:lnTo>
                  <a:lnTo>
                    <a:pt x="1221" y="2482"/>
                  </a:lnTo>
                  <a:lnTo>
                    <a:pt x="1302" y="2360"/>
                  </a:lnTo>
                  <a:lnTo>
                    <a:pt x="1384" y="2279"/>
                  </a:lnTo>
                  <a:lnTo>
                    <a:pt x="1424" y="2116"/>
                  </a:lnTo>
                  <a:lnTo>
                    <a:pt x="1424" y="1872"/>
                  </a:lnTo>
                  <a:lnTo>
                    <a:pt x="1424" y="1587"/>
                  </a:lnTo>
                  <a:lnTo>
                    <a:pt x="1384" y="1303"/>
                  </a:lnTo>
                  <a:lnTo>
                    <a:pt x="1180" y="164"/>
                  </a:lnTo>
                  <a:lnTo>
                    <a:pt x="1180" y="82"/>
                  </a:lnTo>
                  <a:lnTo>
                    <a:pt x="1099" y="42"/>
                  </a:lnTo>
                  <a:lnTo>
                    <a:pt x="10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5"/>
            <p:cNvSpPr/>
            <p:nvPr/>
          </p:nvSpPr>
          <p:spPr>
            <a:xfrm>
              <a:off x="5169043" y="1228912"/>
              <a:ext cx="24251" cy="24251"/>
            </a:xfrm>
            <a:custGeom>
              <a:avLst/>
              <a:gdLst/>
              <a:ahLst/>
              <a:cxnLst/>
              <a:rect l="l" t="t" r="r" b="b"/>
              <a:pathLst>
                <a:path w="530" h="530" extrusionOk="0">
                  <a:moveTo>
                    <a:pt x="164" y="1"/>
                  </a:moveTo>
                  <a:lnTo>
                    <a:pt x="82" y="82"/>
                  </a:lnTo>
                  <a:lnTo>
                    <a:pt x="42" y="163"/>
                  </a:lnTo>
                  <a:lnTo>
                    <a:pt x="1" y="245"/>
                  </a:lnTo>
                  <a:lnTo>
                    <a:pt x="42" y="367"/>
                  </a:lnTo>
                  <a:lnTo>
                    <a:pt x="82" y="448"/>
                  </a:lnTo>
                  <a:lnTo>
                    <a:pt x="164" y="489"/>
                  </a:lnTo>
                  <a:lnTo>
                    <a:pt x="286" y="530"/>
                  </a:lnTo>
                  <a:lnTo>
                    <a:pt x="367" y="489"/>
                  </a:lnTo>
                  <a:lnTo>
                    <a:pt x="448" y="448"/>
                  </a:lnTo>
                  <a:lnTo>
                    <a:pt x="530" y="367"/>
                  </a:lnTo>
                  <a:lnTo>
                    <a:pt x="530" y="245"/>
                  </a:lnTo>
                  <a:lnTo>
                    <a:pt x="530" y="163"/>
                  </a:lnTo>
                  <a:lnTo>
                    <a:pt x="448" y="82"/>
                  </a:lnTo>
                  <a:lnTo>
                    <a:pt x="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5"/>
            <p:cNvSpPr/>
            <p:nvPr/>
          </p:nvSpPr>
          <p:spPr>
            <a:xfrm>
              <a:off x="5290029" y="1264283"/>
              <a:ext cx="24251" cy="24251"/>
            </a:xfrm>
            <a:custGeom>
              <a:avLst/>
              <a:gdLst/>
              <a:ahLst/>
              <a:cxnLst/>
              <a:rect l="l" t="t" r="r" b="b"/>
              <a:pathLst>
                <a:path w="530" h="530" extrusionOk="0">
                  <a:moveTo>
                    <a:pt x="164" y="1"/>
                  </a:moveTo>
                  <a:lnTo>
                    <a:pt x="82" y="82"/>
                  </a:lnTo>
                  <a:lnTo>
                    <a:pt x="42" y="163"/>
                  </a:lnTo>
                  <a:lnTo>
                    <a:pt x="1" y="245"/>
                  </a:lnTo>
                  <a:lnTo>
                    <a:pt x="42" y="367"/>
                  </a:lnTo>
                  <a:lnTo>
                    <a:pt x="82" y="448"/>
                  </a:lnTo>
                  <a:lnTo>
                    <a:pt x="164" y="489"/>
                  </a:lnTo>
                  <a:lnTo>
                    <a:pt x="286" y="529"/>
                  </a:lnTo>
                  <a:lnTo>
                    <a:pt x="367" y="489"/>
                  </a:lnTo>
                  <a:lnTo>
                    <a:pt x="448" y="448"/>
                  </a:lnTo>
                  <a:lnTo>
                    <a:pt x="530" y="367"/>
                  </a:lnTo>
                  <a:lnTo>
                    <a:pt x="530" y="245"/>
                  </a:lnTo>
                  <a:lnTo>
                    <a:pt x="530" y="163"/>
                  </a:lnTo>
                  <a:lnTo>
                    <a:pt x="448" y="82"/>
                  </a:lnTo>
                  <a:lnTo>
                    <a:pt x="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5"/>
            <p:cNvSpPr/>
            <p:nvPr/>
          </p:nvSpPr>
          <p:spPr>
            <a:xfrm>
              <a:off x="5152295" y="1374104"/>
              <a:ext cx="78245" cy="48457"/>
            </a:xfrm>
            <a:custGeom>
              <a:avLst/>
              <a:gdLst/>
              <a:ahLst/>
              <a:cxnLst/>
              <a:rect l="l" t="t" r="r" b="b"/>
              <a:pathLst>
                <a:path w="1710" h="1059" extrusionOk="0">
                  <a:moveTo>
                    <a:pt x="164" y="0"/>
                  </a:moveTo>
                  <a:lnTo>
                    <a:pt x="82" y="41"/>
                  </a:lnTo>
                  <a:lnTo>
                    <a:pt x="42" y="82"/>
                  </a:lnTo>
                  <a:lnTo>
                    <a:pt x="1" y="163"/>
                  </a:lnTo>
                  <a:lnTo>
                    <a:pt x="1" y="245"/>
                  </a:lnTo>
                  <a:lnTo>
                    <a:pt x="42" y="326"/>
                  </a:lnTo>
                  <a:lnTo>
                    <a:pt x="326" y="611"/>
                  </a:lnTo>
                  <a:lnTo>
                    <a:pt x="692" y="855"/>
                  </a:lnTo>
                  <a:lnTo>
                    <a:pt x="855" y="936"/>
                  </a:lnTo>
                  <a:lnTo>
                    <a:pt x="1058" y="977"/>
                  </a:lnTo>
                  <a:lnTo>
                    <a:pt x="1302" y="1017"/>
                  </a:lnTo>
                  <a:lnTo>
                    <a:pt x="1506" y="1058"/>
                  </a:lnTo>
                  <a:lnTo>
                    <a:pt x="1587" y="1017"/>
                  </a:lnTo>
                  <a:lnTo>
                    <a:pt x="1628" y="977"/>
                  </a:lnTo>
                  <a:lnTo>
                    <a:pt x="1709" y="936"/>
                  </a:lnTo>
                  <a:lnTo>
                    <a:pt x="1709" y="855"/>
                  </a:lnTo>
                  <a:lnTo>
                    <a:pt x="1669" y="773"/>
                  </a:lnTo>
                  <a:lnTo>
                    <a:pt x="1628" y="692"/>
                  </a:lnTo>
                  <a:lnTo>
                    <a:pt x="1587" y="651"/>
                  </a:lnTo>
                  <a:lnTo>
                    <a:pt x="1262" y="651"/>
                  </a:lnTo>
                  <a:lnTo>
                    <a:pt x="1180" y="611"/>
                  </a:lnTo>
                  <a:lnTo>
                    <a:pt x="1018" y="570"/>
                  </a:lnTo>
                  <a:lnTo>
                    <a:pt x="936" y="529"/>
                  </a:lnTo>
                  <a:lnTo>
                    <a:pt x="896" y="489"/>
                  </a:lnTo>
                  <a:lnTo>
                    <a:pt x="733" y="407"/>
                  </a:lnTo>
                  <a:lnTo>
                    <a:pt x="652" y="367"/>
                  </a:lnTo>
                  <a:lnTo>
                    <a:pt x="611" y="367"/>
                  </a:lnTo>
                  <a:lnTo>
                    <a:pt x="611" y="326"/>
                  </a:lnTo>
                  <a:lnTo>
                    <a:pt x="489" y="204"/>
                  </a:lnTo>
                  <a:lnTo>
                    <a:pt x="408" y="163"/>
                  </a:lnTo>
                  <a:lnTo>
                    <a:pt x="367" y="122"/>
                  </a:ln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5"/>
            <p:cNvSpPr/>
            <p:nvPr/>
          </p:nvSpPr>
          <p:spPr>
            <a:xfrm>
              <a:off x="4945695" y="992522"/>
              <a:ext cx="508183" cy="245764"/>
            </a:xfrm>
            <a:custGeom>
              <a:avLst/>
              <a:gdLst/>
              <a:ahLst/>
              <a:cxnLst/>
              <a:rect l="l" t="t" r="r" b="b"/>
              <a:pathLst>
                <a:path w="11106" h="5371" extrusionOk="0">
                  <a:moveTo>
                    <a:pt x="5492" y="1"/>
                  </a:moveTo>
                  <a:lnTo>
                    <a:pt x="5167" y="42"/>
                  </a:lnTo>
                  <a:lnTo>
                    <a:pt x="4841" y="123"/>
                  </a:lnTo>
                  <a:lnTo>
                    <a:pt x="4516" y="245"/>
                  </a:lnTo>
                  <a:lnTo>
                    <a:pt x="4272" y="408"/>
                  </a:lnTo>
                  <a:lnTo>
                    <a:pt x="4068" y="570"/>
                  </a:lnTo>
                  <a:lnTo>
                    <a:pt x="3865" y="774"/>
                  </a:lnTo>
                  <a:lnTo>
                    <a:pt x="3824" y="814"/>
                  </a:lnTo>
                  <a:lnTo>
                    <a:pt x="3662" y="814"/>
                  </a:lnTo>
                  <a:lnTo>
                    <a:pt x="3458" y="855"/>
                  </a:lnTo>
                  <a:lnTo>
                    <a:pt x="3051" y="855"/>
                  </a:lnTo>
                  <a:lnTo>
                    <a:pt x="2767" y="896"/>
                  </a:lnTo>
                  <a:lnTo>
                    <a:pt x="2441" y="936"/>
                  </a:lnTo>
                  <a:lnTo>
                    <a:pt x="2157" y="1058"/>
                  </a:lnTo>
                  <a:lnTo>
                    <a:pt x="1872" y="1180"/>
                  </a:lnTo>
                  <a:lnTo>
                    <a:pt x="1587" y="1343"/>
                  </a:lnTo>
                  <a:lnTo>
                    <a:pt x="1343" y="1506"/>
                  </a:lnTo>
                  <a:lnTo>
                    <a:pt x="1140" y="1709"/>
                  </a:lnTo>
                  <a:lnTo>
                    <a:pt x="936" y="1953"/>
                  </a:lnTo>
                  <a:lnTo>
                    <a:pt x="733" y="2238"/>
                  </a:lnTo>
                  <a:lnTo>
                    <a:pt x="570" y="2523"/>
                  </a:lnTo>
                  <a:lnTo>
                    <a:pt x="286" y="3174"/>
                  </a:lnTo>
                  <a:lnTo>
                    <a:pt x="82" y="3865"/>
                  </a:lnTo>
                  <a:lnTo>
                    <a:pt x="41" y="4190"/>
                  </a:lnTo>
                  <a:lnTo>
                    <a:pt x="1" y="4557"/>
                  </a:lnTo>
                  <a:lnTo>
                    <a:pt x="41" y="4841"/>
                  </a:lnTo>
                  <a:lnTo>
                    <a:pt x="163" y="5085"/>
                  </a:lnTo>
                  <a:lnTo>
                    <a:pt x="245" y="5207"/>
                  </a:lnTo>
                  <a:lnTo>
                    <a:pt x="367" y="5289"/>
                  </a:lnTo>
                  <a:lnTo>
                    <a:pt x="489" y="5370"/>
                  </a:lnTo>
                  <a:lnTo>
                    <a:pt x="652" y="5370"/>
                  </a:lnTo>
                  <a:lnTo>
                    <a:pt x="855" y="5329"/>
                  </a:lnTo>
                  <a:lnTo>
                    <a:pt x="1018" y="5289"/>
                  </a:lnTo>
                  <a:lnTo>
                    <a:pt x="1343" y="5045"/>
                  </a:lnTo>
                  <a:lnTo>
                    <a:pt x="1994" y="4516"/>
                  </a:lnTo>
                  <a:lnTo>
                    <a:pt x="2563" y="3987"/>
                  </a:lnTo>
                  <a:lnTo>
                    <a:pt x="3092" y="3377"/>
                  </a:lnTo>
                  <a:lnTo>
                    <a:pt x="4190" y="2197"/>
                  </a:lnTo>
                  <a:lnTo>
                    <a:pt x="4679" y="2645"/>
                  </a:lnTo>
                  <a:lnTo>
                    <a:pt x="5248" y="3092"/>
                  </a:lnTo>
                  <a:lnTo>
                    <a:pt x="5817" y="3458"/>
                  </a:lnTo>
                  <a:lnTo>
                    <a:pt x="6387" y="3824"/>
                  </a:lnTo>
                  <a:lnTo>
                    <a:pt x="7078" y="4150"/>
                  </a:lnTo>
                  <a:lnTo>
                    <a:pt x="7729" y="4435"/>
                  </a:lnTo>
                  <a:lnTo>
                    <a:pt x="8461" y="4679"/>
                  </a:lnTo>
                  <a:lnTo>
                    <a:pt x="9153" y="4882"/>
                  </a:lnTo>
                  <a:lnTo>
                    <a:pt x="9478" y="4963"/>
                  </a:lnTo>
                  <a:lnTo>
                    <a:pt x="9844" y="5045"/>
                  </a:lnTo>
                  <a:lnTo>
                    <a:pt x="10170" y="5045"/>
                  </a:lnTo>
                  <a:lnTo>
                    <a:pt x="10333" y="5004"/>
                  </a:lnTo>
                  <a:lnTo>
                    <a:pt x="10536" y="4923"/>
                  </a:lnTo>
                  <a:lnTo>
                    <a:pt x="10780" y="4801"/>
                  </a:lnTo>
                  <a:lnTo>
                    <a:pt x="10943" y="4557"/>
                  </a:lnTo>
                  <a:lnTo>
                    <a:pt x="11024" y="4435"/>
                  </a:lnTo>
                  <a:lnTo>
                    <a:pt x="11065" y="4313"/>
                  </a:lnTo>
                  <a:lnTo>
                    <a:pt x="11105" y="4190"/>
                  </a:lnTo>
                  <a:lnTo>
                    <a:pt x="11065" y="4028"/>
                  </a:lnTo>
                  <a:lnTo>
                    <a:pt x="11065" y="3865"/>
                  </a:lnTo>
                  <a:lnTo>
                    <a:pt x="10983" y="3702"/>
                  </a:lnTo>
                  <a:lnTo>
                    <a:pt x="10821" y="3418"/>
                  </a:lnTo>
                  <a:lnTo>
                    <a:pt x="10617" y="3174"/>
                  </a:lnTo>
                  <a:lnTo>
                    <a:pt x="10414" y="2930"/>
                  </a:lnTo>
                  <a:lnTo>
                    <a:pt x="9885" y="2401"/>
                  </a:lnTo>
                  <a:lnTo>
                    <a:pt x="9356" y="1953"/>
                  </a:lnTo>
                  <a:lnTo>
                    <a:pt x="8868" y="1547"/>
                  </a:lnTo>
                  <a:lnTo>
                    <a:pt x="8339" y="1140"/>
                  </a:lnTo>
                  <a:lnTo>
                    <a:pt x="7729" y="733"/>
                  </a:lnTo>
                  <a:lnTo>
                    <a:pt x="7119" y="408"/>
                  </a:lnTo>
                  <a:lnTo>
                    <a:pt x="6794" y="286"/>
                  </a:lnTo>
                  <a:lnTo>
                    <a:pt x="6468" y="164"/>
                  </a:lnTo>
                  <a:lnTo>
                    <a:pt x="6143" y="82"/>
                  </a:lnTo>
                  <a:lnTo>
                    <a:pt x="5817" y="42"/>
                  </a:lnTo>
                  <a:lnTo>
                    <a:pt x="5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5"/>
            <p:cNvSpPr/>
            <p:nvPr/>
          </p:nvSpPr>
          <p:spPr>
            <a:xfrm>
              <a:off x="4739094" y="1835718"/>
              <a:ext cx="817137" cy="340619"/>
            </a:xfrm>
            <a:custGeom>
              <a:avLst/>
              <a:gdLst/>
              <a:ahLst/>
              <a:cxnLst/>
              <a:rect l="l" t="t" r="r" b="b"/>
              <a:pathLst>
                <a:path w="17858" h="7444" extrusionOk="0">
                  <a:moveTo>
                    <a:pt x="3987" y="0"/>
                  </a:moveTo>
                  <a:lnTo>
                    <a:pt x="1994" y="814"/>
                  </a:lnTo>
                  <a:lnTo>
                    <a:pt x="1" y="1709"/>
                  </a:lnTo>
                  <a:lnTo>
                    <a:pt x="82" y="1993"/>
                  </a:lnTo>
                  <a:lnTo>
                    <a:pt x="285" y="2563"/>
                  </a:lnTo>
                  <a:lnTo>
                    <a:pt x="652" y="3539"/>
                  </a:lnTo>
                  <a:lnTo>
                    <a:pt x="936" y="4271"/>
                  </a:lnTo>
                  <a:lnTo>
                    <a:pt x="1140" y="4678"/>
                  </a:lnTo>
                  <a:lnTo>
                    <a:pt x="1343" y="5044"/>
                  </a:lnTo>
                  <a:lnTo>
                    <a:pt x="1587" y="5369"/>
                  </a:lnTo>
                  <a:lnTo>
                    <a:pt x="1831" y="5735"/>
                  </a:lnTo>
                  <a:lnTo>
                    <a:pt x="2116" y="6020"/>
                  </a:lnTo>
                  <a:lnTo>
                    <a:pt x="2401" y="6305"/>
                  </a:lnTo>
                  <a:lnTo>
                    <a:pt x="2645" y="6468"/>
                  </a:lnTo>
                  <a:lnTo>
                    <a:pt x="2929" y="6630"/>
                  </a:lnTo>
                  <a:lnTo>
                    <a:pt x="3499" y="6915"/>
                  </a:lnTo>
                  <a:lnTo>
                    <a:pt x="4109" y="7118"/>
                  </a:lnTo>
                  <a:lnTo>
                    <a:pt x="4760" y="7281"/>
                  </a:lnTo>
                  <a:lnTo>
                    <a:pt x="5451" y="7322"/>
                  </a:lnTo>
                  <a:lnTo>
                    <a:pt x="6143" y="7362"/>
                  </a:lnTo>
                  <a:lnTo>
                    <a:pt x="7526" y="7403"/>
                  </a:lnTo>
                  <a:lnTo>
                    <a:pt x="8909" y="7444"/>
                  </a:lnTo>
                  <a:lnTo>
                    <a:pt x="9641" y="7444"/>
                  </a:lnTo>
                  <a:lnTo>
                    <a:pt x="10332" y="7403"/>
                  </a:lnTo>
                  <a:lnTo>
                    <a:pt x="11878" y="7322"/>
                  </a:lnTo>
                  <a:lnTo>
                    <a:pt x="13424" y="7159"/>
                  </a:lnTo>
                  <a:lnTo>
                    <a:pt x="14970" y="6956"/>
                  </a:lnTo>
                  <a:lnTo>
                    <a:pt x="15702" y="6834"/>
                  </a:lnTo>
                  <a:lnTo>
                    <a:pt x="16475" y="6671"/>
                  </a:lnTo>
                  <a:lnTo>
                    <a:pt x="16719" y="6630"/>
                  </a:lnTo>
                  <a:lnTo>
                    <a:pt x="16922" y="6508"/>
                  </a:lnTo>
                  <a:lnTo>
                    <a:pt x="17085" y="6346"/>
                  </a:lnTo>
                  <a:lnTo>
                    <a:pt x="17125" y="6264"/>
                  </a:lnTo>
                  <a:lnTo>
                    <a:pt x="17125" y="6183"/>
                  </a:lnTo>
                  <a:lnTo>
                    <a:pt x="17085" y="6020"/>
                  </a:lnTo>
                  <a:lnTo>
                    <a:pt x="17044" y="5939"/>
                  </a:lnTo>
                  <a:lnTo>
                    <a:pt x="16922" y="5817"/>
                  </a:lnTo>
                  <a:lnTo>
                    <a:pt x="16800" y="5776"/>
                  </a:lnTo>
                  <a:lnTo>
                    <a:pt x="17044" y="5735"/>
                  </a:lnTo>
                  <a:lnTo>
                    <a:pt x="17288" y="5654"/>
                  </a:lnTo>
                  <a:lnTo>
                    <a:pt x="17410" y="5573"/>
                  </a:lnTo>
                  <a:lnTo>
                    <a:pt x="17491" y="5451"/>
                  </a:lnTo>
                  <a:lnTo>
                    <a:pt x="17532" y="5329"/>
                  </a:lnTo>
                  <a:lnTo>
                    <a:pt x="17614" y="5207"/>
                  </a:lnTo>
                  <a:lnTo>
                    <a:pt x="17614" y="5085"/>
                  </a:lnTo>
                  <a:lnTo>
                    <a:pt x="17573" y="4963"/>
                  </a:lnTo>
                  <a:lnTo>
                    <a:pt x="17532" y="4841"/>
                  </a:lnTo>
                  <a:lnTo>
                    <a:pt x="17451" y="4759"/>
                  </a:lnTo>
                  <a:lnTo>
                    <a:pt x="17329" y="4678"/>
                  </a:lnTo>
                  <a:lnTo>
                    <a:pt x="16922" y="4678"/>
                  </a:lnTo>
                  <a:lnTo>
                    <a:pt x="16637" y="4719"/>
                  </a:lnTo>
                  <a:lnTo>
                    <a:pt x="16353" y="4719"/>
                  </a:lnTo>
                  <a:lnTo>
                    <a:pt x="16719" y="4637"/>
                  </a:lnTo>
                  <a:lnTo>
                    <a:pt x="17085" y="4597"/>
                  </a:lnTo>
                  <a:lnTo>
                    <a:pt x="17247" y="4597"/>
                  </a:lnTo>
                  <a:lnTo>
                    <a:pt x="17451" y="4515"/>
                  </a:lnTo>
                  <a:lnTo>
                    <a:pt x="17614" y="4434"/>
                  </a:lnTo>
                  <a:lnTo>
                    <a:pt x="17736" y="4312"/>
                  </a:lnTo>
                  <a:lnTo>
                    <a:pt x="17858" y="4149"/>
                  </a:lnTo>
                  <a:lnTo>
                    <a:pt x="17858" y="3986"/>
                  </a:lnTo>
                  <a:lnTo>
                    <a:pt x="17858" y="3783"/>
                  </a:lnTo>
                  <a:lnTo>
                    <a:pt x="17736" y="3661"/>
                  </a:lnTo>
                  <a:lnTo>
                    <a:pt x="17614" y="3580"/>
                  </a:lnTo>
                  <a:lnTo>
                    <a:pt x="17491" y="3580"/>
                  </a:lnTo>
                  <a:lnTo>
                    <a:pt x="17207" y="3539"/>
                  </a:lnTo>
                  <a:lnTo>
                    <a:pt x="15702" y="3661"/>
                  </a:lnTo>
                  <a:lnTo>
                    <a:pt x="15702" y="3661"/>
                  </a:lnTo>
                  <a:lnTo>
                    <a:pt x="16108" y="3620"/>
                  </a:lnTo>
                  <a:lnTo>
                    <a:pt x="16475" y="3539"/>
                  </a:lnTo>
                  <a:lnTo>
                    <a:pt x="16841" y="3417"/>
                  </a:lnTo>
                  <a:lnTo>
                    <a:pt x="17207" y="3295"/>
                  </a:lnTo>
                  <a:lnTo>
                    <a:pt x="17329" y="3214"/>
                  </a:lnTo>
                  <a:lnTo>
                    <a:pt x="17451" y="3092"/>
                  </a:lnTo>
                  <a:lnTo>
                    <a:pt x="17532" y="3010"/>
                  </a:lnTo>
                  <a:lnTo>
                    <a:pt x="17532" y="2888"/>
                  </a:lnTo>
                  <a:lnTo>
                    <a:pt x="17451" y="2766"/>
                  </a:lnTo>
                  <a:lnTo>
                    <a:pt x="17369" y="2725"/>
                  </a:lnTo>
                  <a:lnTo>
                    <a:pt x="17207" y="2685"/>
                  </a:lnTo>
                  <a:lnTo>
                    <a:pt x="16027" y="2685"/>
                  </a:lnTo>
                  <a:lnTo>
                    <a:pt x="15010" y="2766"/>
                  </a:lnTo>
                  <a:lnTo>
                    <a:pt x="12936" y="2969"/>
                  </a:lnTo>
                  <a:lnTo>
                    <a:pt x="11878" y="3051"/>
                  </a:lnTo>
                  <a:lnTo>
                    <a:pt x="10821" y="3092"/>
                  </a:lnTo>
                  <a:lnTo>
                    <a:pt x="9804" y="3132"/>
                  </a:lnTo>
                  <a:lnTo>
                    <a:pt x="8746" y="3051"/>
                  </a:lnTo>
                  <a:lnTo>
                    <a:pt x="8055" y="2929"/>
                  </a:lnTo>
                  <a:lnTo>
                    <a:pt x="7363" y="2807"/>
                  </a:lnTo>
                  <a:lnTo>
                    <a:pt x="6672" y="2603"/>
                  </a:lnTo>
                  <a:lnTo>
                    <a:pt x="6061" y="2319"/>
                  </a:lnTo>
                  <a:lnTo>
                    <a:pt x="5695" y="2075"/>
                  </a:lnTo>
                  <a:lnTo>
                    <a:pt x="5370" y="1831"/>
                  </a:lnTo>
                  <a:lnTo>
                    <a:pt x="5126" y="1586"/>
                  </a:lnTo>
                  <a:lnTo>
                    <a:pt x="4841" y="1302"/>
                  </a:lnTo>
                  <a:lnTo>
                    <a:pt x="4434" y="692"/>
                  </a:lnTo>
                  <a:lnTo>
                    <a:pt x="3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5"/>
            <p:cNvSpPr/>
            <p:nvPr/>
          </p:nvSpPr>
          <p:spPr>
            <a:xfrm>
              <a:off x="4729805" y="1826384"/>
              <a:ext cx="835715" cy="359288"/>
            </a:xfrm>
            <a:custGeom>
              <a:avLst/>
              <a:gdLst/>
              <a:ahLst/>
              <a:cxnLst/>
              <a:rect l="l" t="t" r="r" b="b"/>
              <a:pathLst>
                <a:path w="18264" h="7852" extrusionOk="0">
                  <a:moveTo>
                    <a:pt x="4126" y="449"/>
                  </a:moveTo>
                  <a:lnTo>
                    <a:pt x="4393" y="896"/>
                  </a:lnTo>
                  <a:lnTo>
                    <a:pt x="4759" y="1465"/>
                  </a:lnTo>
                  <a:lnTo>
                    <a:pt x="5207" y="1953"/>
                  </a:lnTo>
                  <a:lnTo>
                    <a:pt x="5451" y="2197"/>
                  </a:lnTo>
                  <a:lnTo>
                    <a:pt x="5736" y="2441"/>
                  </a:lnTo>
                  <a:lnTo>
                    <a:pt x="6061" y="2645"/>
                  </a:lnTo>
                  <a:lnTo>
                    <a:pt x="6427" y="2807"/>
                  </a:lnTo>
                  <a:lnTo>
                    <a:pt x="6793" y="2970"/>
                  </a:lnTo>
                  <a:lnTo>
                    <a:pt x="7159" y="3092"/>
                  </a:lnTo>
                  <a:lnTo>
                    <a:pt x="7932" y="3296"/>
                  </a:lnTo>
                  <a:lnTo>
                    <a:pt x="8664" y="3418"/>
                  </a:lnTo>
                  <a:lnTo>
                    <a:pt x="9559" y="3499"/>
                  </a:lnTo>
                  <a:lnTo>
                    <a:pt x="10413" y="3540"/>
                  </a:lnTo>
                  <a:lnTo>
                    <a:pt x="11268" y="3499"/>
                  </a:lnTo>
                  <a:lnTo>
                    <a:pt x="12122" y="3458"/>
                  </a:lnTo>
                  <a:lnTo>
                    <a:pt x="13871" y="3296"/>
                  </a:lnTo>
                  <a:lnTo>
                    <a:pt x="15579" y="3133"/>
                  </a:lnTo>
                  <a:lnTo>
                    <a:pt x="16596" y="3092"/>
                  </a:lnTo>
                  <a:lnTo>
                    <a:pt x="17084" y="3092"/>
                  </a:lnTo>
                  <a:lnTo>
                    <a:pt x="17288" y="3051"/>
                  </a:lnTo>
                  <a:lnTo>
                    <a:pt x="17369" y="3051"/>
                  </a:lnTo>
                  <a:lnTo>
                    <a:pt x="17491" y="3092"/>
                  </a:lnTo>
                  <a:lnTo>
                    <a:pt x="17532" y="3173"/>
                  </a:lnTo>
                  <a:lnTo>
                    <a:pt x="17491" y="3214"/>
                  </a:lnTo>
                  <a:lnTo>
                    <a:pt x="17328" y="3296"/>
                  </a:lnTo>
                  <a:lnTo>
                    <a:pt x="16881" y="3458"/>
                  </a:lnTo>
                  <a:lnTo>
                    <a:pt x="16393" y="3580"/>
                  </a:lnTo>
                  <a:lnTo>
                    <a:pt x="15905" y="3662"/>
                  </a:lnTo>
                  <a:lnTo>
                    <a:pt x="15823" y="3662"/>
                  </a:lnTo>
                  <a:lnTo>
                    <a:pt x="15742" y="3702"/>
                  </a:lnTo>
                  <a:lnTo>
                    <a:pt x="15701" y="3784"/>
                  </a:lnTo>
                  <a:lnTo>
                    <a:pt x="15701" y="3865"/>
                  </a:lnTo>
                  <a:lnTo>
                    <a:pt x="15701" y="3946"/>
                  </a:lnTo>
                  <a:lnTo>
                    <a:pt x="15742" y="3987"/>
                  </a:lnTo>
                  <a:lnTo>
                    <a:pt x="15823" y="4028"/>
                  </a:lnTo>
                  <a:lnTo>
                    <a:pt x="15905" y="4068"/>
                  </a:lnTo>
                  <a:lnTo>
                    <a:pt x="16962" y="3987"/>
                  </a:lnTo>
                  <a:lnTo>
                    <a:pt x="17410" y="3946"/>
                  </a:lnTo>
                  <a:lnTo>
                    <a:pt x="17654" y="3946"/>
                  </a:lnTo>
                  <a:lnTo>
                    <a:pt x="17735" y="3987"/>
                  </a:lnTo>
                  <a:lnTo>
                    <a:pt x="17817" y="4028"/>
                  </a:lnTo>
                  <a:lnTo>
                    <a:pt x="17898" y="4109"/>
                  </a:lnTo>
                  <a:lnTo>
                    <a:pt x="17898" y="4190"/>
                  </a:lnTo>
                  <a:lnTo>
                    <a:pt x="17857" y="4312"/>
                  </a:lnTo>
                  <a:lnTo>
                    <a:pt x="17817" y="4394"/>
                  </a:lnTo>
                  <a:lnTo>
                    <a:pt x="17613" y="4516"/>
                  </a:lnTo>
                  <a:lnTo>
                    <a:pt x="17450" y="4597"/>
                  </a:lnTo>
                  <a:lnTo>
                    <a:pt x="17206" y="4638"/>
                  </a:lnTo>
                  <a:lnTo>
                    <a:pt x="16962" y="4638"/>
                  </a:lnTo>
                  <a:lnTo>
                    <a:pt x="16718" y="4678"/>
                  </a:lnTo>
                  <a:lnTo>
                    <a:pt x="16474" y="4719"/>
                  </a:lnTo>
                  <a:lnTo>
                    <a:pt x="16434" y="4760"/>
                  </a:lnTo>
                  <a:lnTo>
                    <a:pt x="16393" y="4801"/>
                  </a:lnTo>
                  <a:lnTo>
                    <a:pt x="16352" y="4923"/>
                  </a:lnTo>
                  <a:lnTo>
                    <a:pt x="16393" y="5045"/>
                  </a:lnTo>
                  <a:lnTo>
                    <a:pt x="16434" y="5085"/>
                  </a:lnTo>
                  <a:lnTo>
                    <a:pt x="16474" y="5085"/>
                  </a:lnTo>
                  <a:lnTo>
                    <a:pt x="16800" y="5126"/>
                  </a:lnTo>
                  <a:lnTo>
                    <a:pt x="17125" y="5085"/>
                  </a:lnTo>
                  <a:lnTo>
                    <a:pt x="17288" y="5045"/>
                  </a:lnTo>
                  <a:lnTo>
                    <a:pt x="17450" y="5085"/>
                  </a:lnTo>
                  <a:lnTo>
                    <a:pt x="17491" y="5085"/>
                  </a:lnTo>
                  <a:lnTo>
                    <a:pt x="17572" y="5126"/>
                  </a:lnTo>
                  <a:lnTo>
                    <a:pt x="17613" y="5207"/>
                  </a:lnTo>
                  <a:lnTo>
                    <a:pt x="17613" y="5289"/>
                  </a:lnTo>
                  <a:lnTo>
                    <a:pt x="17572" y="5492"/>
                  </a:lnTo>
                  <a:lnTo>
                    <a:pt x="17491" y="5614"/>
                  </a:lnTo>
                  <a:lnTo>
                    <a:pt x="17328" y="5695"/>
                  </a:lnTo>
                  <a:lnTo>
                    <a:pt x="17166" y="5736"/>
                  </a:lnTo>
                  <a:lnTo>
                    <a:pt x="16912" y="5764"/>
                  </a:lnTo>
                  <a:lnTo>
                    <a:pt x="16800" y="5736"/>
                  </a:lnTo>
                  <a:lnTo>
                    <a:pt x="16474" y="5736"/>
                  </a:lnTo>
                  <a:lnTo>
                    <a:pt x="16352" y="5777"/>
                  </a:lnTo>
                  <a:lnTo>
                    <a:pt x="16311" y="5817"/>
                  </a:lnTo>
                  <a:lnTo>
                    <a:pt x="16271" y="5858"/>
                  </a:lnTo>
                  <a:lnTo>
                    <a:pt x="16271" y="5939"/>
                  </a:lnTo>
                  <a:lnTo>
                    <a:pt x="16271" y="6021"/>
                  </a:lnTo>
                  <a:lnTo>
                    <a:pt x="16311" y="6061"/>
                  </a:lnTo>
                  <a:lnTo>
                    <a:pt x="16352" y="6102"/>
                  </a:lnTo>
                  <a:lnTo>
                    <a:pt x="16474" y="6143"/>
                  </a:lnTo>
                  <a:lnTo>
                    <a:pt x="16881" y="6143"/>
                  </a:lnTo>
                  <a:lnTo>
                    <a:pt x="17003" y="6184"/>
                  </a:lnTo>
                  <a:lnTo>
                    <a:pt x="17084" y="6224"/>
                  </a:lnTo>
                  <a:lnTo>
                    <a:pt x="17125" y="6306"/>
                  </a:lnTo>
                  <a:lnTo>
                    <a:pt x="17125" y="6387"/>
                  </a:lnTo>
                  <a:lnTo>
                    <a:pt x="17125" y="6468"/>
                  </a:lnTo>
                  <a:lnTo>
                    <a:pt x="17044" y="6509"/>
                  </a:lnTo>
                  <a:lnTo>
                    <a:pt x="16922" y="6590"/>
                  </a:lnTo>
                  <a:lnTo>
                    <a:pt x="16637" y="6712"/>
                  </a:lnTo>
                  <a:lnTo>
                    <a:pt x="16556" y="6712"/>
                  </a:lnTo>
                  <a:lnTo>
                    <a:pt x="16547" y="6729"/>
                  </a:lnTo>
                  <a:lnTo>
                    <a:pt x="16547" y="6729"/>
                  </a:lnTo>
                  <a:lnTo>
                    <a:pt x="15295" y="6956"/>
                  </a:lnTo>
                  <a:lnTo>
                    <a:pt x="13993" y="7119"/>
                  </a:lnTo>
                  <a:lnTo>
                    <a:pt x="12651" y="7282"/>
                  </a:lnTo>
                  <a:lnTo>
                    <a:pt x="11308" y="7363"/>
                  </a:lnTo>
                  <a:lnTo>
                    <a:pt x="9966" y="7444"/>
                  </a:lnTo>
                  <a:lnTo>
                    <a:pt x="8583" y="7444"/>
                  </a:lnTo>
                  <a:lnTo>
                    <a:pt x="5939" y="7363"/>
                  </a:lnTo>
                  <a:lnTo>
                    <a:pt x="5329" y="7322"/>
                  </a:lnTo>
                  <a:lnTo>
                    <a:pt x="4719" y="7241"/>
                  </a:lnTo>
                  <a:lnTo>
                    <a:pt x="4109" y="7078"/>
                  </a:lnTo>
                  <a:lnTo>
                    <a:pt x="3539" y="6834"/>
                  </a:lnTo>
                  <a:lnTo>
                    <a:pt x="3051" y="6550"/>
                  </a:lnTo>
                  <a:lnTo>
                    <a:pt x="2604" y="6224"/>
                  </a:lnTo>
                  <a:lnTo>
                    <a:pt x="2238" y="5817"/>
                  </a:lnTo>
                  <a:lnTo>
                    <a:pt x="1871" y="5370"/>
                  </a:lnTo>
                  <a:lnTo>
                    <a:pt x="1668" y="5045"/>
                  </a:lnTo>
                  <a:lnTo>
                    <a:pt x="1465" y="4678"/>
                  </a:lnTo>
                  <a:lnTo>
                    <a:pt x="1139" y="3987"/>
                  </a:lnTo>
                  <a:lnTo>
                    <a:pt x="855" y="3214"/>
                  </a:lnTo>
                  <a:lnTo>
                    <a:pt x="610" y="2482"/>
                  </a:lnTo>
                  <a:lnTo>
                    <a:pt x="529" y="2197"/>
                  </a:lnTo>
                  <a:lnTo>
                    <a:pt x="456" y="2051"/>
                  </a:lnTo>
                  <a:lnTo>
                    <a:pt x="570" y="1994"/>
                  </a:lnTo>
                  <a:lnTo>
                    <a:pt x="733" y="1913"/>
                  </a:lnTo>
                  <a:lnTo>
                    <a:pt x="1383" y="1587"/>
                  </a:lnTo>
                  <a:lnTo>
                    <a:pt x="2807" y="977"/>
                  </a:lnTo>
                  <a:lnTo>
                    <a:pt x="4126" y="449"/>
                  </a:lnTo>
                  <a:close/>
                  <a:moveTo>
                    <a:pt x="4149" y="1"/>
                  </a:moveTo>
                  <a:lnTo>
                    <a:pt x="2807" y="530"/>
                  </a:lnTo>
                  <a:lnTo>
                    <a:pt x="1505" y="1099"/>
                  </a:lnTo>
                  <a:lnTo>
                    <a:pt x="244" y="1709"/>
                  </a:lnTo>
                  <a:lnTo>
                    <a:pt x="122" y="1750"/>
                  </a:lnTo>
                  <a:lnTo>
                    <a:pt x="41" y="1872"/>
                  </a:lnTo>
                  <a:lnTo>
                    <a:pt x="0" y="1953"/>
                  </a:lnTo>
                  <a:lnTo>
                    <a:pt x="41" y="2116"/>
                  </a:lnTo>
                  <a:lnTo>
                    <a:pt x="244" y="2726"/>
                  </a:lnTo>
                  <a:lnTo>
                    <a:pt x="488" y="3377"/>
                  </a:lnTo>
                  <a:lnTo>
                    <a:pt x="773" y="4109"/>
                  </a:lnTo>
                  <a:lnTo>
                    <a:pt x="1099" y="4841"/>
                  </a:lnTo>
                  <a:lnTo>
                    <a:pt x="1383" y="5329"/>
                  </a:lnTo>
                  <a:lnTo>
                    <a:pt x="1709" y="5817"/>
                  </a:lnTo>
                  <a:lnTo>
                    <a:pt x="2075" y="6306"/>
                  </a:lnTo>
                  <a:lnTo>
                    <a:pt x="2522" y="6672"/>
                  </a:lnTo>
                  <a:lnTo>
                    <a:pt x="3010" y="7038"/>
                  </a:lnTo>
                  <a:lnTo>
                    <a:pt x="3539" y="7282"/>
                  </a:lnTo>
                  <a:lnTo>
                    <a:pt x="4109" y="7485"/>
                  </a:lnTo>
                  <a:lnTo>
                    <a:pt x="4719" y="7607"/>
                  </a:lnTo>
                  <a:lnTo>
                    <a:pt x="5370" y="7729"/>
                  </a:lnTo>
                  <a:lnTo>
                    <a:pt x="6061" y="7770"/>
                  </a:lnTo>
                  <a:lnTo>
                    <a:pt x="7444" y="7770"/>
                  </a:lnTo>
                  <a:lnTo>
                    <a:pt x="8868" y="7851"/>
                  </a:lnTo>
                  <a:lnTo>
                    <a:pt x="10332" y="7851"/>
                  </a:lnTo>
                  <a:lnTo>
                    <a:pt x="11959" y="7729"/>
                  </a:lnTo>
                  <a:lnTo>
                    <a:pt x="13546" y="7607"/>
                  </a:lnTo>
                  <a:lnTo>
                    <a:pt x="15132" y="7363"/>
                  </a:lnTo>
                  <a:lnTo>
                    <a:pt x="16718" y="7078"/>
                  </a:lnTo>
                  <a:lnTo>
                    <a:pt x="17003" y="6997"/>
                  </a:lnTo>
                  <a:lnTo>
                    <a:pt x="17288" y="6834"/>
                  </a:lnTo>
                  <a:lnTo>
                    <a:pt x="17369" y="6753"/>
                  </a:lnTo>
                  <a:lnTo>
                    <a:pt x="17450" y="6631"/>
                  </a:lnTo>
                  <a:lnTo>
                    <a:pt x="17532" y="6509"/>
                  </a:lnTo>
                  <a:lnTo>
                    <a:pt x="17532" y="6346"/>
                  </a:lnTo>
                  <a:lnTo>
                    <a:pt x="17491" y="6143"/>
                  </a:lnTo>
                  <a:lnTo>
                    <a:pt x="17439" y="6065"/>
                  </a:lnTo>
                  <a:lnTo>
                    <a:pt x="17450" y="6061"/>
                  </a:lnTo>
                  <a:lnTo>
                    <a:pt x="17654" y="5980"/>
                  </a:lnTo>
                  <a:lnTo>
                    <a:pt x="17817" y="5817"/>
                  </a:lnTo>
                  <a:lnTo>
                    <a:pt x="17939" y="5614"/>
                  </a:lnTo>
                  <a:lnTo>
                    <a:pt x="18020" y="5370"/>
                  </a:lnTo>
                  <a:lnTo>
                    <a:pt x="17979" y="5167"/>
                  </a:lnTo>
                  <a:lnTo>
                    <a:pt x="17939" y="4963"/>
                  </a:lnTo>
                  <a:lnTo>
                    <a:pt x="17844" y="4868"/>
                  </a:lnTo>
                  <a:lnTo>
                    <a:pt x="17898" y="4841"/>
                  </a:lnTo>
                  <a:lnTo>
                    <a:pt x="18061" y="4678"/>
                  </a:lnTo>
                  <a:lnTo>
                    <a:pt x="18223" y="4475"/>
                  </a:lnTo>
                  <a:lnTo>
                    <a:pt x="18264" y="4231"/>
                  </a:lnTo>
                  <a:lnTo>
                    <a:pt x="18264" y="4109"/>
                  </a:lnTo>
                  <a:lnTo>
                    <a:pt x="18264" y="3987"/>
                  </a:lnTo>
                  <a:lnTo>
                    <a:pt x="18183" y="3865"/>
                  </a:lnTo>
                  <a:lnTo>
                    <a:pt x="18142" y="3784"/>
                  </a:lnTo>
                  <a:lnTo>
                    <a:pt x="18020" y="3702"/>
                  </a:lnTo>
                  <a:lnTo>
                    <a:pt x="17939" y="3621"/>
                  </a:lnTo>
                  <a:lnTo>
                    <a:pt x="17694" y="3580"/>
                  </a:lnTo>
                  <a:lnTo>
                    <a:pt x="17660" y="3574"/>
                  </a:lnTo>
                  <a:lnTo>
                    <a:pt x="17660" y="3574"/>
                  </a:lnTo>
                  <a:lnTo>
                    <a:pt x="17776" y="3458"/>
                  </a:lnTo>
                  <a:lnTo>
                    <a:pt x="17857" y="3336"/>
                  </a:lnTo>
                  <a:lnTo>
                    <a:pt x="17898" y="3214"/>
                  </a:lnTo>
                  <a:lnTo>
                    <a:pt x="17939" y="3092"/>
                  </a:lnTo>
                  <a:lnTo>
                    <a:pt x="17898" y="2970"/>
                  </a:lnTo>
                  <a:lnTo>
                    <a:pt x="17817" y="2848"/>
                  </a:lnTo>
                  <a:lnTo>
                    <a:pt x="17694" y="2767"/>
                  </a:lnTo>
                  <a:lnTo>
                    <a:pt x="17532" y="2685"/>
                  </a:lnTo>
                  <a:lnTo>
                    <a:pt x="17044" y="2685"/>
                  </a:lnTo>
                  <a:lnTo>
                    <a:pt x="16067" y="2726"/>
                  </a:lnTo>
                  <a:lnTo>
                    <a:pt x="15091" y="2767"/>
                  </a:lnTo>
                  <a:lnTo>
                    <a:pt x="14156" y="2848"/>
                  </a:lnTo>
                  <a:lnTo>
                    <a:pt x="12325" y="3051"/>
                  </a:lnTo>
                  <a:lnTo>
                    <a:pt x="11390" y="3092"/>
                  </a:lnTo>
                  <a:lnTo>
                    <a:pt x="10454" y="3133"/>
                  </a:lnTo>
                  <a:lnTo>
                    <a:pt x="9559" y="3092"/>
                  </a:lnTo>
                  <a:lnTo>
                    <a:pt x="8624" y="3011"/>
                  </a:lnTo>
                  <a:lnTo>
                    <a:pt x="8176" y="2929"/>
                  </a:lnTo>
                  <a:lnTo>
                    <a:pt x="7729" y="2848"/>
                  </a:lnTo>
                  <a:lnTo>
                    <a:pt x="7281" y="2726"/>
                  </a:lnTo>
                  <a:lnTo>
                    <a:pt x="6875" y="2563"/>
                  </a:lnTo>
                  <a:lnTo>
                    <a:pt x="6427" y="2401"/>
                  </a:lnTo>
                  <a:lnTo>
                    <a:pt x="6061" y="2157"/>
                  </a:lnTo>
                  <a:lnTo>
                    <a:pt x="5695" y="1872"/>
                  </a:lnTo>
                  <a:lnTo>
                    <a:pt x="5370" y="1546"/>
                  </a:lnTo>
                  <a:lnTo>
                    <a:pt x="5085" y="1221"/>
                  </a:lnTo>
                  <a:lnTo>
                    <a:pt x="4841" y="855"/>
                  </a:lnTo>
                  <a:lnTo>
                    <a:pt x="4353" y="82"/>
                  </a:lnTo>
                  <a:lnTo>
                    <a:pt x="42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5"/>
            <p:cNvSpPr/>
            <p:nvPr/>
          </p:nvSpPr>
          <p:spPr>
            <a:xfrm>
              <a:off x="4655356" y="1565833"/>
              <a:ext cx="279212" cy="357366"/>
            </a:xfrm>
            <a:custGeom>
              <a:avLst/>
              <a:gdLst/>
              <a:ahLst/>
              <a:cxnLst/>
              <a:rect l="l" t="t" r="r" b="b"/>
              <a:pathLst>
                <a:path w="6102" h="7810" extrusionOk="0">
                  <a:moveTo>
                    <a:pt x="3946" y="0"/>
                  </a:moveTo>
                  <a:lnTo>
                    <a:pt x="0" y="2278"/>
                  </a:lnTo>
                  <a:lnTo>
                    <a:pt x="407" y="3783"/>
                  </a:lnTo>
                  <a:lnTo>
                    <a:pt x="895" y="5288"/>
                  </a:lnTo>
                  <a:lnTo>
                    <a:pt x="1261" y="6549"/>
                  </a:lnTo>
                  <a:lnTo>
                    <a:pt x="1465" y="7200"/>
                  </a:lnTo>
                  <a:lnTo>
                    <a:pt x="1668" y="7810"/>
                  </a:lnTo>
                  <a:lnTo>
                    <a:pt x="2807" y="7484"/>
                  </a:lnTo>
                  <a:lnTo>
                    <a:pt x="3946" y="7118"/>
                  </a:lnTo>
                  <a:lnTo>
                    <a:pt x="5044" y="6712"/>
                  </a:lnTo>
                  <a:lnTo>
                    <a:pt x="6102" y="6224"/>
                  </a:lnTo>
                  <a:lnTo>
                    <a:pt x="6061" y="5979"/>
                  </a:lnTo>
                  <a:lnTo>
                    <a:pt x="5817" y="5329"/>
                  </a:lnTo>
                  <a:lnTo>
                    <a:pt x="5126" y="3295"/>
                  </a:lnTo>
                  <a:lnTo>
                    <a:pt x="3946" y="0"/>
                  </a:lnTo>
                  <a:close/>
                </a:path>
              </a:pathLst>
            </a:custGeom>
            <a:solidFill>
              <a:srgbClr val="AAD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5"/>
            <p:cNvSpPr/>
            <p:nvPr/>
          </p:nvSpPr>
          <p:spPr>
            <a:xfrm>
              <a:off x="4655356" y="1565833"/>
              <a:ext cx="279212" cy="357366"/>
            </a:xfrm>
            <a:custGeom>
              <a:avLst/>
              <a:gdLst/>
              <a:ahLst/>
              <a:cxnLst/>
              <a:rect l="l" t="t" r="r" b="b"/>
              <a:pathLst>
                <a:path w="6102" h="7810" fill="none" extrusionOk="0">
                  <a:moveTo>
                    <a:pt x="0" y="2278"/>
                  </a:moveTo>
                  <a:lnTo>
                    <a:pt x="0" y="2278"/>
                  </a:lnTo>
                  <a:lnTo>
                    <a:pt x="407" y="3783"/>
                  </a:lnTo>
                  <a:lnTo>
                    <a:pt x="895" y="5288"/>
                  </a:lnTo>
                  <a:lnTo>
                    <a:pt x="895" y="5288"/>
                  </a:lnTo>
                  <a:lnTo>
                    <a:pt x="1261" y="6549"/>
                  </a:lnTo>
                  <a:lnTo>
                    <a:pt x="1465" y="7200"/>
                  </a:lnTo>
                  <a:lnTo>
                    <a:pt x="1668" y="7810"/>
                  </a:lnTo>
                  <a:lnTo>
                    <a:pt x="1668" y="7810"/>
                  </a:lnTo>
                  <a:lnTo>
                    <a:pt x="2807" y="7484"/>
                  </a:lnTo>
                  <a:lnTo>
                    <a:pt x="3946" y="7118"/>
                  </a:lnTo>
                  <a:lnTo>
                    <a:pt x="5044" y="6712"/>
                  </a:lnTo>
                  <a:lnTo>
                    <a:pt x="6102" y="6224"/>
                  </a:lnTo>
                  <a:lnTo>
                    <a:pt x="6102" y="6224"/>
                  </a:lnTo>
                  <a:lnTo>
                    <a:pt x="6061" y="5979"/>
                  </a:lnTo>
                  <a:lnTo>
                    <a:pt x="5817" y="5329"/>
                  </a:lnTo>
                  <a:lnTo>
                    <a:pt x="5126" y="3295"/>
                  </a:lnTo>
                  <a:lnTo>
                    <a:pt x="39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5"/>
            <p:cNvSpPr/>
            <p:nvPr/>
          </p:nvSpPr>
          <p:spPr>
            <a:xfrm>
              <a:off x="4646021" y="1556499"/>
              <a:ext cx="297881" cy="376035"/>
            </a:xfrm>
            <a:custGeom>
              <a:avLst/>
              <a:gdLst/>
              <a:ahLst/>
              <a:cxnLst/>
              <a:rect l="l" t="t" r="r" b="b"/>
              <a:pathLst>
                <a:path w="6510" h="8218" extrusionOk="0">
                  <a:moveTo>
                    <a:pt x="6143" y="6306"/>
                  </a:moveTo>
                  <a:lnTo>
                    <a:pt x="6102" y="6316"/>
                  </a:lnTo>
                  <a:lnTo>
                    <a:pt x="6102" y="6306"/>
                  </a:lnTo>
                  <a:close/>
                  <a:moveTo>
                    <a:pt x="4069" y="1"/>
                  </a:moveTo>
                  <a:lnTo>
                    <a:pt x="4028" y="41"/>
                  </a:lnTo>
                  <a:lnTo>
                    <a:pt x="3987" y="82"/>
                  </a:lnTo>
                  <a:lnTo>
                    <a:pt x="3947" y="163"/>
                  </a:lnTo>
                  <a:lnTo>
                    <a:pt x="3947" y="245"/>
                  </a:lnTo>
                  <a:lnTo>
                    <a:pt x="5126" y="3499"/>
                  </a:lnTo>
                  <a:lnTo>
                    <a:pt x="5818" y="5492"/>
                  </a:lnTo>
                  <a:lnTo>
                    <a:pt x="6021" y="6143"/>
                  </a:lnTo>
                  <a:lnTo>
                    <a:pt x="6080" y="6321"/>
                  </a:lnTo>
                  <a:lnTo>
                    <a:pt x="6080" y="6321"/>
                  </a:lnTo>
                  <a:lnTo>
                    <a:pt x="5980" y="6346"/>
                  </a:lnTo>
                  <a:lnTo>
                    <a:pt x="5655" y="6509"/>
                  </a:lnTo>
                  <a:lnTo>
                    <a:pt x="5085" y="6753"/>
                  </a:lnTo>
                  <a:lnTo>
                    <a:pt x="4028" y="7160"/>
                  </a:lnTo>
                  <a:lnTo>
                    <a:pt x="2930" y="7526"/>
                  </a:lnTo>
                  <a:lnTo>
                    <a:pt x="2002" y="7766"/>
                  </a:lnTo>
                  <a:lnTo>
                    <a:pt x="1831" y="7282"/>
                  </a:lnTo>
                  <a:lnTo>
                    <a:pt x="1628" y="6590"/>
                  </a:lnTo>
                  <a:lnTo>
                    <a:pt x="1221" y="5248"/>
                  </a:lnTo>
                  <a:lnTo>
                    <a:pt x="774" y="3824"/>
                  </a:lnTo>
                  <a:lnTo>
                    <a:pt x="367" y="2401"/>
                  </a:lnTo>
                  <a:lnTo>
                    <a:pt x="326" y="2319"/>
                  </a:lnTo>
                  <a:lnTo>
                    <a:pt x="286" y="2279"/>
                  </a:lnTo>
                  <a:lnTo>
                    <a:pt x="123" y="2279"/>
                  </a:lnTo>
                  <a:lnTo>
                    <a:pt x="82" y="2319"/>
                  </a:lnTo>
                  <a:lnTo>
                    <a:pt x="1" y="2360"/>
                  </a:lnTo>
                  <a:lnTo>
                    <a:pt x="1" y="2441"/>
                  </a:lnTo>
                  <a:lnTo>
                    <a:pt x="1" y="2523"/>
                  </a:lnTo>
                  <a:lnTo>
                    <a:pt x="408" y="3946"/>
                  </a:lnTo>
                  <a:lnTo>
                    <a:pt x="855" y="5329"/>
                  </a:lnTo>
                  <a:lnTo>
                    <a:pt x="1262" y="6712"/>
                  </a:lnTo>
                  <a:lnTo>
                    <a:pt x="1465" y="7404"/>
                  </a:lnTo>
                  <a:lnTo>
                    <a:pt x="1709" y="8055"/>
                  </a:lnTo>
                  <a:lnTo>
                    <a:pt x="1750" y="8136"/>
                  </a:lnTo>
                  <a:lnTo>
                    <a:pt x="1791" y="8177"/>
                  </a:lnTo>
                  <a:lnTo>
                    <a:pt x="1872" y="8217"/>
                  </a:lnTo>
                  <a:lnTo>
                    <a:pt x="1953" y="8217"/>
                  </a:lnTo>
                  <a:lnTo>
                    <a:pt x="2970" y="7933"/>
                  </a:lnTo>
                  <a:lnTo>
                    <a:pt x="3947" y="7607"/>
                  </a:lnTo>
                  <a:lnTo>
                    <a:pt x="4963" y="7241"/>
                  </a:lnTo>
                  <a:lnTo>
                    <a:pt x="5899" y="6834"/>
                  </a:lnTo>
                  <a:lnTo>
                    <a:pt x="6143" y="6753"/>
                  </a:lnTo>
                  <a:lnTo>
                    <a:pt x="6346" y="6672"/>
                  </a:lnTo>
                  <a:lnTo>
                    <a:pt x="6428" y="6590"/>
                  </a:lnTo>
                  <a:lnTo>
                    <a:pt x="6468" y="6509"/>
                  </a:lnTo>
                  <a:lnTo>
                    <a:pt x="6509" y="6428"/>
                  </a:lnTo>
                  <a:lnTo>
                    <a:pt x="6509" y="6306"/>
                  </a:lnTo>
                  <a:lnTo>
                    <a:pt x="6346" y="5777"/>
                  </a:lnTo>
                  <a:lnTo>
                    <a:pt x="5614" y="3702"/>
                  </a:lnTo>
                  <a:lnTo>
                    <a:pt x="4882" y="1628"/>
                  </a:lnTo>
                  <a:lnTo>
                    <a:pt x="4353" y="163"/>
                  </a:lnTo>
                  <a:lnTo>
                    <a:pt x="4313" y="82"/>
                  </a:lnTo>
                  <a:lnTo>
                    <a:pt x="4231" y="41"/>
                  </a:lnTo>
                  <a:lnTo>
                    <a:pt x="4150" y="1"/>
                  </a:lnTo>
                  <a:close/>
                </a:path>
              </a:pathLst>
            </a:custGeom>
            <a:solidFill>
              <a:srgbClr val="AAD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5"/>
            <p:cNvSpPr/>
            <p:nvPr/>
          </p:nvSpPr>
          <p:spPr>
            <a:xfrm>
              <a:off x="4649773" y="1792888"/>
              <a:ext cx="68911" cy="57746"/>
            </a:xfrm>
            <a:custGeom>
              <a:avLst/>
              <a:gdLst/>
              <a:ahLst/>
              <a:cxnLst/>
              <a:rect l="l" t="t" r="r" b="b"/>
              <a:pathLst>
                <a:path w="1506" h="1262" extrusionOk="0">
                  <a:moveTo>
                    <a:pt x="122" y="1"/>
                  </a:moveTo>
                  <a:lnTo>
                    <a:pt x="82" y="41"/>
                  </a:lnTo>
                  <a:lnTo>
                    <a:pt x="0" y="82"/>
                  </a:lnTo>
                  <a:lnTo>
                    <a:pt x="0" y="163"/>
                  </a:lnTo>
                  <a:lnTo>
                    <a:pt x="0" y="245"/>
                  </a:lnTo>
                  <a:lnTo>
                    <a:pt x="41" y="326"/>
                  </a:lnTo>
                  <a:lnTo>
                    <a:pt x="82" y="367"/>
                  </a:lnTo>
                  <a:lnTo>
                    <a:pt x="366" y="570"/>
                  </a:lnTo>
                  <a:lnTo>
                    <a:pt x="529" y="651"/>
                  </a:lnTo>
                  <a:lnTo>
                    <a:pt x="570" y="692"/>
                  </a:lnTo>
                  <a:lnTo>
                    <a:pt x="610" y="733"/>
                  </a:lnTo>
                  <a:lnTo>
                    <a:pt x="651" y="733"/>
                  </a:lnTo>
                  <a:lnTo>
                    <a:pt x="1139" y="1180"/>
                  </a:lnTo>
                  <a:lnTo>
                    <a:pt x="1221" y="1221"/>
                  </a:lnTo>
                  <a:lnTo>
                    <a:pt x="1302" y="1262"/>
                  </a:lnTo>
                  <a:lnTo>
                    <a:pt x="1383" y="1221"/>
                  </a:lnTo>
                  <a:lnTo>
                    <a:pt x="1424" y="1180"/>
                  </a:lnTo>
                  <a:lnTo>
                    <a:pt x="1465" y="1140"/>
                  </a:lnTo>
                  <a:lnTo>
                    <a:pt x="1505" y="1058"/>
                  </a:lnTo>
                  <a:lnTo>
                    <a:pt x="1465" y="977"/>
                  </a:lnTo>
                  <a:lnTo>
                    <a:pt x="1424" y="895"/>
                  </a:lnTo>
                  <a:lnTo>
                    <a:pt x="895" y="448"/>
                  </a:lnTo>
                  <a:lnTo>
                    <a:pt x="285" y="41"/>
                  </a:lnTo>
                  <a:lnTo>
                    <a:pt x="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5"/>
            <p:cNvSpPr/>
            <p:nvPr/>
          </p:nvSpPr>
          <p:spPr>
            <a:xfrm>
              <a:off x="4863832" y="1876627"/>
              <a:ext cx="70741" cy="44751"/>
            </a:xfrm>
            <a:custGeom>
              <a:avLst/>
              <a:gdLst/>
              <a:ahLst/>
              <a:cxnLst/>
              <a:rect l="l" t="t" r="r" b="b"/>
              <a:pathLst>
                <a:path w="1546" h="978" extrusionOk="0">
                  <a:moveTo>
                    <a:pt x="1261" y="1"/>
                  </a:moveTo>
                  <a:lnTo>
                    <a:pt x="1220" y="42"/>
                  </a:lnTo>
                  <a:lnTo>
                    <a:pt x="1180" y="123"/>
                  </a:lnTo>
                  <a:lnTo>
                    <a:pt x="1139" y="204"/>
                  </a:lnTo>
                  <a:lnTo>
                    <a:pt x="1139" y="245"/>
                  </a:lnTo>
                  <a:lnTo>
                    <a:pt x="1139" y="367"/>
                  </a:lnTo>
                  <a:lnTo>
                    <a:pt x="1098" y="367"/>
                  </a:lnTo>
                  <a:lnTo>
                    <a:pt x="1098" y="408"/>
                  </a:lnTo>
                  <a:lnTo>
                    <a:pt x="1058" y="448"/>
                  </a:lnTo>
                  <a:lnTo>
                    <a:pt x="976" y="530"/>
                  </a:lnTo>
                  <a:lnTo>
                    <a:pt x="936" y="570"/>
                  </a:lnTo>
                  <a:lnTo>
                    <a:pt x="895" y="570"/>
                  </a:lnTo>
                  <a:lnTo>
                    <a:pt x="814" y="611"/>
                  </a:lnTo>
                  <a:lnTo>
                    <a:pt x="692" y="611"/>
                  </a:lnTo>
                  <a:lnTo>
                    <a:pt x="651" y="570"/>
                  </a:lnTo>
                  <a:lnTo>
                    <a:pt x="610" y="570"/>
                  </a:lnTo>
                  <a:lnTo>
                    <a:pt x="570" y="530"/>
                  </a:lnTo>
                  <a:lnTo>
                    <a:pt x="529" y="530"/>
                  </a:lnTo>
                  <a:lnTo>
                    <a:pt x="529" y="489"/>
                  </a:lnTo>
                  <a:lnTo>
                    <a:pt x="488" y="448"/>
                  </a:lnTo>
                  <a:lnTo>
                    <a:pt x="447" y="448"/>
                  </a:lnTo>
                  <a:lnTo>
                    <a:pt x="447" y="408"/>
                  </a:lnTo>
                  <a:lnTo>
                    <a:pt x="407" y="367"/>
                  </a:lnTo>
                  <a:lnTo>
                    <a:pt x="366" y="245"/>
                  </a:lnTo>
                  <a:lnTo>
                    <a:pt x="366" y="164"/>
                  </a:lnTo>
                  <a:lnTo>
                    <a:pt x="285" y="123"/>
                  </a:lnTo>
                  <a:lnTo>
                    <a:pt x="122" y="123"/>
                  </a:lnTo>
                  <a:lnTo>
                    <a:pt x="81" y="164"/>
                  </a:lnTo>
                  <a:lnTo>
                    <a:pt x="41" y="204"/>
                  </a:lnTo>
                  <a:lnTo>
                    <a:pt x="0" y="286"/>
                  </a:lnTo>
                  <a:lnTo>
                    <a:pt x="0" y="367"/>
                  </a:lnTo>
                  <a:lnTo>
                    <a:pt x="41" y="489"/>
                  </a:lnTo>
                  <a:lnTo>
                    <a:pt x="122" y="611"/>
                  </a:lnTo>
                  <a:lnTo>
                    <a:pt x="203" y="733"/>
                  </a:lnTo>
                  <a:lnTo>
                    <a:pt x="285" y="815"/>
                  </a:lnTo>
                  <a:lnTo>
                    <a:pt x="407" y="896"/>
                  </a:lnTo>
                  <a:lnTo>
                    <a:pt x="529" y="977"/>
                  </a:lnTo>
                  <a:lnTo>
                    <a:pt x="976" y="977"/>
                  </a:lnTo>
                  <a:lnTo>
                    <a:pt x="1098" y="896"/>
                  </a:lnTo>
                  <a:lnTo>
                    <a:pt x="1220" y="815"/>
                  </a:lnTo>
                  <a:lnTo>
                    <a:pt x="1342" y="733"/>
                  </a:lnTo>
                  <a:lnTo>
                    <a:pt x="1424" y="611"/>
                  </a:lnTo>
                  <a:lnTo>
                    <a:pt x="1505" y="489"/>
                  </a:lnTo>
                  <a:lnTo>
                    <a:pt x="1546" y="367"/>
                  </a:lnTo>
                  <a:lnTo>
                    <a:pt x="1546" y="204"/>
                  </a:lnTo>
                  <a:lnTo>
                    <a:pt x="1546" y="123"/>
                  </a:lnTo>
                  <a:lnTo>
                    <a:pt x="1505" y="42"/>
                  </a:lnTo>
                  <a:lnTo>
                    <a:pt x="1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5"/>
            <p:cNvSpPr/>
            <p:nvPr/>
          </p:nvSpPr>
          <p:spPr>
            <a:xfrm>
              <a:off x="5156047" y="1694232"/>
              <a:ext cx="50287" cy="195476"/>
            </a:xfrm>
            <a:custGeom>
              <a:avLst/>
              <a:gdLst/>
              <a:ahLst/>
              <a:cxnLst/>
              <a:rect l="l" t="t" r="r" b="b"/>
              <a:pathLst>
                <a:path w="1099" h="4272" extrusionOk="0">
                  <a:moveTo>
                    <a:pt x="895" y="1"/>
                  </a:moveTo>
                  <a:lnTo>
                    <a:pt x="814" y="41"/>
                  </a:lnTo>
                  <a:lnTo>
                    <a:pt x="773" y="82"/>
                  </a:lnTo>
                  <a:lnTo>
                    <a:pt x="692" y="123"/>
                  </a:lnTo>
                  <a:lnTo>
                    <a:pt x="692" y="204"/>
                  </a:lnTo>
                  <a:lnTo>
                    <a:pt x="570" y="1180"/>
                  </a:lnTo>
                  <a:lnTo>
                    <a:pt x="448" y="2157"/>
                  </a:lnTo>
                  <a:lnTo>
                    <a:pt x="244" y="3092"/>
                  </a:lnTo>
                  <a:lnTo>
                    <a:pt x="0" y="4028"/>
                  </a:lnTo>
                  <a:lnTo>
                    <a:pt x="0" y="4109"/>
                  </a:lnTo>
                  <a:lnTo>
                    <a:pt x="0" y="4190"/>
                  </a:lnTo>
                  <a:lnTo>
                    <a:pt x="41" y="4231"/>
                  </a:lnTo>
                  <a:lnTo>
                    <a:pt x="122" y="4272"/>
                  </a:lnTo>
                  <a:lnTo>
                    <a:pt x="285" y="4272"/>
                  </a:lnTo>
                  <a:lnTo>
                    <a:pt x="326" y="4231"/>
                  </a:lnTo>
                  <a:lnTo>
                    <a:pt x="366" y="4150"/>
                  </a:lnTo>
                  <a:lnTo>
                    <a:pt x="610" y="3173"/>
                  </a:lnTo>
                  <a:lnTo>
                    <a:pt x="854" y="2197"/>
                  </a:lnTo>
                  <a:lnTo>
                    <a:pt x="976" y="1221"/>
                  </a:lnTo>
                  <a:lnTo>
                    <a:pt x="1098" y="204"/>
                  </a:lnTo>
                  <a:lnTo>
                    <a:pt x="1058" y="123"/>
                  </a:lnTo>
                  <a:lnTo>
                    <a:pt x="1017" y="82"/>
                  </a:lnTo>
                  <a:lnTo>
                    <a:pt x="976" y="41"/>
                  </a:lnTo>
                  <a:lnTo>
                    <a:pt x="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5"/>
            <p:cNvSpPr/>
            <p:nvPr/>
          </p:nvSpPr>
          <p:spPr>
            <a:xfrm>
              <a:off x="3598147" y="2611878"/>
              <a:ext cx="286671" cy="184265"/>
            </a:xfrm>
            <a:custGeom>
              <a:avLst/>
              <a:gdLst/>
              <a:ahLst/>
              <a:cxnLst/>
              <a:rect l="l" t="t" r="r" b="b"/>
              <a:pathLst>
                <a:path w="6265" h="4027" extrusionOk="0">
                  <a:moveTo>
                    <a:pt x="854" y="0"/>
                  </a:moveTo>
                  <a:lnTo>
                    <a:pt x="773" y="41"/>
                  </a:lnTo>
                  <a:lnTo>
                    <a:pt x="610" y="244"/>
                  </a:lnTo>
                  <a:lnTo>
                    <a:pt x="448" y="447"/>
                  </a:lnTo>
                  <a:lnTo>
                    <a:pt x="326" y="651"/>
                  </a:lnTo>
                  <a:lnTo>
                    <a:pt x="204" y="895"/>
                  </a:lnTo>
                  <a:lnTo>
                    <a:pt x="122" y="1139"/>
                  </a:lnTo>
                  <a:lnTo>
                    <a:pt x="82" y="1383"/>
                  </a:lnTo>
                  <a:lnTo>
                    <a:pt x="41" y="1627"/>
                  </a:lnTo>
                  <a:lnTo>
                    <a:pt x="0" y="1912"/>
                  </a:lnTo>
                  <a:lnTo>
                    <a:pt x="41" y="2156"/>
                  </a:lnTo>
                  <a:lnTo>
                    <a:pt x="82" y="2400"/>
                  </a:lnTo>
                  <a:lnTo>
                    <a:pt x="122" y="2644"/>
                  </a:lnTo>
                  <a:lnTo>
                    <a:pt x="244" y="2888"/>
                  </a:lnTo>
                  <a:lnTo>
                    <a:pt x="366" y="3091"/>
                  </a:lnTo>
                  <a:lnTo>
                    <a:pt x="488" y="3295"/>
                  </a:lnTo>
                  <a:lnTo>
                    <a:pt x="692" y="3498"/>
                  </a:lnTo>
                  <a:lnTo>
                    <a:pt x="895" y="3661"/>
                  </a:lnTo>
                  <a:lnTo>
                    <a:pt x="1099" y="3783"/>
                  </a:lnTo>
                  <a:lnTo>
                    <a:pt x="1261" y="3864"/>
                  </a:lnTo>
                  <a:lnTo>
                    <a:pt x="1709" y="3986"/>
                  </a:lnTo>
                  <a:lnTo>
                    <a:pt x="2115" y="4027"/>
                  </a:lnTo>
                  <a:lnTo>
                    <a:pt x="2563" y="4027"/>
                  </a:lnTo>
                  <a:lnTo>
                    <a:pt x="3010" y="3946"/>
                  </a:lnTo>
                  <a:lnTo>
                    <a:pt x="3417" y="3783"/>
                  </a:lnTo>
                  <a:lnTo>
                    <a:pt x="3824" y="3620"/>
                  </a:lnTo>
                  <a:lnTo>
                    <a:pt x="4190" y="3417"/>
                  </a:lnTo>
                  <a:lnTo>
                    <a:pt x="4515" y="3213"/>
                  </a:lnTo>
                  <a:lnTo>
                    <a:pt x="4800" y="2969"/>
                  </a:lnTo>
                  <a:lnTo>
                    <a:pt x="5288" y="2481"/>
                  </a:lnTo>
                  <a:lnTo>
                    <a:pt x="5776" y="1953"/>
                  </a:lnTo>
                  <a:lnTo>
                    <a:pt x="6224" y="1383"/>
                  </a:lnTo>
                  <a:lnTo>
                    <a:pt x="6264" y="1302"/>
                  </a:lnTo>
                  <a:lnTo>
                    <a:pt x="6264" y="1220"/>
                  </a:lnTo>
                  <a:lnTo>
                    <a:pt x="6224" y="1139"/>
                  </a:lnTo>
                  <a:lnTo>
                    <a:pt x="6183" y="1098"/>
                  </a:lnTo>
                  <a:lnTo>
                    <a:pt x="5939" y="1098"/>
                  </a:lnTo>
                  <a:lnTo>
                    <a:pt x="5898" y="1180"/>
                  </a:lnTo>
                  <a:lnTo>
                    <a:pt x="5247" y="1953"/>
                  </a:lnTo>
                  <a:lnTo>
                    <a:pt x="4922" y="2319"/>
                  </a:lnTo>
                  <a:lnTo>
                    <a:pt x="4556" y="2644"/>
                  </a:lnTo>
                  <a:lnTo>
                    <a:pt x="4190" y="2929"/>
                  </a:lnTo>
                  <a:lnTo>
                    <a:pt x="3742" y="3213"/>
                  </a:lnTo>
                  <a:lnTo>
                    <a:pt x="3295" y="3417"/>
                  </a:lnTo>
                  <a:lnTo>
                    <a:pt x="2848" y="3580"/>
                  </a:lnTo>
                  <a:lnTo>
                    <a:pt x="2481" y="3620"/>
                  </a:lnTo>
                  <a:lnTo>
                    <a:pt x="2115" y="3620"/>
                  </a:lnTo>
                  <a:lnTo>
                    <a:pt x="1749" y="3580"/>
                  </a:lnTo>
                  <a:lnTo>
                    <a:pt x="1424" y="3498"/>
                  </a:lnTo>
                  <a:lnTo>
                    <a:pt x="1099" y="3335"/>
                  </a:lnTo>
                  <a:lnTo>
                    <a:pt x="854" y="3091"/>
                  </a:lnTo>
                  <a:lnTo>
                    <a:pt x="651" y="2807"/>
                  </a:lnTo>
                  <a:lnTo>
                    <a:pt x="488" y="2441"/>
                  </a:lnTo>
                  <a:lnTo>
                    <a:pt x="448" y="2156"/>
                  </a:lnTo>
                  <a:lnTo>
                    <a:pt x="407" y="1871"/>
                  </a:lnTo>
                  <a:lnTo>
                    <a:pt x="448" y="1586"/>
                  </a:lnTo>
                  <a:lnTo>
                    <a:pt x="488" y="1302"/>
                  </a:lnTo>
                  <a:lnTo>
                    <a:pt x="570" y="1017"/>
                  </a:lnTo>
                  <a:lnTo>
                    <a:pt x="692" y="773"/>
                  </a:lnTo>
                  <a:lnTo>
                    <a:pt x="854" y="529"/>
                  </a:lnTo>
                  <a:lnTo>
                    <a:pt x="1058" y="325"/>
                  </a:lnTo>
                  <a:lnTo>
                    <a:pt x="1099" y="244"/>
                  </a:lnTo>
                  <a:lnTo>
                    <a:pt x="1139" y="163"/>
                  </a:lnTo>
                  <a:lnTo>
                    <a:pt x="1099" y="122"/>
                  </a:lnTo>
                  <a:lnTo>
                    <a:pt x="1058" y="41"/>
                  </a:lnTo>
                  <a:lnTo>
                    <a:pt x="10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5"/>
            <p:cNvSpPr/>
            <p:nvPr/>
          </p:nvSpPr>
          <p:spPr>
            <a:xfrm>
              <a:off x="4670227" y="1718439"/>
              <a:ext cx="87534" cy="243887"/>
            </a:xfrm>
            <a:custGeom>
              <a:avLst/>
              <a:gdLst/>
              <a:ahLst/>
              <a:cxnLst/>
              <a:rect l="l" t="t" r="r" b="b"/>
              <a:pathLst>
                <a:path w="1913" h="5330" extrusionOk="0">
                  <a:moveTo>
                    <a:pt x="163" y="1"/>
                  </a:moveTo>
                  <a:lnTo>
                    <a:pt x="82" y="41"/>
                  </a:lnTo>
                  <a:lnTo>
                    <a:pt x="41" y="82"/>
                  </a:lnTo>
                  <a:lnTo>
                    <a:pt x="1" y="163"/>
                  </a:lnTo>
                  <a:lnTo>
                    <a:pt x="1" y="245"/>
                  </a:lnTo>
                  <a:lnTo>
                    <a:pt x="1506" y="5207"/>
                  </a:lnTo>
                  <a:lnTo>
                    <a:pt x="1546" y="5288"/>
                  </a:lnTo>
                  <a:lnTo>
                    <a:pt x="1587" y="5329"/>
                  </a:lnTo>
                  <a:lnTo>
                    <a:pt x="1831" y="5329"/>
                  </a:lnTo>
                  <a:lnTo>
                    <a:pt x="1872" y="5248"/>
                  </a:lnTo>
                  <a:lnTo>
                    <a:pt x="1912" y="5207"/>
                  </a:lnTo>
                  <a:lnTo>
                    <a:pt x="1872" y="5085"/>
                  </a:lnTo>
                  <a:lnTo>
                    <a:pt x="407" y="163"/>
                  </a:lnTo>
                  <a:lnTo>
                    <a:pt x="367" y="82"/>
                  </a:lnTo>
                  <a:lnTo>
                    <a:pt x="285" y="41"/>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5"/>
            <p:cNvSpPr/>
            <p:nvPr/>
          </p:nvSpPr>
          <p:spPr>
            <a:xfrm>
              <a:off x="4865663" y="1642113"/>
              <a:ext cx="94993" cy="240181"/>
            </a:xfrm>
            <a:custGeom>
              <a:avLst/>
              <a:gdLst/>
              <a:ahLst/>
              <a:cxnLst/>
              <a:rect l="l" t="t" r="r" b="b"/>
              <a:pathLst>
                <a:path w="2076" h="5249" extrusionOk="0">
                  <a:moveTo>
                    <a:pt x="123" y="1"/>
                  </a:moveTo>
                  <a:lnTo>
                    <a:pt x="82" y="41"/>
                  </a:lnTo>
                  <a:lnTo>
                    <a:pt x="1" y="82"/>
                  </a:lnTo>
                  <a:lnTo>
                    <a:pt x="1" y="164"/>
                  </a:lnTo>
                  <a:lnTo>
                    <a:pt x="1" y="245"/>
                  </a:lnTo>
                  <a:lnTo>
                    <a:pt x="367" y="1465"/>
                  </a:lnTo>
                  <a:lnTo>
                    <a:pt x="774" y="2726"/>
                  </a:lnTo>
                  <a:lnTo>
                    <a:pt x="1221" y="3946"/>
                  </a:lnTo>
                  <a:lnTo>
                    <a:pt x="1709" y="5126"/>
                  </a:lnTo>
                  <a:lnTo>
                    <a:pt x="1750" y="5207"/>
                  </a:lnTo>
                  <a:lnTo>
                    <a:pt x="1831" y="5248"/>
                  </a:lnTo>
                  <a:lnTo>
                    <a:pt x="1912" y="5248"/>
                  </a:lnTo>
                  <a:lnTo>
                    <a:pt x="1953" y="5207"/>
                  </a:lnTo>
                  <a:lnTo>
                    <a:pt x="2035" y="5167"/>
                  </a:lnTo>
                  <a:lnTo>
                    <a:pt x="2075" y="5085"/>
                  </a:lnTo>
                  <a:lnTo>
                    <a:pt x="2075" y="5004"/>
                  </a:lnTo>
                  <a:lnTo>
                    <a:pt x="2075" y="4923"/>
                  </a:lnTo>
                  <a:lnTo>
                    <a:pt x="1546" y="3743"/>
                  </a:lnTo>
                  <a:lnTo>
                    <a:pt x="1140" y="2563"/>
                  </a:lnTo>
                  <a:lnTo>
                    <a:pt x="733" y="1343"/>
                  </a:lnTo>
                  <a:lnTo>
                    <a:pt x="367" y="123"/>
                  </a:lnTo>
                  <a:lnTo>
                    <a:pt x="326" y="4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5"/>
            <p:cNvSpPr/>
            <p:nvPr/>
          </p:nvSpPr>
          <p:spPr>
            <a:xfrm>
              <a:off x="5366354" y="1158215"/>
              <a:ext cx="54040" cy="29788"/>
            </a:xfrm>
            <a:custGeom>
              <a:avLst/>
              <a:gdLst/>
              <a:ahLst/>
              <a:cxnLst/>
              <a:rect l="l" t="t" r="r" b="b"/>
              <a:pathLst>
                <a:path w="1181" h="651" extrusionOk="0">
                  <a:moveTo>
                    <a:pt x="895" y="0"/>
                  </a:moveTo>
                  <a:lnTo>
                    <a:pt x="855" y="41"/>
                  </a:lnTo>
                  <a:lnTo>
                    <a:pt x="773" y="122"/>
                  </a:lnTo>
                  <a:lnTo>
                    <a:pt x="773" y="81"/>
                  </a:lnTo>
                  <a:lnTo>
                    <a:pt x="733" y="122"/>
                  </a:lnTo>
                  <a:lnTo>
                    <a:pt x="692" y="163"/>
                  </a:lnTo>
                  <a:lnTo>
                    <a:pt x="611" y="203"/>
                  </a:lnTo>
                  <a:lnTo>
                    <a:pt x="570" y="203"/>
                  </a:lnTo>
                  <a:lnTo>
                    <a:pt x="489" y="244"/>
                  </a:lnTo>
                  <a:lnTo>
                    <a:pt x="123" y="244"/>
                  </a:lnTo>
                  <a:lnTo>
                    <a:pt x="82" y="285"/>
                  </a:lnTo>
                  <a:lnTo>
                    <a:pt x="41" y="366"/>
                  </a:lnTo>
                  <a:lnTo>
                    <a:pt x="1" y="447"/>
                  </a:lnTo>
                  <a:lnTo>
                    <a:pt x="41" y="529"/>
                  </a:lnTo>
                  <a:lnTo>
                    <a:pt x="82" y="569"/>
                  </a:lnTo>
                  <a:lnTo>
                    <a:pt x="123" y="610"/>
                  </a:lnTo>
                  <a:lnTo>
                    <a:pt x="204" y="651"/>
                  </a:lnTo>
                  <a:lnTo>
                    <a:pt x="448" y="651"/>
                  </a:lnTo>
                  <a:lnTo>
                    <a:pt x="692" y="569"/>
                  </a:lnTo>
                  <a:lnTo>
                    <a:pt x="936" y="488"/>
                  </a:lnTo>
                  <a:lnTo>
                    <a:pt x="1099" y="325"/>
                  </a:lnTo>
                  <a:lnTo>
                    <a:pt x="1180" y="244"/>
                  </a:lnTo>
                  <a:lnTo>
                    <a:pt x="1180" y="203"/>
                  </a:lnTo>
                  <a:lnTo>
                    <a:pt x="1180" y="122"/>
                  </a:lnTo>
                  <a:lnTo>
                    <a:pt x="1099" y="41"/>
                  </a:lnTo>
                  <a:lnTo>
                    <a:pt x="10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5"/>
            <p:cNvSpPr/>
            <p:nvPr/>
          </p:nvSpPr>
          <p:spPr>
            <a:xfrm>
              <a:off x="5308653" y="1135839"/>
              <a:ext cx="65204" cy="24251"/>
            </a:xfrm>
            <a:custGeom>
              <a:avLst/>
              <a:gdLst/>
              <a:ahLst/>
              <a:cxnLst/>
              <a:rect l="l" t="t" r="r" b="b"/>
              <a:pathLst>
                <a:path w="1425" h="530" extrusionOk="0">
                  <a:moveTo>
                    <a:pt x="1180" y="1"/>
                  </a:moveTo>
                  <a:lnTo>
                    <a:pt x="163" y="123"/>
                  </a:lnTo>
                  <a:lnTo>
                    <a:pt x="82" y="164"/>
                  </a:lnTo>
                  <a:lnTo>
                    <a:pt x="41" y="204"/>
                  </a:lnTo>
                  <a:lnTo>
                    <a:pt x="1" y="286"/>
                  </a:lnTo>
                  <a:lnTo>
                    <a:pt x="1" y="367"/>
                  </a:lnTo>
                  <a:lnTo>
                    <a:pt x="41" y="448"/>
                  </a:lnTo>
                  <a:lnTo>
                    <a:pt x="123" y="489"/>
                  </a:lnTo>
                  <a:lnTo>
                    <a:pt x="163" y="530"/>
                  </a:lnTo>
                  <a:lnTo>
                    <a:pt x="245" y="530"/>
                  </a:lnTo>
                  <a:lnTo>
                    <a:pt x="1262" y="367"/>
                  </a:lnTo>
                  <a:lnTo>
                    <a:pt x="1343" y="326"/>
                  </a:lnTo>
                  <a:lnTo>
                    <a:pt x="1384" y="286"/>
                  </a:lnTo>
                  <a:lnTo>
                    <a:pt x="1424" y="204"/>
                  </a:lnTo>
                  <a:lnTo>
                    <a:pt x="1424" y="123"/>
                  </a:lnTo>
                  <a:lnTo>
                    <a:pt x="1384" y="42"/>
                  </a:lnTo>
                  <a:lnTo>
                    <a:pt x="13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5"/>
            <p:cNvSpPr/>
            <p:nvPr/>
          </p:nvSpPr>
          <p:spPr>
            <a:xfrm>
              <a:off x="5265868" y="1100513"/>
              <a:ext cx="52164" cy="20499"/>
            </a:xfrm>
            <a:custGeom>
              <a:avLst/>
              <a:gdLst/>
              <a:ahLst/>
              <a:cxnLst/>
              <a:rect l="l" t="t" r="r" b="b"/>
              <a:pathLst>
                <a:path w="1140" h="448" extrusionOk="0">
                  <a:moveTo>
                    <a:pt x="936" y="0"/>
                  </a:moveTo>
                  <a:lnTo>
                    <a:pt x="203" y="41"/>
                  </a:lnTo>
                  <a:lnTo>
                    <a:pt x="122" y="81"/>
                  </a:lnTo>
                  <a:lnTo>
                    <a:pt x="41" y="122"/>
                  </a:lnTo>
                  <a:lnTo>
                    <a:pt x="0" y="163"/>
                  </a:lnTo>
                  <a:lnTo>
                    <a:pt x="0" y="244"/>
                  </a:lnTo>
                  <a:lnTo>
                    <a:pt x="0" y="325"/>
                  </a:lnTo>
                  <a:lnTo>
                    <a:pt x="41" y="407"/>
                  </a:lnTo>
                  <a:lnTo>
                    <a:pt x="122" y="448"/>
                  </a:lnTo>
                  <a:lnTo>
                    <a:pt x="203" y="448"/>
                  </a:lnTo>
                  <a:lnTo>
                    <a:pt x="936" y="407"/>
                  </a:lnTo>
                  <a:lnTo>
                    <a:pt x="1017" y="407"/>
                  </a:lnTo>
                  <a:lnTo>
                    <a:pt x="1058" y="366"/>
                  </a:lnTo>
                  <a:lnTo>
                    <a:pt x="1098" y="285"/>
                  </a:lnTo>
                  <a:lnTo>
                    <a:pt x="1139" y="203"/>
                  </a:lnTo>
                  <a:lnTo>
                    <a:pt x="1098" y="122"/>
                  </a:lnTo>
                  <a:lnTo>
                    <a:pt x="1058" y="81"/>
                  </a:lnTo>
                  <a:lnTo>
                    <a:pt x="1017" y="41"/>
                  </a:lnTo>
                  <a:lnTo>
                    <a:pt x="9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5"/>
            <p:cNvSpPr/>
            <p:nvPr/>
          </p:nvSpPr>
          <p:spPr>
            <a:xfrm>
              <a:off x="5211873" y="1068848"/>
              <a:ext cx="61452" cy="18669"/>
            </a:xfrm>
            <a:custGeom>
              <a:avLst/>
              <a:gdLst/>
              <a:ahLst/>
              <a:cxnLst/>
              <a:rect l="l" t="t" r="r" b="b"/>
              <a:pathLst>
                <a:path w="1343" h="408" extrusionOk="0">
                  <a:moveTo>
                    <a:pt x="163" y="1"/>
                  </a:moveTo>
                  <a:lnTo>
                    <a:pt x="82" y="41"/>
                  </a:lnTo>
                  <a:lnTo>
                    <a:pt x="41" y="123"/>
                  </a:lnTo>
                  <a:lnTo>
                    <a:pt x="0" y="204"/>
                  </a:lnTo>
                  <a:lnTo>
                    <a:pt x="41" y="285"/>
                  </a:lnTo>
                  <a:lnTo>
                    <a:pt x="82" y="326"/>
                  </a:lnTo>
                  <a:lnTo>
                    <a:pt x="123" y="367"/>
                  </a:lnTo>
                  <a:lnTo>
                    <a:pt x="204" y="407"/>
                  </a:lnTo>
                  <a:lnTo>
                    <a:pt x="1221" y="407"/>
                  </a:lnTo>
                  <a:lnTo>
                    <a:pt x="1261" y="367"/>
                  </a:lnTo>
                  <a:lnTo>
                    <a:pt x="1302" y="285"/>
                  </a:lnTo>
                  <a:lnTo>
                    <a:pt x="1343" y="245"/>
                  </a:lnTo>
                  <a:lnTo>
                    <a:pt x="1302" y="163"/>
                  </a:lnTo>
                  <a:lnTo>
                    <a:pt x="1261" y="82"/>
                  </a:lnTo>
                  <a:lnTo>
                    <a:pt x="1221" y="41"/>
                  </a:lnTo>
                  <a:lnTo>
                    <a:pt x="1139" y="41"/>
                  </a:lnTo>
                  <a:lnTo>
                    <a:pt x="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5"/>
            <p:cNvSpPr/>
            <p:nvPr/>
          </p:nvSpPr>
          <p:spPr>
            <a:xfrm>
              <a:off x="5183960" y="1040935"/>
              <a:ext cx="29834" cy="24251"/>
            </a:xfrm>
            <a:custGeom>
              <a:avLst/>
              <a:gdLst/>
              <a:ahLst/>
              <a:cxnLst/>
              <a:rect l="l" t="t" r="r" b="b"/>
              <a:pathLst>
                <a:path w="652" h="530" extrusionOk="0">
                  <a:moveTo>
                    <a:pt x="163" y="0"/>
                  </a:moveTo>
                  <a:lnTo>
                    <a:pt x="82" y="41"/>
                  </a:lnTo>
                  <a:lnTo>
                    <a:pt x="41" y="122"/>
                  </a:lnTo>
                  <a:lnTo>
                    <a:pt x="0" y="204"/>
                  </a:lnTo>
                  <a:lnTo>
                    <a:pt x="41" y="285"/>
                  </a:lnTo>
                  <a:lnTo>
                    <a:pt x="41" y="326"/>
                  </a:lnTo>
                  <a:lnTo>
                    <a:pt x="122" y="367"/>
                  </a:lnTo>
                  <a:lnTo>
                    <a:pt x="366" y="489"/>
                  </a:lnTo>
                  <a:lnTo>
                    <a:pt x="448" y="529"/>
                  </a:lnTo>
                  <a:lnTo>
                    <a:pt x="529" y="529"/>
                  </a:lnTo>
                  <a:lnTo>
                    <a:pt x="570" y="489"/>
                  </a:lnTo>
                  <a:lnTo>
                    <a:pt x="651" y="407"/>
                  </a:lnTo>
                  <a:lnTo>
                    <a:pt x="651" y="367"/>
                  </a:lnTo>
                  <a:lnTo>
                    <a:pt x="651" y="285"/>
                  </a:lnTo>
                  <a:lnTo>
                    <a:pt x="651" y="204"/>
                  </a:lnTo>
                  <a:lnTo>
                    <a:pt x="570" y="163"/>
                  </a:lnTo>
                  <a:lnTo>
                    <a:pt x="326" y="41"/>
                  </a:lnTo>
                  <a:lnTo>
                    <a:pt x="24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367341" y="1383393"/>
              <a:ext cx="496972" cy="523054"/>
            </a:xfrm>
            <a:custGeom>
              <a:avLst/>
              <a:gdLst/>
              <a:ahLst/>
              <a:cxnLst/>
              <a:rect l="l" t="t" r="r" b="b"/>
              <a:pathLst>
                <a:path w="10861" h="11431" extrusionOk="0">
                  <a:moveTo>
                    <a:pt x="122" y="1"/>
                  </a:moveTo>
                  <a:lnTo>
                    <a:pt x="41" y="42"/>
                  </a:lnTo>
                  <a:lnTo>
                    <a:pt x="0" y="82"/>
                  </a:lnTo>
                  <a:lnTo>
                    <a:pt x="0" y="164"/>
                  </a:lnTo>
                  <a:lnTo>
                    <a:pt x="0" y="245"/>
                  </a:lnTo>
                  <a:lnTo>
                    <a:pt x="163" y="611"/>
                  </a:lnTo>
                  <a:lnTo>
                    <a:pt x="366" y="936"/>
                  </a:lnTo>
                  <a:lnTo>
                    <a:pt x="773" y="1628"/>
                  </a:lnTo>
                  <a:lnTo>
                    <a:pt x="1261" y="2197"/>
                  </a:lnTo>
                  <a:lnTo>
                    <a:pt x="1790" y="2726"/>
                  </a:lnTo>
                  <a:lnTo>
                    <a:pt x="2360" y="3214"/>
                  </a:lnTo>
                  <a:lnTo>
                    <a:pt x="2970" y="3702"/>
                  </a:lnTo>
                  <a:lnTo>
                    <a:pt x="3580" y="4109"/>
                  </a:lnTo>
                  <a:lnTo>
                    <a:pt x="4271" y="4557"/>
                  </a:lnTo>
                  <a:lnTo>
                    <a:pt x="5573" y="5329"/>
                  </a:lnTo>
                  <a:lnTo>
                    <a:pt x="6915" y="6184"/>
                  </a:lnTo>
                  <a:lnTo>
                    <a:pt x="7525" y="6631"/>
                  </a:lnTo>
                  <a:lnTo>
                    <a:pt x="8136" y="7119"/>
                  </a:lnTo>
                  <a:lnTo>
                    <a:pt x="8664" y="7648"/>
                  </a:lnTo>
                  <a:lnTo>
                    <a:pt x="9193" y="8217"/>
                  </a:lnTo>
                  <a:lnTo>
                    <a:pt x="9437" y="8543"/>
                  </a:lnTo>
                  <a:lnTo>
                    <a:pt x="9681" y="8868"/>
                  </a:lnTo>
                  <a:lnTo>
                    <a:pt x="9885" y="9234"/>
                  </a:lnTo>
                  <a:lnTo>
                    <a:pt x="10047" y="9641"/>
                  </a:lnTo>
                  <a:lnTo>
                    <a:pt x="10210" y="10007"/>
                  </a:lnTo>
                  <a:lnTo>
                    <a:pt x="10332" y="10414"/>
                  </a:lnTo>
                  <a:lnTo>
                    <a:pt x="10414" y="10821"/>
                  </a:lnTo>
                  <a:lnTo>
                    <a:pt x="10454" y="11227"/>
                  </a:lnTo>
                  <a:lnTo>
                    <a:pt x="10495" y="11309"/>
                  </a:lnTo>
                  <a:lnTo>
                    <a:pt x="10536" y="11390"/>
                  </a:lnTo>
                  <a:lnTo>
                    <a:pt x="10617" y="11431"/>
                  </a:lnTo>
                  <a:lnTo>
                    <a:pt x="10739" y="11431"/>
                  </a:lnTo>
                  <a:lnTo>
                    <a:pt x="10820" y="11390"/>
                  </a:lnTo>
                  <a:lnTo>
                    <a:pt x="10861" y="11309"/>
                  </a:lnTo>
                  <a:lnTo>
                    <a:pt x="10861" y="11227"/>
                  </a:lnTo>
                  <a:lnTo>
                    <a:pt x="10820" y="10861"/>
                  </a:lnTo>
                  <a:lnTo>
                    <a:pt x="10780" y="10495"/>
                  </a:lnTo>
                  <a:lnTo>
                    <a:pt x="10698" y="10170"/>
                  </a:lnTo>
                  <a:lnTo>
                    <a:pt x="10576" y="9804"/>
                  </a:lnTo>
                  <a:lnTo>
                    <a:pt x="10291" y="9153"/>
                  </a:lnTo>
                  <a:lnTo>
                    <a:pt x="9925" y="8543"/>
                  </a:lnTo>
                  <a:lnTo>
                    <a:pt x="9478" y="7973"/>
                  </a:lnTo>
                  <a:lnTo>
                    <a:pt x="8990" y="7404"/>
                  </a:lnTo>
                  <a:lnTo>
                    <a:pt x="8502" y="6916"/>
                  </a:lnTo>
                  <a:lnTo>
                    <a:pt x="7932" y="6428"/>
                  </a:lnTo>
                  <a:lnTo>
                    <a:pt x="7281" y="5940"/>
                  </a:lnTo>
                  <a:lnTo>
                    <a:pt x="6590" y="5492"/>
                  </a:lnTo>
                  <a:lnTo>
                    <a:pt x="5166" y="4638"/>
                  </a:lnTo>
                  <a:lnTo>
                    <a:pt x="3783" y="3784"/>
                  </a:lnTo>
                  <a:lnTo>
                    <a:pt x="3092" y="3336"/>
                  </a:lnTo>
                  <a:lnTo>
                    <a:pt x="2482" y="2807"/>
                  </a:lnTo>
                  <a:lnTo>
                    <a:pt x="1831" y="2238"/>
                  </a:lnTo>
                  <a:lnTo>
                    <a:pt x="1261" y="1587"/>
                  </a:lnTo>
                  <a:lnTo>
                    <a:pt x="1017" y="1262"/>
                  </a:lnTo>
                  <a:lnTo>
                    <a:pt x="773" y="896"/>
                  </a:lnTo>
                  <a:lnTo>
                    <a:pt x="570" y="530"/>
                  </a:lnTo>
                  <a:lnTo>
                    <a:pt x="407" y="123"/>
                  </a:lnTo>
                  <a:lnTo>
                    <a:pt x="326" y="42"/>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3279850" y="1107926"/>
              <a:ext cx="106157" cy="152693"/>
            </a:xfrm>
            <a:custGeom>
              <a:avLst/>
              <a:gdLst/>
              <a:ahLst/>
              <a:cxnLst/>
              <a:rect l="l" t="t" r="r" b="b"/>
              <a:pathLst>
                <a:path w="2320" h="3337" extrusionOk="0">
                  <a:moveTo>
                    <a:pt x="936" y="1"/>
                  </a:moveTo>
                  <a:lnTo>
                    <a:pt x="814" y="41"/>
                  </a:lnTo>
                  <a:lnTo>
                    <a:pt x="692" y="82"/>
                  </a:lnTo>
                  <a:lnTo>
                    <a:pt x="570" y="123"/>
                  </a:lnTo>
                  <a:lnTo>
                    <a:pt x="489" y="245"/>
                  </a:lnTo>
                  <a:lnTo>
                    <a:pt x="367" y="448"/>
                  </a:lnTo>
                  <a:lnTo>
                    <a:pt x="204" y="936"/>
                  </a:lnTo>
                  <a:lnTo>
                    <a:pt x="82" y="1465"/>
                  </a:lnTo>
                  <a:lnTo>
                    <a:pt x="1" y="1913"/>
                  </a:lnTo>
                  <a:lnTo>
                    <a:pt x="1" y="2116"/>
                  </a:lnTo>
                  <a:lnTo>
                    <a:pt x="41" y="2360"/>
                  </a:lnTo>
                  <a:lnTo>
                    <a:pt x="82" y="2563"/>
                  </a:lnTo>
                  <a:lnTo>
                    <a:pt x="163" y="2807"/>
                  </a:lnTo>
                  <a:lnTo>
                    <a:pt x="285" y="2970"/>
                  </a:lnTo>
                  <a:lnTo>
                    <a:pt x="448" y="3133"/>
                  </a:lnTo>
                  <a:lnTo>
                    <a:pt x="570" y="3214"/>
                  </a:lnTo>
                  <a:lnTo>
                    <a:pt x="733" y="3296"/>
                  </a:lnTo>
                  <a:lnTo>
                    <a:pt x="855" y="3336"/>
                  </a:lnTo>
                  <a:lnTo>
                    <a:pt x="1018" y="3336"/>
                  </a:lnTo>
                  <a:lnTo>
                    <a:pt x="1343" y="3296"/>
                  </a:lnTo>
                  <a:lnTo>
                    <a:pt x="1628" y="3174"/>
                  </a:lnTo>
                  <a:lnTo>
                    <a:pt x="1790" y="3051"/>
                  </a:lnTo>
                  <a:lnTo>
                    <a:pt x="1912" y="2889"/>
                  </a:lnTo>
                  <a:lnTo>
                    <a:pt x="2034" y="2767"/>
                  </a:lnTo>
                  <a:lnTo>
                    <a:pt x="2156" y="2563"/>
                  </a:lnTo>
                  <a:lnTo>
                    <a:pt x="2238" y="2401"/>
                  </a:lnTo>
                  <a:lnTo>
                    <a:pt x="2278" y="2197"/>
                  </a:lnTo>
                  <a:lnTo>
                    <a:pt x="2319" y="2035"/>
                  </a:lnTo>
                  <a:lnTo>
                    <a:pt x="2319" y="1831"/>
                  </a:lnTo>
                  <a:lnTo>
                    <a:pt x="2278" y="1546"/>
                  </a:lnTo>
                  <a:lnTo>
                    <a:pt x="2197" y="1302"/>
                  </a:lnTo>
                  <a:lnTo>
                    <a:pt x="2116" y="1018"/>
                  </a:lnTo>
                  <a:lnTo>
                    <a:pt x="1953" y="814"/>
                  </a:lnTo>
                  <a:lnTo>
                    <a:pt x="1831" y="570"/>
                  </a:lnTo>
                  <a:lnTo>
                    <a:pt x="1628" y="367"/>
                  </a:lnTo>
                  <a:lnTo>
                    <a:pt x="1424" y="204"/>
                  </a:lnTo>
                  <a:lnTo>
                    <a:pt x="1221" y="82"/>
                  </a:lnTo>
                  <a:lnTo>
                    <a:pt x="1099" y="41"/>
                  </a:lnTo>
                  <a:lnTo>
                    <a:pt x="9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3240772" y="1128426"/>
              <a:ext cx="193600" cy="269923"/>
            </a:xfrm>
            <a:custGeom>
              <a:avLst/>
              <a:gdLst/>
              <a:ahLst/>
              <a:cxnLst/>
              <a:rect l="l" t="t" r="r" b="b"/>
              <a:pathLst>
                <a:path w="4231" h="5899" extrusionOk="0">
                  <a:moveTo>
                    <a:pt x="448" y="0"/>
                  </a:moveTo>
                  <a:lnTo>
                    <a:pt x="326" y="41"/>
                  </a:lnTo>
                  <a:lnTo>
                    <a:pt x="204" y="122"/>
                  </a:lnTo>
                  <a:lnTo>
                    <a:pt x="122" y="204"/>
                  </a:lnTo>
                  <a:lnTo>
                    <a:pt x="82" y="326"/>
                  </a:lnTo>
                  <a:lnTo>
                    <a:pt x="0" y="570"/>
                  </a:lnTo>
                  <a:lnTo>
                    <a:pt x="0" y="814"/>
                  </a:lnTo>
                  <a:lnTo>
                    <a:pt x="0" y="1424"/>
                  </a:lnTo>
                  <a:lnTo>
                    <a:pt x="41" y="2034"/>
                  </a:lnTo>
                  <a:lnTo>
                    <a:pt x="82" y="2644"/>
                  </a:lnTo>
                  <a:lnTo>
                    <a:pt x="204" y="3254"/>
                  </a:lnTo>
                  <a:lnTo>
                    <a:pt x="407" y="3864"/>
                  </a:lnTo>
                  <a:lnTo>
                    <a:pt x="651" y="4434"/>
                  </a:lnTo>
                  <a:lnTo>
                    <a:pt x="977" y="4922"/>
                  </a:lnTo>
                  <a:lnTo>
                    <a:pt x="1180" y="5166"/>
                  </a:lnTo>
                  <a:lnTo>
                    <a:pt x="1383" y="5369"/>
                  </a:lnTo>
                  <a:lnTo>
                    <a:pt x="1587" y="5573"/>
                  </a:lnTo>
                  <a:lnTo>
                    <a:pt x="1872" y="5736"/>
                  </a:lnTo>
                  <a:lnTo>
                    <a:pt x="2116" y="5817"/>
                  </a:lnTo>
                  <a:lnTo>
                    <a:pt x="2400" y="5898"/>
                  </a:lnTo>
                  <a:lnTo>
                    <a:pt x="2726" y="5898"/>
                  </a:lnTo>
                  <a:lnTo>
                    <a:pt x="3010" y="5858"/>
                  </a:lnTo>
                  <a:lnTo>
                    <a:pt x="3295" y="5776"/>
                  </a:lnTo>
                  <a:lnTo>
                    <a:pt x="3580" y="5614"/>
                  </a:lnTo>
                  <a:lnTo>
                    <a:pt x="3702" y="5491"/>
                  </a:lnTo>
                  <a:lnTo>
                    <a:pt x="3824" y="5369"/>
                  </a:lnTo>
                  <a:lnTo>
                    <a:pt x="3987" y="5044"/>
                  </a:lnTo>
                  <a:lnTo>
                    <a:pt x="4109" y="4719"/>
                  </a:lnTo>
                  <a:lnTo>
                    <a:pt x="4190" y="4353"/>
                  </a:lnTo>
                  <a:lnTo>
                    <a:pt x="4231" y="3905"/>
                  </a:lnTo>
                  <a:lnTo>
                    <a:pt x="4231" y="3417"/>
                  </a:lnTo>
                  <a:lnTo>
                    <a:pt x="4231" y="2929"/>
                  </a:lnTo>
                  <a:lnTo>
                    <a:pt x="4190" y="2441"/>
                  </a:lnTo>
                  <a:lnTo>
                    <a:pt x="4109" y="1953"/>
                  </a:lnTo>
                  <a:lnTo>
                    <a:pt x="3946" y="1465"/>
                  </a:lnTo>
                  <a:lnTo>
                    <a:pt x="3783" y="1017"/>
                  </a:lnTo>
                  <a:lnTo>
                    <a:pt x="3580" y="570"/>
                  </a:lnTo>
                  <a:lnTo>
                    <a:pt x="3417" y="366"/>
                  </a:lnTo>
                  <a:lnTo>
                    <a:pt x="3255" y="122"/>
                  </a:lnTo>
                  <a:lnTo>
                    <a:pt x="3132" y="41"/>
                  </a:lnTo>
                  <a:lnTo>
                    <a:pt x="3010" y="0"/>
                  </a:lnTo>
                  <a:lnTo>
                    <a:pt x="2888" y="0"/>
                  </a:lnTo>
                  <a:lnTo>
                    <a:pt x="2766" y="41"/>
                  </a:lnTo>
                  <a:lnTo>
                    <a:pt x="2604" y="122"/>
                  </a:lnTo>
                  <a:lnTo>
                    <a:pt x="2522" y="285"/>
                  </a:lnTo>
                  <a:lnTo>
                    <a:pt x="2360" y="610"/>
                  </a:lnTo>
                  <a:lnTo>
                    <a:pt x="2034" y="1465"/>
                  </a:lnTo>
                  <a:lnTo>
                    <a:pt x="1383" y="570"/>
                  </a:lnTo>
                  <a:lnTo>
                    <a:pt x="1180" y="366"/>
                  </a:lnTo>
                  <a:lnTo>
                    <a:pt x="977" y="163"/>
                  </a:lnTo>
                  <a:lnTo>
                    <a:pt x="855" y="82"/>
                  </a:lnTo>
                  <a:lnTo>
                    <a:pt x="7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3283556" y="1152586"/>
              <a:ext cx="59622" cy="165734"/>
            </a:xfrm>
            <a:custGeom>
              <a:avLst/>
              <a:gdLst/>
              <a:ahLst/>
              <a:cxnLst/>
              <a:rect l="l" t="t" r="r" b="b"/>
              <a:pathLst>
                <a:path w="1303" h="3622" extrusionOk="0">
                  <a:moveTo>
                    <a:pt x="1059" y="1"/>
                  </a:moveTo>
                  <a:lnTo>
                    <a:pt x="1018" y="42"/>
                  </a:lnTo>
                  <a:lnTo>
                    <a:pt x="937" y="123"/>
                  </a:lnTo>
                  <a:lnTo>
                    <a:pt x="611" y="937"/>
                  </a:lnTo>
                  <a:lnTo>
                    <a:pt x="326" y="1750"/>
                  </a:lnTo>
                  <a:lnTo>
                    <a:pt x="123" y="2564"/>
                  </a:lnTo>
                  <a:lnTo>
                    <a:pt x="1" y="3418"/>
                  </a:lnTo>
                  <a:lnTo>
                    <a:pt x="1" y="3540"/>
                  </a:lnTo>
                  <a:lnTo>
                    <a:pt x="42" y="3580"/>
                  </a:lnTo>
                  <a:lnTo>
                    <a:pt x="123" y="3621"/>
                  </a:lnTo>
                  <a:lnTo>
                    <a:pt x="245" y="3621"/>
                  </a:lnTo>
                  <a:lnTo>
                    <a:pt x="326" y="3580"/>
                  </a:lnTo>
                  <a:lnTo>
                    <a:pt x="367" y="3499"/>
                  </a:lnTo>
                  <a:lnTo>
                    <a:pt x="408" y="3418"/>
                  </a:lnTo>
                  <a:lnTo>
                    <a:pt x="530" y="2645"/>
                  </a:lnTo>
                  <a:lnTo>
                    <a:pt x="733" y="1831"/>
                  </a:lnTo>
                  <a:lnTo>
                    <a:pt x="977" y="1059"/>
                  </a:lnTo>
                  <a:lnTo>
                    <a:pt x="1303" y="326"/>
                  </a:lnTo>
                  <a:lnTo>
                    <a:pt x="1303" y="245"/>
                  </a:lnTo>
                  <a:lnTo>
                    <a:pt x="1303" y="164"/>
                  </a:lnTo>
                  <a:lnTo>
                    <a:pt x="1262" y="82"/>
                  </a:lnTo>
                  <a:lnTo>
                    <a:pt x="1221" y="42"/>
                  </a:lnTo>
                  <a:lnTo>
                    <a:pt x="11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3532987" y="1383393"/>
              <a:ext cx="31710" cy="204811"/>
            </a:xfrm>
            <a:custGeom>
              <a:avLst/>
              <a:gdLst/>
              <a:ahLst/>
              <a:cxnLst/>
              <a:rect l="l" t="t" r="r" b="b"/>
              <a:pathLst>
                <a:path w="693" h="4476" extrusionOk="0">
                  <a:moveTo>
                    <a:pt x="489" y="1"/>
                  </a:moveTo>
                  <a:lnTo>
                    <a:pt x="407" y="42"/>
                  </a:lnTo>
                  <a:lnTo>
                    <a:pt x="367" y="82"/>
                  </a:lnTo>
                  <a:lnTo>
                    <a:pt x="326" y="164"/>
                  </a:lnTo>
                  <a:lnTo>
                    <a:pt x="204" y="652"/>
                  </a:lnTo>
                  <a:lnTo>
                    <a:pt x="82" y="1180"/>
                  </a:lnTo>
                  <a:lnTo>
                    <a:pt x="41" y="1709"/>
                  </a:lnTo>
                  <a:lnTo>
                    <a:pt x="1" y="2238"/>
                  </a:lnTo>
                  <a:lnTo>
                    <a:pt x="41" y="2767"/>
                  </a:lnTo>
                  <a:lnTo>
                    <a:pt x="82" y="3296"/>
                  </a:lnTo>
                  <a:lnTo>
                    <a:pt x="163" y="3784"/>
                  </a:lnTo>
                  <a:lnTo>
                    <a:pt x="285" y="4312"/>
                  </a:lnTo>
                  <a:lnTo>
                    <a:pt x="326" y="4394"/>
                  </a:lnTo>
                  <a:lnTo>
                    <a:pt x="367" y="4435"/>
                  </a:lnTo>
                  <a:lnTo>
                    <a:pt x="448" y="4475"/>
                  </a:lnTo>
                  <a:lnTo>
                    <a:pt x="529" y="4435"/>
                  </a:lnTo>
                  <a:lnTo>
                    <a:pt x="611" y="4435"/>
                  </a:lnTo>
                  <a:lnTo>
                    <a:pt x="651" y="4353"/>
                  </a:lnTo>
                  <a:lnTo>
                    <a:pt x="651" y="4312"/>
                  </a:lnTo>
                  <a:lnTo>
                    <a:pt x="651" y="4231"/>
                  </a:lnTo>
                  <a:lnTo>
                    <a:pt x="570" y="3743"/>
                  </a:lnTo>
                  <a:lnTo>
                    <a:pt x="489" y="3214"/>
                  </a:lnTo>
                  <a:lnTo>
                    <a:pt x="448" y="2726"/>
                  </a:lnTo>
                  <a:lnTo>
                    <a:pt x="407" y="2238"/>
                  </a:lnTo>
                  <a:lnTo>
                    <a:pt x="448" y="1750"/>
                  </a:lnTo>
                  <a:lnTo>
                    <a:pt x="489" y="1221"/>
                  </a:lnTo>
                  <a:lnTo>
                    <a:pt x="570" y="733"/>
                  </a:lnTo>
                  <a:lnTo>
                    <a:pt x="692" y="245"/>
                  </a:lnTo>
                  <a:lnTo>
                    <a:pt x="692" y="164"/>
                  </a:lnTo>
                  <a:lnTo>
                    <a:pt x="692" y="82"/>
                  </a:lnTo>
                  <a:lnTo>
                    <a:pt x="611" y="42"/>
                  </a:lnTo>
                  <a:lnTo>
                    <a:pt x="5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3452955" y="1614200"/>
              <a:ext cx="193600" cy="20545"/>
            </a:xfrm>
            <a:custGeom>
              <a:avLst/>
              <a:gdLst/>
              <a:ahLst/>
              <a:cxnLst/>
              <a:rect l="l" t="t" r="r" b="b"/>
              <a:pathLst>
                <a:path w="4231" h="449" extrusionOk="0">
                  <a:moveTo>
                    <a:pt x="204" y="1"/>
                  </a:moveTo>
                  <a:lnTo>
                    <a:pt x="123" y="41"/>
                  </a:lnTo>
                  <a:lnTo>
                    <a:pt x="41" y="82"/>
                  </a:lnTo>
                  <a:lnTo>
                    <a:pt x="1" y="123"/>
                  </a:lnTo>
                  <a:lnTo>
                    <a:pt x="1" y="204"/>
                  </a:lnTo>
                  <a:lnTo>
                    <a:pt x="1" y="285"/>
                  </a:lnTo>
                  <a:lnTo>
                    <a:pt x="41" y="326"/>
                  </a:lnTo>
                  <a:lnTo>
                    <a:pt x="123" y="407"/>
                  </a:lnTo>
                  <a:lnTo>
                    <a:pt x="204" y="407"/>
                  </a:lnTo>
                  <a:lnTo>
                    <a:pt x="4068" y="448"/>
                  </a:lnTo>
                  <a:lnTo>
                    <a:pt x="4149" y="407"/>
                  </a:lnTo>
                  <a:lnTo>
                    <a:pt x="4190" y="367"/>
                  </a:lnTo>
                  <a:lnTo>
                    <a:pt x="4231" y="285"/>
                  </a:lnTo>
                  <a:lnTo>
                    <a:pt x="4231" y="245"/>
                  </a:lnTo>
                  <a:lnTo>
                    <a:pt x="4231" y="163"/>
                  </a:lnTo>
                  <a:lnTo>
                    <a:pt x="4190" y="82"/>
                  </a:lnTo>
                  <a:lnTo>
                    <a:pt x="4149" y="41"/>
                  </a:lnTo>
                  <a:lnTo>
                    <a:pt x="4068" y="41"/>
                  </a:lnTo>
                  <a:lnTo>
                    <a:pt x="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3778665" y="1560251"/>
              <a:ext cx="33540" cy="212223"/>
            </a:xfrm>
            <a:custGeom>
              <a:avLst/>
              <a:gdLst/>
              <a:ahLst/>
              <a:cxnLst/>
              <a:rect l="l" t="t" r="r" b="b"/>
              <a:pathLst>
                <a:path w="733" h="4638" extrusionOk="0">
                  <a:moveTo>
                    <a:pt x="326" y="0"/>
                  </a:moveTo>
                  <a:lnTo>
                    <a:pt x="286" y="41"/>
                  </a:lnTo>
                  <a:lnTo>
                    <a:pt x="204" y="81"/>
                  </a:lnTo>
                  <a:lnTo>
                    <a:pt x="164" y="122"/>
                  </a:lnTo>
                  <a:lnTo>
                    <a:pt x="123" y="203"/>
                  </a:lnTo>
                  <a:lnTo>
                    <a:pt x="42" y="732"/>
                  </a:lnTo>
                  <a:lnTo>
                    <a:pt x="42" y="1302"/>
                  </a:lnTo>
                  <a:lnTo>
                    <a:pt x="1" y="1830"/>
                  </a:lnTo>
                  <a:lnTo>
                    <a:pt x="42" y="2359"/>
                  </a:lnTo>
                  <a:lnTo>
                    <a:pt x="82" y="2888"/>
                  </a:lnTo>
                  <a:lnTo>
                    <a:pt x="123" y="3458"/>
                  </a:lnTo>
                  <a:lnTo>
                    <a:pt x="245" y="3986"/>
                  </a:lnTo>
                  <a:lnTo>
                    <a:pt x="367" y="4515"/>
                  </a:lnTo>
                  <a:lnTo>
                    <a:pt x="367" y="4596"/>
                  </a:lnTo>
                  <a:lnTo>
                    <a:pt x="448" y="4637"/>
                  </a:lnTo>
                  <a:lnTo>
                    <a:pt x="570" y="4637"/>
                  </a:lnTo>
                  <a:lnTo>
                    <a:pt x="652" y="4596"/>
                  </a:lnTo>
                  <a:lnTo>
                    <a:pt x="692" y="4556"/>
                  </a:lnTo>
                  <a:lnTo>
                    <a:pt x="733" y="4474"/>
                  </a:lnTo>
                  <a:lnTo>
                    <a:pt x="733" y="4393"/>
                  </a:lnTo>
                  <a:lnTo>
                    <a:pt x="611" y="3864"/>
                  </a:lnTo>
                  <a:lnTo>
                    <a:pt x="530" y="3376"/>
                  </a:lnTo>
                  <a:lnTo>
                    <a:pt x="489" y="2847"/>
                  </a:lnTo>
                  <a:lnTo>
                    <a:pt x="448" y="2319"/>
                  </a:lnTo>
                  <a:lnTo>
                    <a:pt x="408" y="1261"/>
                  </a:lnTo>
                  <a:lnTo>
                    <a:pt x="530" y="203"/>
                  </a:lnTo>
                  <a:lnTo>
                    <a:pt x="530" y="122"/>
                  </a:lnTo>
                  <a:lnTo>
                    <a:pt x="489" y="81"/>
                  </a:lnTo>
                  <a:lnTo>
                    <a:pt x="408" y="41"/>
                  </a:ln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3661432" y="1796595"/>
              <a:ext cx="186142" cy="68911"/>
            </a:xfrm>
            <a:custGeom>
              <a:avLst/>
              <a:gdLst/>
              <a:ahLst/>
              <a:cxnLst/>
              <a:rect l="l" t="t" r="r" b="b"/>
              <a:pathLst>
                <a:path w="4068" h="1506" extrusionOk="0">
                  <a:moveTo>
                    <a:pt x="204" y="1"/>
                  </a:moveTo>
                  <a:lnTo>
                    <a:pt x="122" y="42"/>
                  </a:lnTo>
                  <a:lnTo>
                    <a:pt x="82" y="82"/>
                  </a:lnTo>
                  <a:lnTo>
                    <a:pt x="41" y="123"/>
                  </a:lnTo>
                  <a:lnTo>
                    <a:pt x="0" y="204"/>
                  </a:lnTo>
                  <a:lnTo>
                    <a:pt x="41" y="286"/>
                  </a:lnTo>
                  <a:lnTo>
                    <a:pt x="82" y="326"/>
                  </a:lnTo>
                  <a:lnTo>
                    <a:pt x="122" y="408"/>
                  </a:lnTo>
                  <a:lnTo>
                    <a:pt x="204" y="408"/>
                  </a:lnTo>
                  <a:lnTo>
                    <a:pt x="692" y="448"/>
                  </a:lnTo>
                  <a:lnTo>
                    <a:pt x="1139" y="489"/>
                  </a:lnTo>
                  <a:lnTo>
                    <a:pt x="1627" y="570"/>
                  </a:lnTo>
                  <a:lnTo>
                    <a:pt x="2075" y="692"/>
                  </a:lnTo>
                  <a:lnTo>
                    <a:pt x="2522" y="855"/>
                  </a:lnTo>
                  <a:lnTo>
                    <a:pt x="2929" y="1018"/>
                  </a:lnTo>
                  <a:lnTo>
                    <a:pt x="3376" y="1221"/>
                  </a:lnTo>
                  <a:lnTo>
                    <a:pt x="3783" y="1465"/>
                  </a:lnTo>
                  <a:lnTo>
                    <a:pt x="3864" y="1506"/>
                  </a:lnTo>
                  <a:lnTo>
                    <a:pt x="3905" y="1506"/>
                  </a:lnTo>
                  <a:lnTo>
                    <a:pt x="3987" y="1465"/>
                  </a:lnTo>
                  <a:lnTo>
                    <a:pt x="4027" y="1384"/>
                  </a:lnTo>
                  <a:lnTo>
                    <a:pt x="4068" y="1343"/>
                  </a:lnTo>
                  <a:lnTo>
                    <a:pt x="4068" y="1262"/>
                  </a:lnTo>
                  <a:lnTo>
                    <a:pt x="4027" y="1181"/>
                  </a:lnTo>
                  <a:lnTo>
                    <a:pt x="3987" y="1140"/>
                  </a:lnTo>
                  <a:lnTo>
                    <a:pt x="3539" y="896"/>
                  </a:lnTo>
                  <a:lnTo>
                    <a:pt x="3092" y="652"/>
                  </a:lnTo>
                  <a:lnTo>
                    <a:pt x="2644" y="489"/>
                  </a:lnTo>
                  <a:lnTo>
                    <a:pt x="2156" y="326"/>
                  </a:lnTo>
                  <a:lnTo>
                    <a:pt x="1668" y="204"/>
                  </a:lnTo>
                  <a:lnTo>
                    <a:pt x="1180" y="82"/>
                  </a:lnTo>
                  <a:lnTo>
                    <a:pt x="692" y="42"/>
                  </a:lnTo>
                  <a:lnTo>
                    <a:pt x="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3026713" y="1850590"/>
              <a:ext cx="610542" cy="506307"/>
            </a:xfrm>
            <a:custGeom>
              <a:avLst/>
              <a:gdLst/>
              <a:ahLst/>
              <a:cxnLst/>
              <a:rect l="l" t="t" r="r" b="b"/>
              <a:pathLst>
                <a:path w="13343" h="11065" extrusionOk="0">
                  <a:moveTo>
                    <a:pt x="10292" y="1"/>
                  </a:moveTo>
                  <a:lnTo>
                    <a:pt x="9926" y="41"/>
                  </a:lnTo>
                  <a:lnTo>
                    <a:pt x="9519" y="123"/>
                  </a:lnTo>
                  <a:lnTo>
                    <a:pt x="9153" y="245"/>
                  </a:lnTo>
                  <a:lnTo>
                    <a:pt x="8827" y="448"/>
                  </a:lnTo>
                  <a:lnTo>
                    <a:pt x="8624" y="651"/>
                  </a:lnTo>
                  <a:lnTo>
                    <a:pt x="8461" y="814"/>
                  </a:lnTo>
                  <a:lnTo>
                    <a:pt x="8339" y="1017"/>
                  </a:lnTo>
                  <a:lnTo>
                    <a:pt x="8217" y="1221"/>
                  </a:lnTo>
                  <a:lnTo>
                    <a:pt x="8014" y="1668"/>
                  </a:lnTo>
                  <a:lnTo>
                    <a:pt x="7851" y="2116"/>
                  </a:lnTo>
                  <a:lnTo>
                    <a:pt x="7729" y="2400"/>
                  </a:lnTo>
                  <a:lnTo>
                    <a:pt x="7648" y="2644"/>
                  </a:lnTo>
                  <a:lnTo>
                    <a:pt x="7485" y="2889"/>
                  </a:lnTo>
                  <a:lnTo>
                    <a:pt x="7282" y="3092"/>
                  </a:lnTo>
                  <a:lnTo>
                    <a:pt x="6916" y="3417"/>
                  </a:lnTo>
                  <a:lnTo>
                    <a:pt x="6509" y="3702"/>
                  </a:lnTo>
                  <a:lnTo>
                    <a:pt x="5695" y="4149"/>
                  </a:lnTo>
                  <a:lnTo>
                    <a:pt x="5289" y="4394"/>
                  </a:lnTo>
                  <a:lnTo>
                    <a:pt x="4922" y="4678"/>
                  </a:lnTo>
                  <a:lnTo>
                    <a:pt x="4597" y="5004"/>
                  </a:lnTo>
                  <a:lnTo>
                    <a:pt x="4353" y="5410"/>
                  </a:lnTo>
                  <a:lnTo>
                    <a:pt x="4150" y="5817"/>
                  </a:lnTo>
                  <a:lnTo>
                    <a:pt x="4028" y="6305"/>
                  </a:lnTo>
                  <a:lnTo>
                    <a:pt x="3865" y="7241"/>
                  </a:lnTo>
                  <a:lnTo>
                    <a:pt x="3784" y="7729"/>
                  </a:lnTo>
                  <a:lnTo>
                    <a:pt x="3621" y="8217"/>
                  </a:lnTo>
                  <a:lnTo>
                    <a:pt x="3539" y="8461"/>
                  </a:lnTo>
                  <a:lnTo>
                    <a:pt x="3377" y="8705"/>
                  </a:lnTo>
                  <a:lnTo>
                    <a:pt x="3173" y="8909"/>
                  </a:lnTo>
                  <a:lnTo>
                    <a:pt x="2970" y="9071"/>
                  </a:lnTo>
                  <a:lnTo>
                    <a:pt x="2645" y="9234"/>
                  </a:lnTo>
                  <a:lnTo>
                    <a:pt x="2319" y="9356"/>
                  </a:lnTo>
                  <a:lnTo>
                    <a:pt x="1668" y="9519"/>
                  </a:lnTo>
                  <a:lnTo>
                    <a:pt x="1140" y="9722"/>
                  </a:lnTo>
                  <a:lnTo>
                    <a:pt x="896" y="9844"/>
                  </a:lnTo>
                  <a:lnTo>
                    <a:pt x="651" y="9966"/>
                  </a:lnTo>
                  <a:lnTo>
                    <a:pt x="448" y="10129"/>
                  </a:lnTo>
                  <a:lnTo>
                    <a:pt x="245" y="10332"/>
                  </a:lnTo>
                  <a:lnTo>
                    <a:pt x="123" y="10536"/>
                  </a:lnTo>
                  <a:lnTo>
                    <a:pt x="1" y="10820"/>
                  </a:lnTo>
                  <a:lnTo>
                    <a:pt x="1" y="10902"/>
                  </a:lnTo>
                  <a:lnTo>
                    <a:pt x="1" y="10983"/>
                  </a:lnTo>
                  <a:lnTo>
                    <a:pt x="82" y="11024"/>
                  </a:lnTo>
                  <a:lnTo>
                    <a:pt x="123" y="11064"/>
                  </a:lnTo>
                  <a:lnTo>
                    <a:pt x="285" y="11064"/>
                  </a:lnTo>
                  <a:lnTo>
                    <a:pt x="326" y="10983"/>
                  </a:lnTo>
                  <a:lnTo>
                    <a:pt x="367" y="10942"/>
                  </a:lnTo>
                  <a:lnTo>
                    <a:pt x="489" y="10698"/>
                  </a:lnTo>
                  <a:lnTo>
                    <a:pt x="611" y="10495"/>
                  </a:lnTo>
                  <a:lnTo>
                    <a:pt x="814" y="10332"/>
                  </a:lnTo>
                  <a:lnTo>
                    <a:pt x="1018" y="10210"/>
                  </a:lnTo>
                  <a:lnTo>
                    <a:pt x="1262" y="10088"/>
                  </a:lnTo>
                  <a:lnTo>
                    <a:pt x="1506" y="10007"/>
                  </a:lnTo>
                  <a:lnTo>
                    <a:pt x="1994" y="9844"/>
                  </a:lnTo>
                  <a:lnTo>
                    <a:pt x="2482" y="9722"/>
                  </a:lnTo>
                  <a:lnTo>
                    <a:pt x="2929" y="9519"/>
                  </a:lnTo>
                  <a:lnTo>
                    <a:pt x="3133" y="9437"/>
                  </a:lnTo>
                  <a:lnTo>
                    <a:pt x="3336" y="9275"/>
                  </a:lnTo>
                  <a:lnTo>
                    <a:pt x="3539" y="9112"/>
                  </a:lnTo>
                  <a:lnTo>
                    <a:pt x="3702" y="8909"/>
                  </a:lnTo>
                  <a:lnTo>
                    <a:pt x="3824" y="8705"/>
                  </a:lnTo>
                  <a:lnTo>
                    <a:pt x="3946" y="8502"/>
                  </a:lnTo>
                  <a:lnTo>
                    <a:pt x="4109" y="8095"/>
                  </a:lnTo>
                  <a:lnTo>
                    <a:pt x="4190" y="7648"/>
                  </a:lnTo>
                  <a:lnTo>
                    <a:pt x="4272" y="7160"/>
                  </a:lnTo>
                  <a:lnTo>
                    <a:pt x="4353" y="6712"/>
                  </a:lnTo>
                  <a:lnTo>
                    <a:pt x="4434" y="6265"/>
                  </a:lnTo>
                  <a:lnTo>
                    <a:pt x="4556" y="5817"/>
                  </a:lnTo>
                  <a:lnTo>
                    <a:pt x="4800" y="5410"/>
                  </a:lnTo>
                  <a:lnTo>
                    <a:pt x="5045" y="5085"/>
                  </a:lnTo>
                  <a:lnTo>
                    <a:pt x="5411" y="4800"/>
                  </a:lnTo>
                  <a:lnTo>
                    <a:pt x="5777" y="4556"/>
                  </a:lnTo>
                  <a:lnTo>
                    <a:pt x="6143" y="4312"/>
                  </a:lnTo>
                  <a:lnTo>
                    <a:pt x="6956" y="3865"/>
                  </a:lnTo>
                  <a:lnTo>
                    <a:pt x="7322" y="3621"/>
                  </a:lnTo>
                  <a:lnTo>
                    <a:pt x="7648" y="3336"/>
                  </a:lnTo>
                  <a:lnTo>
                    <a:pt x="7810" y="3092"/>
                  </a:lnTo>
                  <a:lnTo>
                    <a:pt x="7973" y="2848"/>
                  </a:lnTo>
                  <a:lnTo>
                    <a:pt x="8177" y="2360"/>
                  </a:lnTo>
                  <a:lnTo>
                    <a:pt x="8339" y="1872"/>
                  </a:lnTo>
                  <a:lnTo>
                    <a:pt x="8543" y="1384"/>
                  </a:lnTo>
                  <a:lnTo>
                    <a:pt x="8787" y="1058"/>
                  </a:lnTo>
                  <a:lnTo>
                    <a:pt x="9071" y="773"/>
                  </a:lnTo>
                  <a:lnTo>
                    <a:pt x="9397" y="611"/>
                  </a:lnTo>
                  <a:lnTo>
                    <a:pt x="9763" y="448"/>
                  </a:lnTo>
                  <a:lnTo>
                    <a:pt x="10170" y="407"/>
                  </a:lnTo>
                  <a:lnTo>
                    <a:pt x="10617" y="407"/>
                  </a:lnTo>
                  <a:lnTo>
                    <a:pt x="11065" y="448"/>
                  </a:lnTo>
                  <a:lnTo>
                    <a:pt x="11512" y="570"/>
                  </a:lnTo>
                  <a:lnTo>
                    <a:pt x="11919" y="733"/>
                  </a:lnTo>
                  <a:lnTo>
                    <a:pt x="12326" y="936"/>
                  </a:lnTo>
                  <a:lnTo>
                    <a:pt x="12692" y="1221"/>
                  </a:lnTo>
                  <a:lnTo>
                    <a:pt x="13017" y="1506"/>
                  </a:lnTo>
                  <a:lnTo>
                    <a:pt x="13098" y="1546"/>
                  </a:lnTo>
                  <a:lnTo>
                    <a:pt x="13220" y="1546"/>
                  </a:lnTo>
                  <a:lnTo>
                    <a:pt x="13302" y="1506"/>
                  </a:lnTo>
                  <a:lnTo>
                    <a:pt x="13342" y="1424"/>
                  </a:lnTo>
                  <a:lnTo>
                    <a:pt x="13342" y="1384"/>
                  </a:lnTo>
                  <a:lnTo>
                    <a:pt x="13342" y="1302"/>
                  </a:lnTo>
                  <a:lnTo>
                    <a:pt x="13302" y="1221"/>
                  </a:lnTo>
                  <a:lnTo>
                    <a:pt x="13017" y="936"/>
                  </a:lnTo>
                  <a:lnTo>
                    <a:pt x="12651" y="692"/>
                  </a:lnTo>
                  <a:lnTo>
                    <a:pt x="12326" y="489"/>
                  </a:lnTo>
                  <a:lnTo>
                    <a:pt x="11919" y="285"/>
                  </a:lnTo>
                  <a:lnTo>
                    <a:pt x="11512" y="163"/>
                  </a:lnTo>
                  <a:lnTo>
                    <a:pt x="11105" y="41"/>
                  </a:lnTo>
                  <a:lnTo>
                    <a:pt x="106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3711675" y="517913"/>
              <a:ext cx="251300" cy="1377347"/>
            </a:xfrm>
            <a:custGeom>
              <a:avLst/>
              <a:gdLst/>
              <a:ahLst/>
              <a:cxnLst/>
              <a:rect l="l" t="t" r="r" b="b"/>
              <a:pathLst>
                <a:path w="5492" h="30101" extrusionOk="0">
                  <a:moveTo>
                    <a:pt x="163" y="0"/>
                  </a:moveTo>
                  <a:lnTo>
                    <a:pt x="82" y="41"/>
                  </a:lnTo>
                  <a:lnTo>
                    <a:pt x="41" y="82"/>
                  </a:lnTo>
                  <a:lnTo>
                    <a:pt x="0" y="163"/>
                  </a:lnTo>
                  <a:lnTo>
                    <a:pt x="0" y="245"/>
                  </a:lnTo>
                  <a:lnTo>
                    <a:pt x="41" y="285"/>
                  </a:lnTo>
                  <a:lnTo>
                    <a:pt x="123" y="367"/>
                  </a:lnTo>
                  <a:lnTo>
                    <a:pt x="407" y="529"/>
                  </a:lnTo>
                  <a:lnTo>
                    <a:pt x="692" y="692"/>
                  </a:lnTo>
                  <a:lnTo>
                    <a:pt x="977" y="895"/>
                  </a:lnTo>
                  <a:lnTo>
                    <a:pt x="1221" y="1099"/>
                  </a:lnTo>
                  <a:lnTo>
                    <a:pt x="1668" y="1587"/>
                  </a:lnTo>
                  <a:lnTo>
                    <a:pt x="2034" y="2156"/>
                  </a:lnTo>
                  <a:lnTo>
                    <a:pt x="2319" y="2726"/>
                  </a:lnTo>
                  <a:lnTo>
                    <a:pt x="2604" y="3336"/>
                  </a:lnTo>
                  <a:lnTo>
                    <a:pt x="2766" y="3987"/>
                  </a:lnTo>
                  <a:lnTo>
                    <a:pt x="2889" y="4638"/>
                  </a:lnTo>
                  <a:lnTo>
                    <a:pt x="3011" y="5451"/>
                  </a:lnTo>
                  <a:lnTo>
                    <a:pt x="3051" y="6265"/>
                  </a:lnTo>
                  <a:lnTo>
                    <a:pt x="3051" y="7078"/>
                  </a:lnTo>
                  <a:lnTo>
                    <a:pt x="3011" y="7892"/>
                  </a:lnTo>
                  <a:lnTo>
                    <a:pt x="2929" y="9559"/>
                  </a:lnTo>
                  <a:lnTo>
                    <a:pt x="2929" y="10373"/>
                  </a:lnTo>
                  <a:lnTo>
                    <a:pt x="2929" y="11186"/>
                  </a:lnTo>
                  <a:lnTo>
                    <a:pt x="3011" y="11959"/>
                  </a:lnTo>
                  <a:lnTo>
                    <a:pt x="3133" y="12691"/>
                  </a:lnTo>
                  <a:lnTo>
                    <a:pt x="3295" y="13424"/>
                  </a:lnTo>
                  <a:lnTo>
                    <a:pt x="3539" y="14156"/>
                  </a:lnTo>
                  <a:lnTo>
                    <a:pt x="4149" y="15579"/>
                  </a:lnTo>
                  <a:lnTo>
                    <a:pt x="4434" y="16312"/>
                  </a:lnTo>
                  <a:lnTo>
                    <a:pt x="4678" y="17044"/>
                  </a:lnTo>
                  <a:lnTo>
                    <a:pt x="4882" y="17857"/>
                  </a:lnTo>
                  <a:lnTo>
                    <a:pt x="4963" y="18630"/>
                  </a:lnTo>
                  <a:lnTo>
                    <a:pt x="5004" y="19444"/>
                  </a:lnTo>
                  <a:lnTo>
                    <a:pt x="4963" y="20257"/>
                  </a:lnTo>
                  <a:lnTo>
                    <a:pt x="4922" y="21071"/>
                  </a:lnTo>
                  <a:lnTo>
                    <a:pt x="4800" y="21884"/>
                  </a:lnTo>
                  <a:lnTo>
                    <a:pt x="4597" y="23511"/>
                  </a:lnTo>
                  <a:lnTo>
                    <a:pt x="4516" y="24325"/>
                  </a:lnTo>
                  <a:lnTo>
                    <a:pt x="4434" y="25138"/>
                  </a:lnTo>
                  <a:lnTo>
                    <a:pt x="4394" y="25992"/>
                  </a:lnTo>
                  <a:lnTo>
                    <a:pt x="4394" y="26806"/>
                  </a:lnTo>
                  <a:lnTo>
                    <a:pt x="4475" y="27620"/>
                  </a:lnTo>
                  <a:lnTo>
                    <a:pt x="4597" y="28433"/>
                  </a:lnTo>
                  <a:lnTo>
                    <a:pt x="4841" y="29206"/>
                  </a:lnTo>
                  <a:lnTo>
                    <a:pt x="4963" y="29613"/>
                  </a:lnTo>
                  <a:lnTo>
                    <a:pt x="5126" y="29979"/>
                  </a:lnTo>
                  <a:lnTo>
                    <a:pt x="5207" y="30060"/>
                  </a:lnTo>
                  <a:lnTo>
                    <a:pt x="5248" y="30101"/>
                  </a:lnTo>
                  <a:lnTo>
                    <a:pt x="5329" y="30101"/>
                  </a:lnTo>
                  <a:lnTo>
                    <a:pt x="5410" y="30060"/>
                  </a:lnTo>
                  <a:lnTo>
                    <a:pt x="5451" y="30019"/>
                  </a:lnTo>
                  <a:lnTo>
                    <a:pt x="5492" y="29938"/>
                  </a:lnTo>
                  <a:lnTo>
                    <a:pt x="5492" y="29857"/>
                  </a:lnTo>
                  <a:lnTo>
                    <a:pt x="5492" y="29775"/>
                  </a:lnTo>
                  <a:lnTo>
                    <a:pt x="5207" y="29084"/>
                  </a:lnTo>
                  <a:lnTo>
                    <a:pt x="5004" y="28352"/>
                  </a:lnTo>
                  <a:lnTo>
                    <a:pt x="4841" y="27620"/>
                  </a:lnTo>
                  <a:lnTo>
                    <a:pt x="4800" y="26847"/>
                  </a:lnTo>
                  <a:lnTo>
                    <a:pt x="4760" y="26074"/>
                  </a:lnTo>
                  <a:lnTo>
                    <a:pt x="4800" y="25301"/>
                  </a:lnTo>
                  <a:lnTo>
                    <a:pt x="4882" y="24569"/>
                  </a:lnTo>
                  <a:lnTo>
                    <a:pt x="4963" y="23796"/>
                  </a:lnTo>
                  <a:lnTo>
                    <a:pt x="5166" y="22210"/>
                  </a:lnTo>
                  <a:lnTo>
                    <a:pt x="5288" y="21396"/>
                  </a:lnTo>
                  <a:lnTo>
                    <a:pt x="5329" y="20583"/>
                  </a:lnTo>
                  <a:lnTo>
                    <a:pt x="5370" y="19810"/>
                  </a:lnTo>
                  <a:lnTo>
                    <a:pt x="5370" y="18996"/>
                  </a:lnTo>
                  <a:lnTo>
                    <a:pt x="5329" y="18183"/>
                  </a:lnTo>
                  <a:lnTo>
                    <a:pt x="5166" y="17369"/>
                  </a:lnTo>
                  <a:lnTo>
                    <a:pt x="4963" y="16637"/>
                  </a:lnTo>
                  <a:lnTo>
                    <a:pt x="4719" y="15905"/>
                  </a:lnTo>
                  <a:lnTo>
                    <a:pt x="4109" y="14481"/>
                  </a:lnTo>
                  <a:lnTo>
                    <a:pt x="3824" y="13708"/>
                  </a:lnTo>
                  <a:lnTo>
                    <a:pt x="3580" y="12935"/>
                  </a:lnTo>
                  <a:lnTo>
                    <a:pt x="3417" y="12163"/>
                  </a:lnTo>
                  <a:lnTo>
                    <a:pt x="3336" y="11349"/>
                  </a:lnTo>
                  <a:lnTo>
                    <a:pt x="3295" y="10536"/>
                  </a:lnTo>
                  <a:lnTo>
                    <a:pt x="3336" y="9722"/>
                  </a:lnTo>
                  <a:lnTo>
                    <a:pt x="3377" y="8095"/>
                  </a:lnTo>
                  <a:lnTo>
                    <a:pt x="3417" y="7281"/>
                  </a:lnTo>
                  <a:lnTo>
                    <a:pt x="3417" y="6468"/>
                  </a:lnTo>
                  <a:lnTo>
                    <a:pt x="3417" y="5654"/>
                  </a:lnTo>
                  <a:lnTo>
                    <a:pt x="3336" y="4841"/>
                  </a:lnTo>
                  <a:lnTo>
                    <a:pt x="3214" y="4109"/>
                  </a:lnTo>
                  <a:lnTo>
                    <a:pt x="3011" y="3377"/>
                  </a:lnTo>
                  <a:lnTo>
                    <a:pt x="2766" y="2685"/>
                  </a:lnTo>
                  <a:lnTo>
                    <a:pt x="2400" y="2034"/>
                  </a:lnTo>
                  <a:lnTo>
                    <a:pt x="1994" y="1424"/>
                  </a:lnTo>
                  <a:lnTo>
                    <a:pt x="1790" y="1139"/>
                  </a:lnTo>
                  <a:lnTo>
                    <a:pt x="1546" y="855"/>
                  </a:lnTo>
                  <a:lnTo>
                    <a:pt x="1261" y="611"/>
                  </a:lnTo>
                  <a:lnTo>
                    <a:pt x="977" y="367"/>
                  </a:lnTo>
                  <a:lnTo>
                    <a:pt x="651" y="204"/>
                  </a:lnTo>
                  <a:lnTo>
                    <a:pt x="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3495785" y="326184"/>
              <a:ext cx="338789" cy="253176"/>
            </a:xfrm>
            <a:custGeom>
              <a:avLst/>
              <a:gdLst/>
              <a:ahLst/>
              <a:cxnLst/>
              <a:rect l="l" t="t" r="r" b="b"/>
              <a:pathLst>
                <a:path w="7404" h="5533" extrusionOk="0">
                  <a:moveTo>
                    <a:pt x="6386" y="1"/>
                  </a:moveTo>
                  <a:lnTo>
                    <a:pt x="6183" y="41"/>
                  </a:lnTo>
                  <a:lnTo>
                    <a:pt x="6020" y="164"/>
                  </a:lnTo>
                  <a:lnTo>
                    <a:pt x="5898" y="286"/>
                  </a:lnTo>
                  <a:lnTo>
                    <a:pt x="5776" y="489"/>
                  </a:lnTo>
                  <a:lnTo>
                    <a:pt x="5654" y="692"/>
                  </a:lnTo>
                  <a:lnTo>
                    <a:pt x="5613" y="936"/>
                  </a:lnTo>
                  <a:lnTo>
                    <a:pt x="5532" y="1140"/>
                  </a:lnTo>
                  <a:lnTo>
                    <a:pt x="5532" y="1465"/>
                  </a:lnTo>
                  <a:lnTo>
                    <a:pt x="5451" y="1750"/>
                  </a:lnTo>
                  <a:lnTo>
                    <a:pt x="5329" y="1384"/>
                  </a:lnTo>
                  <a:lnTo>
                    <a:pt x="5247" y="1221"/>
                  </a:lnTo>
                  <a:lnTo>
                    <a:pt x="5125" y="1058"/>
                  </a:lnTo>
                  <a:lnTo>
                    <a:pt x="4922" y="814"/>
                  </a:lnTo>
                  <a:lnTo>
                    <a:pt x="4637" y="611"/>
                  </a:lnTo>
                  <a:lnTo>
                    <a:pt x="4515" y="570"/>
                  </a:lnTo>
                  <a:lnTo>
                    <a:pt x="4352" y="530"/>
                  </a:lnTo>
                  <a:lnTo>
                    <a:pt x="4190" y="570"/>
                  </a:lnTo>
                  <a:lnTo>
                    <a:pt x="4027" y="611"/>
                  </a:lnTo>
                  <a:lnTo>
                    <a:pt x="3905" y="692"/>
                  </a:lnTo>
                  <a:lnTo>
                    <a:pt x="3783" y="814"/>
                  </a:lnTo>
                  <a:lnTo>
                    <a:pt x="3661" y="977"/>
                  </a:lnTo>
                  <a:lnTo>
                    <a:pt x="3580" y="1140"/>
                  </a:lnTo>
                  <a:lnTo>
                    <a:pt x="3498" y="1465"/>
                  </a:lnTo>
                  <a:lnTo>
                    <a:pt x="3417" y="1791"/>
                  </a:lnTo>
                  <a:lnTo>
                    <a:pt x="3417" y="2157"/>
                  </a:lnTo>
                  <a:lnTo>
                    <a:pt x="3458" y="2523"/>
                  </a:lnTo>
                  <a:lnTo>
                    <a:pt x="3132" y="2238"/>
                  </a:lnTo>
                  <a:lnTo>
                    <a:pt x="2969" y="2157"/>
                  </a:lnTo>
                  <a:lnTo>
                    <a:pt x="2807" y="2075"/>
                  </a:lnTo>
                  <a:lnTo>
                    <a:pt x="2603" y="2035"/>
                  </a:lnTo>
                  <a:lnTo>
                    <a:pt x="2400" y="2075"/>
                  </a:lnTo>
                  <a:lnTo>
                    <a:pt x="2197" y="2116"/>
                  </a:lnTo>
                  <a:lnTo>
                    <a:pt x="1993" y="2238"/>
                  </a:lnTo>
                  <a:lnTo>
                    <a:pt x="1830" y="2360"/>
                  </a:lnTo>
                  <a:lnTo>
                    <a:pt x="1668" y="2523"/>
                  </a:lnTo>
                  <a:lnTo>
                    <a:pt x="1586" y="2685"/>
                  </a:lnTo>
                  <a:lnTo>
                    <a:pt x="1505" y="2889"/>
                  </a:lnTo>
                  <a:lnTo>
                    <a:pt x="1464" y="3092"/>
                  </a:lnTo>
                  <a:lnTo>
                    <a:pt x="1424" y="3255"/>
                  </a:lnTo>
                  <a:lnTo>
                    <a:pt x="1464" y="3458"/>
                  </a:lnTo>
                  <a:lnTo>
                    <a:pt x="1505" y="3662"/>
                  </a:lnTo>
                  <a:lnTo>
                    <a:pt x="1505" y="3662"/>
                  </a:lnTo>
                  <a:lnTo>
                    <a:pt x="1302" y="3621"/>
                  </a:lnTo>
                  <a:lnTo>
                    <a:pt x="1098" y="3580"/>
                  </a:lnTo>
                  <a:lnTo>
                    <a:pt x="854" y="3621"/>
                  </a:lnTo>
                  <a:lnTo>
                    <a:pt x="570" y="3743"/>
                  </a:lnTo>
                  <a:lnTo>
                    <a:pt x="325" y="3865"/>
                  </a:lnTo>
                  <a:lnTo>
                    <a:pt x="163" y="4109"/>
                  </a:lnTo>
                  <a:lnTo>
                    <a:pt x="41" y="4394"/>
                  </a:lnTo>
                  <a:lnTo>
                    <a:pt x="0" y="4557"/>
                  </a:lnTo>
                  <a:lnTo>
                    <a:pt x="0" y="4679"/>
                  </a:lnTo>
                  <a:lnTo>
                    <a:pt x="41" y="4841"/>
                  </a:lnTo>
                  <a:lnTo>
                    <a:pt x="81" y="5004"/>
                  </a:lnTo>
                  <a:lnTo>
                    <a:pt x="163" y="5126"/>
                  </a:lnTo>
                  <a:lnTo>
                    <a:pt x="285" y="5248"/>
                  </a:lnTo>
                  <a:lnTo>
                    <a:pt x="407" y="5329"/>
                  </a:lnTo>
                  <a:lnTo>
                    <a:pt x="570" y="5411"/>
                  </a:lnTo>
                  <a:lnTo>
                    <a:pt x="895" y="5492"/>
                  </a:lnTo>
                  <a:lnTo>
                    <a:pt x="1220" y="5533"/>
                  </a:lnTo>
                  <a:lnTo>
                    <a:pt x="1993" y="5533"/>
                  </a:lnTo>
                  <a:lnTo>
                    <a:pt x="2400" y="5492"/>
                  </a:lnTo>
                  <a:lnTo>
                    <a:pt x="3173" y="5370"/>
                  </a:lnTo>
                  <a:lnTo>
                    <a:pt x="3824" y="5248"/>
                  </a:lnTo>
                  <a:lnTo>
                    <a:pt x="4108" y="5167"/>
                  </a:lnTo>
                  <a:lnTo>
                    <a:pt x="4393" y="5045"/>
                  </a:lnTo>
                  <a:lnTo>
                    <a:pt x="4841" y="4801"/>
                  </a:lnTo>
                  <a:lnTo>
                    <a:pt x="5247" y="4516"/>
                  </a:lnTo>
                  <a:lnTo>
                    <a:pt x="5613" y="4190"/>
                  </a:lnTo>
                  <a:lnTo>
                    <a:pt x="5939" y="3865"/>
                  </a:lnTo>
                  <a:lnTo>
                    <a:pt x="6264" y="3458"/>
                  </a:lnTo>
                  <a:lnTo>
                    <a:pt x="6549" y="3052"/>
                  </a:lnTo>
                  <a:lnTo>
                    <a:pt x="6834" y="2645"/>
                  </a:lnTo>
                  <a:lnTo>
                    <a:pt x="7037" y="2197"/>
                  </a:lnTo>
                  <a:lnTo>
                    <a:pt x="7240" y="1750"/>
                  </a:lnTo>
                  <a:lnTo>
                    <a:pt x="7322" y="1506"/>
                  </a:lnTo>
                  <a:lnTo>
                    <a:pt x="7403" y="1262"/>
                  </a:lnTo>
                  <a:lnTo>
                    <a:pt x="7403" y="1058"/>
                  </a:lnTo>
                  <a:lnTo>
                    <a:pt x="7403" y="814"/>
                  </a:lnTo>
                  <a:lnTo>
                    <a:pt x="7322" y="570"/>
                  </a:lnTo>
                  <a:lnTo>
                    <a:pt x="7200" y="367"/>
                  </a:lnTo>
                  <a:lnTo>
                    <a:pt x="7078" y="204"/>
                  </a:lnTo>
                  <a:lnTo>
                    <a:pt x="6915" y="82"/>
                  </a:lnTo>
                  <a:lnTo>
                    <a:pt x="67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3694927" y="750550"/>
              <a:ext cx="174977" cy="83828"/>
            </a:xfrm>
            <a:custGeom>
              <a:avLst/>
              <a:gdLst/>
              <a:ahLst/>
              <a:cxnLst/>
              <a:rect l="l" t="t" r="r" b="b"/>
              <a:pathLst>
                <a:path w="3824" h="1832" extrusionOk="0">
                  <a:moveTo>
                    <a:pt x="204" y="1"/>
                  </a:moveTo>
                  <a:lnTo>
                    <a:pt x="122" y="42"/>
                  </a:lnTo>
                  <a:lnTo>
                    <a:pt x="41" y="82"/>
                  </a:lnTo>
                  <a:lnTo>
                    <a:pt x="0" y="123"/>
                  </a:lnTo>
                  <a:lnTo>
                    <a:pt x="0" y="204"/>
                  </a:lnTo>
                  <a:lnTo>
                    <a:pt x="0" y="286"/>
                  </a:lnTo>
                  <a:lnTo>
                    <a:pt x="41" y="367"/>
                  </a:lnTo>
                  <a:lnTo>
                    <a:pt x="122" y="408"/>
                  </a:lnTo>
                  <a:lnTo>
                    <a:pt x="651" y="408"/>
                  </a:lnTo>
                  <a:lnTo>
                    <a:pt x="1099" y="489"/>
                  </a:lnTo>
                  <a:lnTo>
                    <a:pt x="1546" y="570"/>
                  </a:lnTo>
                  <a:lnTo>
                    <a:pt x="1994" y="733"/>
                  </a:lnTo>
                  <a:lnTo>
                    <a:pt x="2400" y="937"/>
                  </a:lnTo>
                  <a:lnTo>
                    <a:pt x="2766" y="1181"/>
                  </a:lnTo>
                  <a:lnTo>
                    <a:pt x="3132" y="1465"/>
                  </a:lnTo>
                  <a:lnTo>
                    <a:pt x="3499" y="1791"/>
                  </a:lnTo>
                  <a:lnTo>
                    <a:pt x="3539" y="1831"/>
                  </a:lnTo>
                  <a:lnTo>
                    <a:pt x="3702" y="1831"/>
                  </a:lnTo>
                  <a:lnTo>
                    <a:pt x="3743" y="1791"/>
                  </a:lnTo>
                  <a:lnTo>
                    <a:pt x="3783" y="1709"/>
                  </a:lnTo>
                  <a:lnTo>
                    <a:pt x="3824" y="1628"/>
                  </a:lnTo>
                  <a:lnTo>
                    <a:pt x="3824" y="1587"/>
                  </a:lnTo>
                  <a:lnTo>
                    <a:pt x="3743" y="1506"/>
                  </a:lnTo>
                  <a:lnTo>
                    <a:pt x="3417" y="1140"/>
                  </a:lnTo>
                  <a:lnTo>
                    <a:pt x="3010" y="855"/>
                  </a:lnTo>
                  <a:lnTo>
                    <a:pt x="2604" y="570"/>
                  </a:lnTo>
                  <a:lnTo>
                    <a:pt x="2116" y="367"/>
                  </a:lnTo>
                  <a:lnTo>
                    <a:pt x="1668" y="204"/>
                  </a:lnTo>
                  <a:lnTo>
                    <a:pt x="1180" y="82"/>
                  </a:lnTo>
                  <a:lnTo>
                    <a:pt x="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3851284" y="638899"/>
              <a:ext cx="117276" cy="139652"/>
            </a:xfrm>
            <a:custGeom>
              <a:avLst/>
              <a:gdLst/>
              <a:ahLst/>
              <a:cxnLst/>
              <a:rect l="l" t="t" r="r" b="b"/>
              <a:pathLst>
                <a:path w="2563" h="3052" extrusionOk="0">
                  <a:moveTo>
                    <a:pt x="2278" y="0"/>
                  </a:moveTo>
                  <a:lnTo>
                    <a:pt x="1871" y="244"/>
                  </a:lnTo>
                  <a:lnTo>
                    <a:pt x="1505" y="489"/>
                  </a:lnTo>
                  <a:lnTo>
                    <a:pt x="1139" y="814"/>
                  </a:lnTo>
                  <a:lnTo>
                    <a:pt x="814" y="1139"/>
                  </a:lnTo>
                  <a:lnTo>
                    <a:pt x="570" y="1505"/>
                  </a:lnTo>
                  <a:lnTo>
                    <a:pt x="326" y="1912"/>
                  </a:lnTo>
                  <a:lnTo>
                    <a:pt x="163" y="2360"/>
                  </a:lnTo>
                  <a:lnTo>
                    <a:pt x="0" y="2807"/>
                  </a:lnTo>
                  <a:lnTo>
                    <a:pt x="0" y="2888"/>
                  </a:lnTo>
                  <a:lnTo>
                    <a:pt x="41" y="2970"/>
                  </a:lnTo>
                  <a:lnTo>
                    <a:pt x="122" y="3010"/>
                  </a:lnTo>
                  <a:lnTo>
                    <a:pt x="163" y="3051"/>
                  </a:lnTo>
                  <a:lnTo>
                    <a:pt x="326" y="3051"/>
                  </a:lnTo>
                  <a:lnTo>
                    <a:pt x="366" y="3010"/>
                  </a:lnTo>
                  <a:lnTo>
                    <a:pt x="407" y="2929"/>
                  </a:lnTo>
                  <a:lnTo>
                    <a:pt x="529" y="2522"/>
                  </a:lnTo>
                  <a:lnTo>
                    <a:pt x="692" y="2116"/>
                  </a:lnTo>
                  <a:lnTo>
                    <a:pt x="895" y="1749"/>
                  </a:lnTo>
                  <a:lnTo>
                    <a:pt x="1139" y="1383"/>
                  </a:lnTo>
                  <a:lnTo>
                    <a:pt x="1424" y="1058"/>
                  </a:lnTo>
                  <a:lnTo>
                    <a:pt x="1749" y="814"/>
                  </a:lnTo>
                  <a:lnTo>
                    <a:pt x="2115" y="570"/>
                  </a:lnTo>
                  <a:lnTo>
                    <a:pt x="2481" y="366"/>
                  </a:lnTo>
                  <a:lnTo>
                    <a:pt x="2563" y="285"/>
                  </a:lnTo>
                  <a:lnTo>
                    <a:pt x="2563" y="244"/>
                  </a:lnTo>
                  <a:lnTo>
                    <a:pt x="2563" y="163"/>
                  </a:lnTo>
                  <a:lnTo>
                    <a:pt x="2563" y="82"/>
                  </a:lnTo>
                  <a:lnTo>
                    <a:pt x="24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3761918" y="964610"/>
              <a:ext cx="106157" cy="119153"/>
            </a:xfrm>
            <a:custGeom>
              <a:avLst/>
              <a:gdLst/>
              <a:ahLst/>
              <a:cxnLst/>
              <a:rect l="l" t="t" r="r" b="b"/>
              <a:pathLst>
                <a:path w="2320" h="2604" extrusionOk="0">
                  <a:moveTo>
                    <a:pt x="123" y="1"/>
                  </a:moveTo>
                  <a:lnTo>
                    <a:pt x="41" y="82"/>
                  </a:lnTo>
                  <a:lnTo>
                    <a:pt x="1" y="123"/>
                  </a:lnTo>
                  <a:lnTo>
                    <a:pt x="1" y="204"/>
                  </a:lnTo>
                  <a:lnTo>
                    <a:pt x="41" y="285"/>
                  </a:lnTo>
                  <a:lnTo>
                    <a:pt x="82" y="326"/>
                  </a:lnTo>
                  <a:lnTo>
                    <a:pt x="163" y="367"/>
                  </a:lnTo>
                  <a:lnTo>
                    <a:pt x="489" y="530"/>
                  </a:lnTo>
                  <a:lnTo>
                    <a:pt x="774" y="733"/>
                  </a:lnTo>
                  <a:lnTo>
                    <a:pt x="1058" y="936"/>
                  </a:lnTo>
                  <a:lnTo>
                    <a:pt x="1302" y="1180"/>
                  </a:lnTo>
                  <a:lnTo>
                    <a:pt x="1506" y="1465"/>
                  </a:lnTo>
                  <a:lnTo>
                    <a:pt x="1709" y="1790"/>
                  </a:lnTo>
                  <a:lnTo>
                    <a:pt x="1831" y="2116"/>
                  </a:lnTo>
                  <a:lnTo>
                    <a:pt x="1953" y="2441"/>
                  </a:lnTo>
                  <a:lnTo>
                    <a:pt x="1994" y="2523"/>
                  </a:lnTo>
                  <a:lnTo>
                    <a:pt x="2035" y="2563"/>
                  </a:lnTo>
                  <a:lnTo>
                    <a:pt x="2116" y="2604"/>
                  </a:lnTo>
                  <a:lnTo>
                    <a:pt x="2197" y="2563"/>
                  </a:lnTo>
                  <a:lnTo>
                    <a:pt x="2238" y="2563"/>
                  </a:lnTo>
                  <a:lnTo>
                    <a:pt x="2319" y="2482"/>
                  </a:lnTo>
                  <a:lnTo>
                    <a:pt x="2319" y="2441"/>
                  </a:lnTo>
                  <a:lnTo>
                    <a:pt x="2319" y="2319"/>
                  </a:lnTo>
                  <a:lnTo>
                    <a:pt x="2197" y="1953"/>
                  </a:lnTo>
                  <a:lnTo>
                    <a:pt x="2035" y="1587"/>
                  </a:lnTo>
                  <a:lnTo>
                    <a:pt x="1831" y="1221"/>
                  </a:lnTo>
                  <a:lnTo>
                    <a:pt x="1587" y="896"/>
                  </a:lnTo>
                  <a:lnTo>
                    <a:pt x="1302" y="611"/>
                  </a:lnTo>
                  <a:lnTo>
                    <a:pt x="977" y="367"/>
                  </a:lnTo>
                  <a:lnTo>
                    <a:pt x="652" y="163"/>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3873615" y="1003688"/>
              <a:ext cx="80076" cy="147110"/>
            </a:xfrm>
            <a:custGeom>
              <a:avLst/>
              <a:gdLst/>
              <a:ahLst/>
              <a:cxnLst/>
              <a:rect l="l" t="t" r="r" b="b"/>
              <a:pathLst>
                <a:path w="1750" h="3215" extrusionOk="0">
                  <a:moveTo>
                    <a:pt x="1546" y="1"/>
                  </a:moveTo>
                  <a:lnTo>
                    <a:pt x="1465" y="42"/>
                  </a:lnTo>
                  <a:lnTo>
                    <a:pt x="1139" y="286"/>
                  </a:lnTo>
                  <a:lnTo>
                    <a:pt x="814" y="611"/>
                  </a:lnTo>
                  <a:lnTo>
                    <a:pt x="570" y="936"/>
                  </a:lnTo>
                  <a:lnTo>
                    <a:pt x="326" y="1343"/>
                  </a:lnTo>
                  <a:lnTo>
                    <a:pt x="163" y="1709"/>
                  </a:lnTo>
                  <a:lnTo>
                    <a:pt x="41" y="2157"/>
                  </a:lnTo>
                  <a:lnTo>
                    <a:pt x="0" y="2564"/>
                  </a:lnTo>
                  <a:lnTo>
                    <a:pt x="0" y="3011"/>
                  </a:lnTo>
                  <a:lnTo>
                    <a:pt x="41" y="3092"/>
                  </a:lnTo>
                  <a:lnTo>
                    <a:pt x="82" y="3174"/>
                  </a:lnTo>
                  <a:lnTo>
                    <a:pt x="122" y="3214"/>
                  </a:lnTo>
                  <a:lnTo>
                    <a:pt x="285" y="3214"/>
                  </a:lnTo>
                  <a:lnTo>
                    <a:pt x="366" y="3174"/>
                  </a:lnTo>
                  <a:lnTo>
                    <a:pt x="407" y="3092"/>
                  </a:lnTo>
                  <a:lnTo>
                    <a:pt x="407" y="3011"/>
                  </a:lnTo>
                  <a:lnTo>
                    <a:pt x="407" y="2645"/>
                  </a:lnTo>
                  <a:lnTo>
                    <a:pt x="448" y="2238"/>
                  </a:lnTo>
                  <a:lnTo>
                    <a:pt x="529" y="1872"/>
                  </a:lnTo>
                  <a:lnTo>
                    <a:pt x="692" y="1506"/>
                  </a:lnTo>
                  <a:lnTo>
                    <a:pt x="855" y="1181"/>
                  </a:lnTo>
                  <a:lnTo>
                    <a:pt x="1099" y="896"/>
                  </a:lnTo>
                  <a:lnTo>
                    <a:pt x="1383" y="611"/>
                  </a:lnTo>
                  <a:lnTo>
                    <a:pt x="1668" y="367"/>
                  </a:lnTo>
                  <a:lnTo>
                    <a:pt x="1749" y="286"/>
                  </a:lnTo>
                  <a:lnTo>
                    <a:pt x="1749" y="245"/>
                  </a:lnTo>
                  <a:lnTo>
                    <a:pt x="1749" y="164"/>
                  </a:lnTo>
                  <a:lnTo>
                    <a:pt x="1749" y="82"/>
                  </a:lnTo>
                  <a:lnTo>
                    <a:pt x="1668" y="42"/>
                  </a:lnTo>
                  <a:lnTo>
                    <a:pt x="16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3830785" y="1215871"/>
              <a:ext cx="111740" cy="102451"/>
            </a:xfrm>
            <a:custGeom>
              <a:avLst/>
              <a:gdLst/>
              <a:ahLst/>
              <a:cxnLst/>
              <a:rect l="l" t="t" r="r" b="b"/>
              <a:pathLst>
                <a:path w="2442" h="2239" extrusionOk="0">
                  <a:moveTo>
                    <a:pt x="82" y="1"/>
                  </a:moveTo>
                  <a:lnTo>
                    <a:pt x="41" y="42"/>
                  </a:lnTo>
                  <a:lnTo>
                    <a:pt x="1" y="123"/>
                  </a:lnTo>
                  <a:lnTo>
                    <a:pt x="1" y="204"/>
                  </a:lnTo>
                  <a:lnTo>
                    <a:pt x="1" y="286"/>
                  </a:lnTo>
                  <a:lnTo>
                    <a:pt x="41" y="326"/>
                  </a:lnTo>
                  <a:lnTo>
                    <a:pt x="123" y="367"/>
                  </a:lnTo>
                  <a:lnTo>
                    <a:pt x="448" y="448"/>
                  </a:lnTo>
                  <a:lnTo>
                    <a:pt x="774" y="570"/>
                  </a:lnTo>
                  <a:lnTo>
                    <a:pt x="1058" y="774"/>
                  </a:lnTo>
                  <a:lnTo>
                    <a:pt x="1343" y="977"/>
                  </a:lnTo>
                  <a:lnTo>
                    <a:pt x="1546" y="1221"/>
                  </a:lnTo>
                  <a:lnTo>
                    <a:pt x="1750" y="1506"/>
                  </a:lnTo>
                  <a:lnTo>
                    <a:pt x="1913" y="1791"/>
                  </a:lnTo>
                  <a:lnTo>
                    <a:pt x="2035" y="2116"/>
                  </a:lnTo>
                  <a:lnTo>
                    <a:pt x="2075" y="2197"/>
                  </a:lnTo>
                  <a:lnTo>
                    <a:pt x="2116" y="2238"/>
                  </a:lnTo>
                  <a:lnTo>
                    <a:pt x="2279" y="2238"/>
                  </a:lnTo>
                  <a:lnTo>
                    <a:pt x="2360" y="2197"/>
                  </a:lnTo>
                  <a:lnTo>
                    <a:pt x="2401" y="2157"/>
                  </a:lnTo>
                  <a:lnTo>
                    <a:pt x="2441" y="2075"/>
                  </a:lnTo>
                  <a:lnTo>
                    <a:pt x="2401" y="1994"/>
                  </a:lnTo>
                  <a:lnTo>
                    <a:pt x="2279" y="1628"/>
                  </a:lnTo>
                  <a:lnTo>
                    <a:pt x="2116" y="1303"/>
                  </a:lnTo>
                  <a:lnTo>
                    <a:pt x="1872" y="977"/>
                  </a:lnTo>
                  <a:lnTo>
                    <a:pt x="1628" y="692"/>
                  </a:lnTo>
                  <a:lnTo>
                    <a:pt x="1302" y="448"/>
                  </a:lnTo>
                  <a:lnTo>
                    <a:pt x="977" y="245"/>
                  </a:lnTo>
                  <a:lnTo>
                    <a:pt x="611" y="82"/>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3940605" y="1357357"/>
              <a:ext cx="128487" cy="102405"/>
            </a:xfrm>
            <a:custGeom>
              <a:avLst/>
              <a:gdLst/>
              <a:ahLst/>
              <a:cxnLst/>
              <a:rect l="l" t="t" r="r" b="b"/>
              <a:pathLst>
                <a:path w="2808" h="2238" extrusionOk="0">
                  <a:moveTo>
                    <a:pt x="2563" y="0"/>
                  </a:moveTo>
                  <a:lnTo>
                    <a:pt x="2156" y="122"/>
                  </a:lnTo>
                  <a:lnTo>
                    <a:pt x="1790" y="285"/>
                  </a:lnTo>
                  <a:lnTo>
                    <a:pt x="1424" y="448"/>
                  </a:lnTo>
                  <a:lnTo>
                    <a:pt x="1099" y="692"/>
                  </a:lnTo>
                  <a:lnTo>
                    <a:pt x="774" y="977"/>
                  </a:lnTo>
                  <a:lnTo>
                    <a:pt x="489" y="1261"/>
                  </a:lnTo>
                  <a:lnTo>
                    <a:pt x="245" y="1587"/>
                  </a:lnTo>
                  <a:lnTo>
                    <a:pt x="41" y="1953"/>
                  </a:lnTo>
                  <a:lnTo>
                    <a:pt x="1" y="2034"/>
                  </a:lnTo>
                  <a:lnTo>
                    <a:pt x="41" y="2116"/>
                  </a:lnTo>
                  <a:lnTo>
                    <a:pt x="82" y="2156"/>
                  </a:lnTo>
                  <a:lnTo>
                    <a:pt x="123" y="2238"/>
                  </a:lnTo>
                  <a:lnTo>
                    <a:pt x="245" y="2238"/>
                  </a:lnTo>
                  <a:lnTo>
                    <a:pt x="326" y="2197"/>
                  </a:lnTo>
                  <a:lnTo>
                    <a:pt x="367" y="2156"/>
                  </a:lnTo>
                  <a:lnTo>
                    <a:pt x="570" y="1831"/>
                  </a:lnTo>
                  <a:lnTo>
                    <a:pt x="814" y="1546"/>
                  </a:lnTo>
                  <a:lnTo>
                    <a:pt x="1058" y="1261"/>
                  </a:lnTo>
                  <a:lnTo>
                    <a:pt x="1343" y="1017"/>
                  </a:lnTo>
                  <a:lnTo>
                    <a:pt x="1628" y="814"/>
                  </a:lnTo>
                  <a:lnTo>
                    <a:pt x="1953" y="611"/>
                  </a:lnTo>
                  <a:lnTo>
                    <a:pt x="2319" y="488"/>
                  </a:lnTo>
                  <a:lnTo>
                    <a:pt x="2685" y="366"/>
                  </a:lnTo>
                  <a:lnTo>
                    <a:pt x="2726" y="366"/>
                  </a:lnTo>
                  <a:lnTo>
                    <a:pt x="2807" y="285"/>
                  </a:lnTo>
                  <a:lnTo>
                    <a:pt x="2807" y="204"/>
                  </a:lnTo>
                  <a:lnTo>
                    <a:pt x="2807" y="163"/>
                  </a:lnTo>
                  <a:lnTo>
                    <a:pt x="2767" y="82"/>
                  </a:lnTo>
                  <a:lnTo>
                    <a:pt x="2726" y="41"/>
                  </a:lnTo>
                  <a:lnTo>
                    <a:pt x="26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3925734" y="1658861"/>
              <a:ext cx="119153" cy="169440"/>
            </a:xfrm>
            <a:custGeom>
              <a:avLst/>
              <a:gdLst/>
              <a:ahLst/>
              <a:cxnLst/>
              <a:rect l="l" t="t" r="r" b="b"/>
              <a:pathLst>
                <a:path w="2604" h="3703" extrusionOk="0">
                  <a:moveTo>
                    <a:pt x="2441" y="1"/>
                  </a:moveTo>
                  <a:lnTo>
                    <a:pt x="2359" y="42"/>
                  </a:lnTo>
                  <a:lnTo>
                    <a:pt x="1871" y="286"/>
                  </a:lnTo>
                  <a:lnTo>
                    <a:pt x="1383" y="611"/>
                  </a:lnTo>
                  <a:lnTo>
                    <a:pt x="976" y="977"/>
                  </a:lnTo>
                  <a:lnTo>
                    <a:pt x="651" y="1425"/>
                  </a:lnTo>
                  <a:lnTo>
                    <a:pt x="366" y="1913"/>
                  </a:lnTo>
                  <a:lnTo>
                    <a:pt x="163" y="2401"/>
                  </a:lnTo>
                  <a:lnTo>
                    <a:pt x="41" y="2970"/>
                  </a:lnTo>
                  <a:lnTo>
                    <a:pt x="0" y="3540"/>
                  </a:lnTo>
                  <a:lnTo>
                    <a:pt x="41" y="3621"/>
                  </a:lnTo>
                  <a:lnTo>
                    <a:pt x="82" y="3662"/>
                  </a:lnTo>
                  <a:lnTo>
                    <a:pt x="122" y="3702"/>
                  </a:lnTo>
                  <a:lnTo>
                    <a:pt x="285" y="3702"/>
                  </a:lnTo>
                  <a:lnTo>
                    <a:pt x="326" y="3662"/>
                  </a:lnTo>
                  <a:lnTo>
                    <a:pt x="366" y="3621"/>
                  </a:lnTo>
                  <a:lnTo>
                    <a:pt x="407" y="3540"/>
                  </a:lnTo>
                  <a:lnTo>
                    <a:pt x="448" y="3011"/>
                  </a:lnTo>
                  <a:lnTo>
                    <a:pt x="529" y="2563"/>
                  </a:lnTo>
                  <a:lnTo>
                    <a:pt x="732" y="2075"/>
                  </a:lnTo>
                  <a:lnTo>
                    <a:pt x="976" y="1669"/>
                  </a:lnTo>
                  <a:lnTo>
                    <a:pt x="1261" y="1262"/>
                  </a:lnTo>
                  <a:lnTo>
                    <a:pt x="1627" y="936"/>
                  </a:lnTo>
                  <a:lnTo>
                    <a:pt x="2034" y="652"/>
                  </a:lnTo>
                  <a:lnTo>
                    <a:pt x="2481" y="408"/>
                  </a:lnTo>
                  <a:lnTo>
                    <a:pt x="2563" y="367"/>
                  </a:lnTo>
                  <a:lnTo>
                    <a:pt x="2604" y="326"/>
                  </a:lnTo>
                  <a:lnTo>
                    <a:pt x="2604" y="245"/>
                  </a:lnTo>
                  <a:lnTo>
                    <a:pt x="2604" y="164"/>
                  </a:lnTo>
                  <a:lnTo>
                    <a:pt x="2563" y="82"/>
                  </a:lnTo>
                  <a:lnTo>
                    <a:pt x="2522" y="4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35"/>
          <p:cNvSpPr/>
          <p:nvPr/>
        </p:nvSpPr>
        <p:spPr>
          <a:xfrm rot="2037842">
            <a:off x="1014003" y="1941303"/>
            <a:ext cx="2997993" cy="2058854"/>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42"/>
          <p:cNvSpPr txBox="1">
            <a:spLocks noGrp="1"/>
          </p:cNvSpPr>
          <p:nvPr>
            <p:ph type="title"/>
          </p:nvPr>
        </p:nvSpPr>
        <p:spPr>
          <a:xfrm>
            <a:off x="4477750" y="1506953"/>
            <a:ext cx="3827400" cy="1915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solidFill>
                  <a:schemeClr val="bg1"/>
                </a:solidFill>
              </a:rPr>
              <a:t>Understanding the Roles</a:t>
            </a:r>
            <a:endParaRPr sz="3600">
              <a:solidFill>
                <a:schemeClr val="bg1"/>
              </a:solidFill>
            </a:endParaRPr>
          </a:p>
        </p:txBody>
      </p:sp>
      <p:grpSp>
        <p:nvGrpSpPr>
          <p:cNvPr id="1390" name="Google Shape;1390;p42"/>
          <p:cNvGrpSpPr/>
          <p:nvPr/>
        </p:nvGrpSpPr>
        <p:grpSpPr>
          <a:xfrm>
            <a:off x="719991" y="1763631"/>
            <a:ext cx="724835" cy="635493"/>
            <a:chOff x="5375211" y="1361181"/>
            <a:chExt cx="724835" cy="635493"/>
          </a:xfrm>
        </p:grpSpPr>
        <p:sp>
          <p:nvSpPr>
            <p:cNvPr id="1391" name="Google Shape;1391;p42"/>
            <p:cNvSpPr/>
            <p:nvPr/>
          </p:nvSpPr>
          <p:spPr>
            <a:xfrm flipH="1">
              <a:off x="5375211" y="1361181"/>
              <a:ext cx="724835" cy="635493"/>
            </a:xfrm>
            <a:custGeom>
              <a:avLst/>
              <a:gdLst/>
              <a:ahLst/>
              <a:cxnLst/>
              <a:rect l="l" t="t" r="r" b="b"/>
              <a:pathLst>
                <a:path w="11553" h="10129" extrusionOk="0">
                  <a:moveTo>
                    <a:pt x="6265" y="0"/>
                  </a:moveTo>
                  <a:lnTo>
                    <a:pt x="5410" y="41"/>
                  </a:lnTo>
                  <a:lnTo>
                    <a:pt x="4556" y="41"/>
                  </a:lnTo>
                  <a:lnTo>
                    <a:pt x="4150" y="82"/>
                  </a:lnTo>
                  <a:lnTo>
                    <a:pt x="3702" y="163"/>
                  </a:lnTo>
                  <a:lnTo>
                    <a:pt x="2970" y="366"/>
                  </a:lnTo>
                  <a:lnTo>
                    <a:pt x="2644" y="488"/>
                  </a:lnTo>
                  <a:lnTo>
                    <a:pt x="2278" y="651"/>
                  </a:lnTo>
                  <a:lnTo>
                    <a:pt x="1953" y="814"/>
                  </a:lnTo>
                  <a:lnTo>
                    <a:pt x="1628" y="1017"/>
                  </a:lnTo>
                  <a:lnTo>
                    <a:pt x="1343" y="1261"/>
                  </a:lnTo>
                  <a:lnTo>
                    <a:pt x="1058" y="1505"/>
                  </a:lnTo>
                  <a:lnTo>
                    <a:pt x="814" y="1790"/>
                  </a:lnTo>
                  <a:lnTo>
                    <a:pt x="611" y="2075"/>
                  </a:lnTo>
                  <a:lnTo>
                    <a:pt x="407" y="2360"/>
                  </a:lnTo>
                  <a:lnTo>
                    <a:pt x="285" y="2685"/>
                  </a:lnTo>
                  <a:lnTo>
                    <a:pt x="163" y="3010"/>
                  </a:lnTo>
                  <a:lnTo>
                    <a:pt x="41" y="3376"/>
                  </a:lnTo>
                  <a:lnTo>
                    <a:pt x="1" y="3702"/>
                  </a:lnTo>
                  <a:lnTo>
                    <a:pt x="1" y="4068"/>
                  </a:lnTo>
                  <a:lnTo>
                    <a:pt x="41" y="4393"/>
                  </a:lnTo>
                  <a:lnTo>
                    <a:pt x="82" y="4759"/>
                  </a:lnTo>
                  <a:lnTo>
                    <a:pt x="204" y="5085"/>
                  </a:lnTo>
                  <a:lnTo>
                    <a:pt x="367" y="5370"/>
                  </a:lnTo>
                  <a:lnTo>
                    <a:pt x="529" y="5695"/>
                  </a:lnTo>
                  <a:lnTo>
                    <a:pt x="773" y="5939"/>
                  </a:lnTo>
                  <a:lnTo>
                    <a:pt x="1017" y="6224"/>
                  </a:lnTo>
                  <a:lnTo>
                    <a:pt x="1262" y="6427"/>
                  </a:lnTo>
                  <a:lnTo>
                    <a:pt x="1587" y="6671"/>
                  </a:lnTo>
                  <a:lnTo>
                    <a:pt x="1912" y="6875"/>
                  </a:lnTo>
                  <a:lnTo>
                    <a:pt x="2278" y="7037"/>
                  </a:lnTo>
                  <a:lnTo>
                    <a:pt x="2644" y="7159"/>
                  </a:lnTo>
                  <a:lnTo>
                    <a:pt x="3011" y="7281"/>
                  </a:lnTo>
                  <a:lnTo>
                    <a:pt x="3377" y="7363"/>
                  </a:lnTo>
                  <a:lnTo>
                    <a:pt x="4150" y="7485"/>
                  </a:lnTo>
                  <a:lnTo>
                    <a:pt x="4719" y="7525"/>
                  </a:lnTo>
                  <a:lnTo>
                    <a:pt x="4638" y="7892"/>
                  </a:lnTo>
                  <a:lnTo>
                    <a:pt x="4516" y="8258"/>
                  </a:lnTo>
                  <a:lnTo>
                    <a:pt x="4312" y="8624"/>
                  </a:lnTo>
                  <a:lnTo>
                    <a:pt x="3987" y="8949"/>
                  </a:lnTo>
                  <a:lnTo>
                    <a:pt x="3661" y="9234"/>
                  </a:lnTo>
                  <a:lnTo>
                    <a:pt x="3295" y="9478"/>
                  </a:lnTo>
                  <a:lnTo>
                    <a:pt x="3214" y="9519"/>
                  </a:lnTo>
                  <a:lnTo>
                    <a:pt x="3173" y="9600"/>
                  </a:lnTo>
                  <a:lnTo>
                    <a:pt x="3214" y="9681"/>
                  </a:lnTo>
                  <a:lnTo>
                    <a:pt x="3255" y="9763"/>
                  </a:lnTo>
                  <a:lnTo>
                    <a:pt x="3417" y="9885"/>
                  </a:lnTo>
                  <a:lnTo>
                    <a:pt x="3661" y="10007"/>
                  </a:lnTo>
                  <a:lnTo>
                    <a:pt x="4109" y="10088"/>
                  </a:lnTo>
                  <a:lnTo>
                    <a:pt x="4394" y="10129"/>
                  </a:lnTo>
                  <a:lnTo>
                    <a:pt x="4678" y="10129"/>
                  </a:lnTo>
                  <a:lnTo>
                    <a:pt x="4963" y="10088"/>
                  </a:lnTo>
                  <a:lnTo>
                    <a:pt x="5248" y="10047"/>
                  </a:lnTo>
                  <a:lnTo>
                    <a:pt x="5492" y="9925"/>
                  </a:lnTo>
                  <a:lnTo>
                    <a:pt x="5695" y="9803"/>
                  </a:lnTo>
                  <a:lnTo>
                    <a:pt x="5899" y="9681"/>
                  </a:lnTo>
                  <a:lnTo>
                    <a:pt x="6102" y="9519"/>
                  </a:lnTo>
                  <a:lnTo>
                    <a:pt x="6265" y="9315"/>
                  </a:lnTo>
                  <a:lnTo>
                    <a:pt x="6387" y="9112"/>
                  </a:lnTo>
                  <a:lnTo>
                    <a:pt x="6509" y="8908"/>
                  </a:lnTo>
                  <a:lnTo>
                    <a:pt x="6590" y="8664"/>
                  </a:lnTo>
                  <a:lnTo>
                    <a:pt x="6671" y="8380"/>
                  </a:lnTo>
                  <a:lnTo>
                    <a:pt x="6671" y="8095"/>
                  </a:lnTo>
                  <a:lnTo>
                    <a:pt x="6671" y="7810"/>
                  </a:lnTo>
                  <a:lnTo>
                    <a:pt x="6590" y="7566"/>
                  </a:lnTo>
                  <a:lnTo>
                    <a:pt x="7119" y="7485"/>
                  </a:lnTo>
                  <a:lnTo>
                    <a:pt x="7607" y="7403"/>
                  </a:lnTo>
                  <a:lnTo>
                    <a:pt x="8054" y="7322"/>
                  </a:lnTo>
                  <a:lnTo>
                    <a:pt x="8543" y="7159"/>
                  </a:lnTo>
                  <a:lnTo>
                    <a:pt x="8990" y="6997"/>
                  </a:lnTo>
                  <a:lnTo>
                    <a:pt x="9437" y="6753"/>
                  </a:lnTo>
                  <a:lnTo>
                    <a:pt x="9844" y="6509"/>
                  </a:lnTo>
                  <a:lnTo>
                    <a:pt x="10251" y="6224"/>
                  </a:lnTo>
                  <a:lnTo>
                    <a:pt x="10495" y="5939"/>
                  </a:lnTo>
                  <a:lnTo>
                    <a:pt x="10780" y="5654"/>
                  </a:lnTo>
                  <a:lnTo>
                    <a:pt x="10983" y="5329"/>
                  </a:lnTo>
                  <a:lnTo>
                    <a:pt x="11186" y="5004"/>
                  </a:lnTo>
                  <a:lnTo>
                    <a:pt x="11349" y="4637"/>
                  </a:lnTo>
                  <a:lnTo>
                    <a:pt x="11471" y="4312"/>
                  </a:lnTo>
                  <a:lnTo>
                    <a:pt x="11512" y="3905"/>
                  </a:lnTo>
                  <a:lnTo>
                    <a:pt x="11553" y="3539"/>
                  </a:lnTo>
                  <a:lnTo>
                    <a:pt x="11512" y="3132"/>
                  </a:lnTo>
                  <a:lnTo>
                    <a:pt x="11431" y="2726"/>
                  </a:lnTo>
                  <a:lnTo>
                    <a:pt x="11309" y="2360"/>
                  </a:lnTo>
                  <a:lnTo>
                    <a:pt x="11146" y="1993"/>
                  </a:lnTo>
                  <a:lnTo>
                    <a:pt x="10942" y="1668"/>
                  </a:lnTo>
                  <a:lnTo>
                    <a:pt x="10698" y="1383"/>
                  </a:lnTo>
                  <a:lnTo>
                    <a:pt x="10414" y="1099"/>
                  </a:lnTo>
                  <a:lnTo>
                    <a:pt x="10088" y="814"/>
                  </a:lnTo>
                  <a:lnTo>
                    <a:pt x="9763" y="610"/>
                  </a:lnTo>
                  <a:lnTo>
                    <a:pt x="9397" y="448"/>
                  </a:lnTo>
                  <a:lnTo>
                    <a:pt x="9031" y="285"/>
                  </a:lnTo>
                  <a:lnTo>
                    <a:pt x="8665" y="204"/>
                  </a:lnTo>
                  <a:lnTo>
                    <a:pt x="8298" y="122"/>
                  </a:lnTo>
                  <a:lnTo>
                    <a:pt x="7892" y="41"/>
                  </a:lnTo>
                  <a:lnTo>
                    <a:pt x="71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flipH="1">
              <a:off x="5801404" y="1578073"/>
              <a:ext cx="56215" cy="58787"/>
            </a:xfrm>
            <a:custGeom>
              <a:avLst/>
              <a:gdLst/>
              <a:ahLst/>
              <a:cxnLst/>
              <a:rect l="l" t="t" r="r" b="b"/>
              <a:pathLst>
                <a:path w="896" h="937" extrusionOk="0">
                  <a:moveTo>
                    <a:pt x="408" y="1"/>
                  </a:moveTo>
                  <a:lnTo>
                    <a:pt x="326" y="41"/>
                  </a:lnTo>
                  <a:lnTo>
                    <a:pt x="204" y="123"/>
                  </a:lnTo>
                  <a:lnTo>
                    <a:pt x="123" y="204"/>
                  </a:lnTo>
                  <a:lnTo>
                    <a:pt x="41" y="326"/>
                  </a:lnTo>
                  <a:lnTo>
                    <a:pt x="1" y="448"/>
                  </a:lnTo>
                  <a:lnTo>
                    <a:pt x="41" y="611"/>
                  </a:lnTo>
                  <a:lnTo>
                    <a:pt x="82" y="774"/>
                  </a:lnTo>
                  <a:lnTo>
                    <a:pt x="204" y="896"/>
                  </a:lnTo>
                  <a:lnTo>
                    <a:pt x="367" y="936"/>
                  </a:lnTo>
                  <a:lnTo>
                    <a:pt x="530" y="936"/>
                  </a:lnTo>
                  <a:lnTo>
                    <a:pt x="652" y="896"/>
                  </a:lnTo>
                  <a:lnTo>
                    <a:pt x="774" y="774"/>
                  </a:lnTo>
                  <a:lnTo>
                    <a:pt x="814" y="652"/>
                  </a:lnTo>
                  <a:lnTo>
                    <a:pt x="896" y="530"/>
                  </a:lnTo>
                  <a:lnTo>
                    <a:pt x="896" y="367"/>
                  </a:lnTo>
                  <a:lnTo>
                    <a:pt x="855" y="245"/>
                  </a:lnTo>
                  <a:lnTo>
                    <a:pt x="774" y="123"/>
                  </a:lnTo>
                  <a:lnTo>
                    <a:pt x="652" y="41"/>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2"/>
            <p:cNvSpPr/>
            <p:nvPr/>
          </p:nvSpPr>
          <p:spPr>
            <a:xfrm flipH="1">
              <a:off x="5791177" y="1567909"/>
              <a:ext cx="76606" cy="81687"/>
            </a:xfrm>
            <a:custGeom>
              <a:avLst/>
              <a:gdLst/>
              <a:ahLst/>
              <a:cxnLst/>
              <a:rect l="l" t="t" r="r" b="b"/>
              <a:pathLst>
                <a:path w="1221" h="1302" extrusionOk="0">
                  <a:moveTo>
                    <a:pt x="773" y="366"/>
                  </a:moveTo>
                  <a:lnTo>
                    <a:pt x="773" y="407"/>
                  </a:lnTo>
                  <a:lnTo>
                    <a:pt x="814" y="407"/>
                  </a:lnTo>
                  <a:lnTo>
                    <a:pt x="814" y="448"/>
                  </a:lnTo>
                  <a:lnTo>
                    <a:pt x="854" y="448"/>
                  </a:lnTo>
                  <a:lnTo>
                    <a:pt x="854" y="488"/>
                  </a:lnTo>
                  <a:lnTo>
                    <a:pt x="854" y="529"/>
                  </a:lnTo>
                  <a:lnTo>
                    <a:pt x="854" y="570"/>
                  </a:lnTo>
                  <a:lnTo>
                    <a:pt x="854" y="651"/>
                  </a:lnTo>
                  <a:lnTo>
                    <a:pt x="854" y="732"/>
                  </a:lnTo>
                  <a:lnTo>
                    <a:pt x="814" y="732"/>
                  </a:lnTo>
                  <a:lnTo>
                    <a:pt x="814" y="773"/>
                  </a:lnTo>
                  <a:lnTo>
                    <a:pt x="773" y="814"/>
                  </a:lnTo>
                  <a:lnTo>
                    <a:pt x="732" y="854"/>
                  </a:lnTo>
                  <a:lnTo>
                    <a:pt x="732" y="895"/>
                  </a:lnTo>
                  <a:lnTo>
                    <a:pt x="692" y="895"/>
                  </a:lnTo>
                  <a:lnTo>
                    <a:pt x="651" y="936"/>
                  </a:lnTo>
                  <a:lnTo>
                    <a:pt x="570" y="936"/>
                  </a:lnTo>
                  <a:lnTo>
                    <a:pt x="529" y="895"/>
                  </a:lnTo>
                  <a:lnTo>
                    <a:pt x="488" y="895"/>
                  </a:lnTo>
                  <a:lnTo>
                    <a:pt x="448" y="854"/>
                  </a:lnTo>
                  <a:lnTo>
                    <a:pt x="407" y="814"/>
                  </a:lnTo>
                  <a:lnTo>
                    <a:pt x="407" y="773"/>
                  </a:lnTo>
                  <a:lnTo>
                    <a:pt x="366" y="732"/>
                  </a:lnTo>
                  <a:lnTo>
                    <a:pt x="366" y="692"/>
                  </a:lnTo>
                  <a:lnTo>
                    <a:pt x="366" y="651"/>
                  </a:lnTo>
                  <a:lnTo>
                    <a:pt x="366" y="610"/>
                  </a:lnTo>
                  <a:lnTo>
                    <a:pt x="366" y="570"/>
                  </a:lnTo>
                  <a:lnTo>
                    <a:pt x="407" y="529"/>
                  </a:lnTo>
                  <a:lnTo>
                    <a:pt x="407" y="488"/>
                  </a:lnTo>
                  <a:lnTo>
                    <a:pt x="448" y="448"/>
                  </a:lnTo>
                  <a:lnTo>
                    <a:pt x="488" y="448"/>
                  </a:lnTo>
                  <a:lnTo>
                    <a:pt x="488" y="407"/>
                  </a:lnTo>
                  <a:lnTo>
                    <a:pt x="529" y="407"/>
                  </a:lnTo>
                  <a:lnTo>
                    <a:pt x="529" y="366"/>
                  </a:lnTo>
                  <a:close/>
                  <a:moveTo>
                    <a:pt x="488" y="0"/>
                  </a:moveTo>
                  <a:lnTo>
                    <a:pt x="325" y="81"/>
                  </a:lnTo>
                  <a:lnTo>
                    <a:pt x="163" y="203"/>
                  </a:lnTo>
                  <a:lnTo>
                    <a:pt x="41" y="366"/>
                  </a:lnTo>
                  <a:lnTo>
                    <a:pt x="0" y="529"/>
                  </a:lnTo>
                  <a:lnTo>
                    <a:pt x="0" y="773"/>
                  </a:lnTo>
                  <a:lnTo>
                    <a:pt x="41" y="895"/>
                  </a:lnTo>
                  <a:lnTo>
                    <a:pt x="81" y="1017"/>
                  </a:lnTo>
                  <a:lnTo>
                    <a:pt x="203" y="1139"/>
                  </a:lnTo>
                  <a:lnTo>
                    <a:pt x="285" y="1220"/>
                  </a:lnTo>
                  <a:lnTo>
                    <a:pt x="407" y="1261"/>
                  </a:lnTo>
                  <a:lnTo>
                    <a:pt x="529" y="1302"/>
                  </a:lnTo>
                  <a:lnTo>
                    <a:pt x="732" y="1302"/>
                  </a:lnTo>
                  <a:lnTo>
                    <a:pt x="895" y="1220"/>
                  </a:lnTo>
                  <a:lnTo>
                    <a:pt x="1017" y="1098"/>
                  </a:lnTo>
                  <a:lnTo>
                    <a:pt x="1139" y="976"/>
                  </a:lnTo>
                  <a:lnTo>
                    <a:pt x="1180" y="814"/>
                  </a:lnTo>
                  <a:lnTo>
                    <a:pt x="1220" y="610"/>
                  </a:lnTo>
                  <a:lnTo>
                    <a:pt x="1220" y="448"/>
                  </a:lnTo>
                  <a:lnTo>
                    <a:pt x="1180" y="285"/>
                  </a:lnTo>
                  <a:lnTo>
                    <a:pt x="1058" y="122"/>
                  </a:lnTo>
                  <a:lnTo>
                    <a:pt x="895"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flipH="1">
              <a:off x="5696754" y="1578073"/>
              <a:ext cx="56215" cy="58787"/>
            </a:xfrm>
            <a:custGeom>
              <a:avLst/>
              <a:gdLst/>
              <a:ahLst/>
              <a:cxnLst/>
              <a:rect l="l" t="t" r="r" b="b"/>
              <a:pathLst>
                <a:path w="896" h="937" extrusionOk="0">
                  <a:moveTo>
                    <a:pt x="448" y="1"/>
                  </a:moveTo>
                  <a:lnTo>
                    <a:pt x="326" y="41"/>
                  </a:lnTo>
                  <a:lnTo>
                    <a:pt x="204" y="123"/>
                  </a:lnTo>
                  <a:lnTo>
                    <a:pt x="123" y="204"/>
                  </a:lnTo>
                  <a:lnTo>
                    <a:pt x="41" y="326"/>
                  </a:lnTo>
                  <a:lnTo>
                    <a:pt x="1" y="448"/>
                  </a:lnTo>
                  <a:lnTo>
                    <a:pt x="41" y="611"/>
                  </a:lnTo>
                  <a:lnTo>
                    <a:pt x="123" y="774"/>
                  </a:lnTo>
                  <a:lnTo>
                    <a:pt x="245" y="896"/>
                  </a:lnTo>
                  <a:lnTo>
                    <a:pt x="407" y="936"/>
                  </a:lnTo>
                  <a:lnTo>
                    <a:pt x="529" y="936"/>
                  </a:lnTo>
                  <a:lnTo>
                    <a:pt x="651" y="896"/>
                  </a:lnTo>
                  <a:lnTo>
                    <a:pt x="773" y="774"/>
                  </a:lnTo>
                  <a:lnTo>
                    <a:pt x="855" y="652"/>
                  </a:lnTo>
                  <a:lnTo>
                    <a:pt x="895" y="530"/>
                  </a:lnTo>
                  <a:lnTo>
                    <a:pt x="895" y="367"/>
                  </a:lnTo>
                  <a:lnTo>
                    <a:pt x="855" y="245"/>
                  </a:lnTo>
                  <a:lnTo>
                    <a:pt x="773" y="123"/>
                  </a:lnTo>
                  <a:lnTo>
                    <a:pt x="692" y="41"/>
                  </a:lnTo>
                  <a:lnTo>
                    <a:pt x="5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flipH="1">
              <a:off x="5686527" y="1567909"/>
              <a:ext cx="76668" cy="81687"/>
            </a:xfrm>
            <a:custGeom>
              <a:avLst/>
              <a:gdLst/>
              <a:ahLst/>
              <a:cxnLst/>
              <a:rect l="l" t="t" r="r" b="b"/>
              <a:pathLst>
                <a:path w="1222" h="1302" extrusionOk="0">
                  <a:moveTo>
                    <a:pt x="774" y="366"/>
                  </a:moveTo>
                  <a:lnTo>
                    <a:pt x="774" y="407"/>
                  </a:lnTo>
                  <a:lnTo>
                    <a:pt x="814" y="407"/>
                  </a:lnTo>
                  <a:lnTo>
                    <a:pt x="855" y="448"/>
                  </a:lnTo>
                  <a:lnTo>
                    <a:pt x="855" y="488"/>
                  </a:lnTo>
                  <a:lnTo>
                    <a:pt x="855" y="529"/>
                  </a:lnTo>
                  <a:lnTo>
                    <a:pt x="855" y="570"/>
                  </a:lnTo>
                  <a:lnTo>
                    <a:pt x="855" y="651"/>
                  </a:lnTo>
                  <a:lnTo>
                    <a:pt x="855" y="732"/>
                  </a:lnTo>
                  <a:lnTo>
                    <a:pt x="814" y="773"/>
                  </a:lnTo>
                  <a:lnTo>
                    <a:pt x="774" y="814"/>
                  </a:lnTo>
                  <a:lnTo>
                    <a:pt x="814" y="814"/>
                  </a:lnTo>
                  <a:lnTo>
                    <a:pt x="733" y="854"/>
                  </a:lnTo>
                  <a:lnTo>
                    <a:pt x="733" y="895"/>
                  </a:lnTo>
                  <a:lnTo>
                    <a:pt x="692" y="895"/>
                  </a:lnTo>
                  <a:lnTo>
                    <a:pt x="652" y="936"/>
                  </a:lnTo>
                  <a:lnTo>
                    <a:pt x="570" y="936"/>
                  </a:lnTo>
                  <a:lnTo>
                    <a:pt x="530" y="895"/>
                  </a:lnTo>
                  <a:lnTo>
                    <a:pt x="489" y="895"/>
                  </a:lnTo>
                  <a:lnTo>
                    <a:pt x="489" y="854"/>
                  </a:lnTo>
                  <a:lnTo>
                    <a:pt x="448" y="854"/>
                  </a:lnTo>
                  <a:lnTo>
                    <a:pt x="408" y="814"/>
                  </a:lnTo>
                  <a:lnTo>
                    <a:pt x="408" y="773"/>
                  </a:lnTo>
                  <a:lnTo>
                    <a:pt x="367" y="732"/>
                  </a:lnTo>
                  <a:lnTo>
                    <a:pt x="367" y="692"/>
                  </a:lnTo>
                  <a:lnTo>
                    <a:pt x="367" y="651"/>
                  </a:lnTo>
                  <a:lnTo>
                    <a:pt x="367" y="610"/>
                  </a:lnTo>
                  <a:lnTo>
                    <a:pt x="367" y="570"/>
                  </a:lnTo>
                  <a:lnTo>
                    <a:pt x="408" y="529"/>
                  </a:lnTo>
                  <a:lnTo>
                    <a:pt x="408" y="488"/>
                  </a:lnTo>
                  <a:lnTo>
                    <a:pt x="448" y="448"/>
                  </a:lnTo>
                  <a:lnTo>
                    <a:pt x="489" y="448"/>
                  </a:lnTo>
                  <a:lnTo>
                    <a:pt x="489" y="407"/>
                  </a:lnTo>
                  <a:lnTo>
                    <a:pt x="530" y="407"/>
                  </a:lnTo>
                  <a:lnTo>
                    <a:pt x="570" y="366"/>
                  </a:lnTo>
                  <a:close/>
                  <a:moveTo>
                    <a:pt x="489" y="0"/>
                  </a:moveTo>
                  <a:lnTo>
                    <a:pt x="326" y="81"/>
                  </a:lnTo>
                  <a:lnTo>
                    <a:pt x="164" y="203"/>
                  </a:lnTo>
                  <a:lnTo>
                    <a:pt x="82" y="366"/>
                  </a:lnTo>
                  <a:lnTo>
                    <a:pt x="1" y="529"/>
                  </a:lnTo>
                  <a:lnTo>
                    <a:pt x="1" y="773"/>
                  </a:lnTo>
                  <a:lnTo>
                    <a:pt x="41" y="895"/>
                  </a:lnTo>
                  <a:lnTo>
                    <a:pt x="123" y="1017"/>
                  </a:lnTo>
                  <a:lnTo>
                    <a:pt x="204" y="1139"/>
                  </a:lnTo>
                  <a:lnTo>
                    <a:pt x="286" y="1220"/>
                  </a:lnTo>
                  <a:lnTo>
                    <a:pt x="408" y="1261"/>
                  </a:lnTo>
                  <a:lnTo>
                    <a:pt x="570" y="1302"/>
                  </a:lnTo>
                  <a:lnTo>
                    <a:pt x="733" y="1302"/>
                  </a:lnTo>
                  <a:lnTo>
                    <a:pt x="896" y="1220"/>
                  </a:lnTo>
                  <a:lnTo>
                    <a:pt x="1018" y="1098"/>
                  </a:lnTo>
                  <a:lnTo>
                    <a:pt x="1140" y="976"/>
                  </a:lnTo>
                  <a:lnTo>
                    <a:pt x="1221" y="814"/>
                  </a:lnTo>
                  <a:lnTo>
                    <a:pt x="1221" y="610"/>
                  </a:lnTo>
                  <a:lnTo>
                    <a:pt x="1221" y="448"/>
                  </a:lnTo>
                  <a:lnTo>
                    <a:pt x="1180" y="285"/>
                  </a:lnTo>
                  <a:lnTo>
                    <a:pt x="1058" y="122"/>
                  </a:lnTo>
                  <a:lnTo>
                    <a:pt x="896"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flipH="1">
              <a:off x="5592103" y="1578073"/>
              <a:ext cx="53705" cy="58787"/>
            </a:xfrm>
            <a:custGeom>
              <a:avLst/>
              <a:gdLst/>
              <a:ahLst/>
              <a:cxnLst/>
              <a:rect l="l" t="t" r="r" b="b"/>
              <a:pathLst>
                <a:path w="856" h="937" extrusionOk="0">
                  <a:moveTo>
                    <a:pt x="408" y="1"/>
                  </a:moveTo>
                  <a:lnTo>
                    <a:pt x="286" y="41"/>
                  </a:lnTo>
                  <a:lnTo>
                    <a:pt x="204" y="123"/>
                  </a:lnTo>
                  <a:lnTo>
                    <a:pt x="82" y="204"/>
                  </a:lnTo>
                  <a:lnTo>
                    <a:pt x="42" y="326"/>
                  </a:lnTo>
                  <a:lnTo>
                    <a:pt x="1" y="448"/>
                  </a:lnTo>
                  <a:lnTo>
                    <a:pt x="1" y="611"/>
                  </a:lnTo>
                  <a:lnTo>
                    <a:pt x="82" y="774"/>
                  </a:lnTo>
                  <a:lnTo>
                    <a:pt x="204" y="896"/>
                  </a:lnTo>
                  <a:lnTo>
                    <a:pt x="367" y="936"/>
                  </a:lnTo>
                  <a:lnTo>
                    <a:pt x="530" y="936"/>
                  </a:lnTo>
                  <a:lnTo>
                    <a:pt x="652" y="896"/>
                  </a:lnTo>
                  <a:lnTo>
                    <a:pt x="733" y="774"/>
                  </a:lnTo>
                  <a:lnTo>
                    <a:pt x="814" y="652"/>
                  </a:lnTo>
                  <a:lnTo>
                    <a:pt x="855" y="530"/>
                  </a:lnTo>
                  <a:lnTo>
                    <a:pt x="855" y="367"/>
                  </a:lnTo>
                  <a:lnTo>
                    <a:pt x="855" y="245"/>
                  </a:lnTo>
                  <a:lnTo>
                    <a:pt x="774" y="123"/>
                  </a:lnTo>
                  <a:lnTo>
                    <a:pt x="652" y="41"/>
                  </a:lnTo>
                  <a:lnTo>
                    <a:pt x="5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flipH="1">
              <a:off x="5579367" y="1567909"/>
              <a:ext cx="76606" cy="81687"/>
            </a:xfrm>
            <a:custGeom>
              <a:avLst/>
              <a:gdLst/>
              <a:ahLst/>
              <a:cxnLst/>
              <a:rect l="l" t="t" r="r" b="b"/>
              <a:pathLst>
                <a:path w="1221" h="1302" extrusionOk="0">
                  <a:moveTo>
                    <a:pt x="732" y="366"/>
                  </a:moveTo>
                  <a:lnTo>
                    <a:pt x="773" y="407"/>
                  </a:lnTo>
                  <a:lnTo>
                    <a:pt x="814" y="407"/>
                  </a:lnTo>
                  <a:lnTo>
                    <a:pt x="814" y="448"/>
                  </a:lnTo>
                  <a:lnTo>
                    <a:pt x="854" y="488"/>
                  </a:lnTo>
                  <a:lnTo>
                    <a:pt x="854" y="529"/>
                  </a:lnTo>
                  <a:lnTo>
                    <a:pt x="854" y="570"/>
                  </a:lnTo>
                  <a:lnTo>
                    <a:pt x="854" y="651"/>
                  </a:lnTo>
                  <a:lnTo>
                    <a:pt x="814" y="732"/>
                  </a:lnTo>
                  <a:lnTo>
                    <a:pt x="773" y="773"/>
                  </a:lnTo>
                  <a:lnTo>
                    <a:pt x="773" y="814"/>
                  </a:lnTo>
                  <a:lnTo>
                    <a:pt x="732" y="854"/>
                  </a:lnTo>
                  <a:lnTo>
                    <a:pt x="692" y="895"/>
                  </a:lnTo>
                  <a:lnTo>
                    <a:pt x="651" y="895"/>
                  </a:lnTo>
                  <a:lnTo>
                    <a:pt x="651" y="936"/>
                  </a:lnTo>
                  <a:lnTo>
                    <a:pt x="529" y="936"/>
                  </a:lnTo>
                  <a:lnTo>
                    <a:pt x="488" y="895"/>
                  </a:lnTo>
                  <a:lnTo>
                    <a:pt x="448" y="895"/>
                  </a:lnTo>
                  <a:lnTo>
                    <a:pt x="448" y="854"/>
                  </a:lnTo>
                  <a:lnTo>
                    <a:pt x="407" y="854"/>
                  </a:lnTo>
                  <a:lnTo>
                    <a:pt x="407" y="814"/>
                  </a:lnTo>
                  <a:lnTo>
                    <a:pt x="366" y="773"/>
                  </a:lnTo>
                  <a:lnTo>
                    <a:pt x="366" y="732"/>
                  </a:lnTo>
                  <a:lnTo>
                    <a:pt x="326" y="692"/>
                  </a:lnTo>
                  <a:lnTo>
                    <a:pt x="326" y="651"/>
                  </a:lnTo>
                  <a:lnTo>
                    <a:pt x="326" y="610"/>
                  </a:lnTo>
                  <a:lnTo>
                    <a:pt x="366" y="529"/>
                  </a:lnTo>
                  <a:lnTo>
                    <a:pt x="407" y="488"/>
                  </a:lnTo>
                  <a:lnTo>
                    <a:pt x="448" y="448"/>
                  </a:lnTo>
                  <a:lnTo>
                    <a:pt x="488" y="407"/>
                  </a:lnTo>
                  <a:lnTo>
                    <a:pt x="529" y="407"/>
                  </a:lnTo>
                  <a:lnTo>
                    <a:pt x="529" y="366"/>
                  </a:lnTo>
                  <a:close/>
                  <a:moveTo>
                    <a:pt x="488" y="0"/>
                  </a:moveTo>
                  <a:lnTo>
                    <a:pt x="285" y="81"/>
                  </a:lnTo>
                  <a:lnTo>
                    <a:pt x="163" y="203"/>
                  </a:lnTo>
                  <a:lnTo>
                    <a:pt x="41" y="366"/>
                  </a:lnTo>
                  <a:lnTo>
                    <a:pt x="0" y="529"/>
                  </a:lnTo>
                  <a:lnTo>
                    <a:pt x="0" y="773"/>
                  </a:lnTo>
                  <a:lnTo>
                    <a:pt x="41" y="895"/>
                  </a:lnTo>
                  <a:lnTo>
                    <a:pt x="82" y="1017"/>
                  </a:lnTo>
                  <a:lnTo>
                    <a:pt x="163" y="1139"/>
                  </a:lnTo>
                  <a:lnTo>
                    <a:pt x="285" y="1220"/>
                  </a:lnTo>
                  <a:lnTo>
                    <a:pt x="407" y="1261"/>
                  </a:lnTo>
                  <a:lnTo>
                    <a:pt x="529" y="1302"/>
                  </a:lnTo>
                  <a:lnTo>
                    <a:pt x="692" y="1302"/>
                  </a:lnTo>
                  <a:lnTo>
                    <a:pt x="854" y="1220"/>
                  </a:lnTo>
                  <a:lnTo>
                    <a:pt x="1017" y="1098"/>
                  </a:lnTo>
                  <a:lnTo>
                    <a:pt x="1098" y="976"/>
                  </a:lnTo>
                  <a:lnTo>
                    <a:pt x="1180" y="814"/>
                  </a:lnTo>
                  <a:lnTo>
                    <a:pt x="1220" y="610"/>
                  </a:lnTo>
                  <a:lnTo>
                    <a:pt x="1220" y="448"/>
                  </a:lnTo>
                  <a:lnTo>
                    <a:pt x="1139" y="285"/>
                  </a:lnTo>
                  <a:lnTo>
                    <a:pt x="1017" y="122"/>
                  </a:lnTo>
                  <a:lnTo>
                    <a:pt x="854" y="41"/>
                  </a:lnTo>
                  <a:lnTo>
                    <a:pt x="6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2"/>
            <p:cNvSpPr/>
            <p:nvPr/>
          </p:nvSpPr>
          <p:spPr>
            <a:xfrm flipH="1">
              <a:off x="5936671" y="1460687"/>
              <a:ext cx="91914" cy="140412"/>
            </a:xfrm>
            <a:custGeom>
              <a:avLst/>
              <a:gdLst/>
              <a:ahLst/>
              <a:cxnLst/>
              <a:rect l="l" t="t" r="r" b="b"/>
              <a:pathLst>
                <a:path w="1465" h="2238" extrusionOk="0">
                  <a:moveTo>
                    <a:pt x="1261" y="1"/>
                  </a:moveTo>
                  <a:lnTo>
                    <a:pt x="1180" y="41"/>
                  </a:lnTo>
                  <a:lnTo>
                    <a:pt x="936" y="204"/>
                  </a:lnTo>
                  <a:lnTo>
                    <a:pt x="692" y="407"/>
                  </a:lnTo>
                  <a:lnTo>
                    <a:pt x="489" y="652"/>
                  </a:lnTo>
                  <a:lnTo>
                    <a:pt x="326" y="896"/>
                  </a:lnTo>
                  <a:lnTo>
                    <a:pt x="204" y="1140"/>
                  </a:lnTo>
                  <a:lnTo>
                    <a:pt x="82" y="1465"/>
                  </a:lnTo>
                  <a:lnTo>
                    <a:pt x="41" y="1750"/>
                  </a:lnTo>
                  <a:lnTo>
                    <a:pt x="0" y="2035"/>
                  </a:lnTo>
                  <a:lnTo>
                    <a:pt x="41" y="2116"/>
                  </a:lnTo>
                  <a:lnTo>
                    <a:pt x="82" y="2197"/>
                  </a:lnTo>
                  <a:lnTo>
                    <a:pt x="123" y="2238"/>
                  </a:lnTo>
                  <a:lnTo>
                    <a:pt x="285" y="2238"/>
                  </a:lnTo>
                  <a:lnTo>
                    <a:pt x="326" y="2197"/>
                  </a:lnTo>
                  <a:lnTo>
                    <a:pt x="367" y="2116"/>
                  </a:lnTo>
                  <a:lnTo>
                    <a:pt x="367" y="2035"/>
                  </a:lnTo>
                  <a:lnTo>
                    <a:pt x="407" y="1790"/>
                  </a:lnTo>
                  <a:lnTo>
                    <a:pt x="448" y="1546"/>
                  </a:lnTo>
                  <a:lnTo>
                    <a:pt x="529" y="1302"/>
                  </a:lnTo>
                  <a:lnTo>
                    <a:pt x="651" y="1058"/>
                  </a:lnTo>
                  <a:lnTo>
                    <a:pt x="814" y="855"/>
                  </a:lnTo>
                  <a:lnTo>
                    <a:pt x="977" y="652"/>
                  </a:lnTo>
                  <a:lnTo>
                    <a:pt x="1180" y="489"/>
                  </a:lnTo>
                  <a:lnTo>
                    <a:pt x="1383" y="367"/>
                  </a:lnTo>
                  <a:lnTo>
                    <a:pt x="1424" y="326"/>
                  </a:lnTo>
                  <a:lnTo>
                    <a:pt x="1465" y="245"/>
                  </a:lnTo>
                  <a:lnTo>
                    <a:pt x="1465" y="163"/>
                  </a:lnTo>
                  <a:lnTo>
                    <a:pt x="1424" y="123"/>
                  </a:lnTo>
                  <a:lnTo>
                    <a:pt x="1383" y="82"/>
                  </a:lnTo>
                  <a:lnTo>
                    <a:pt x="1343" y="41"/>
                  </a:lnTo>
                  <a:lnTo>
                    <a:pt x="1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2"/>
            <p:cNvSpPr/>
            <p:nvPr/>
          </p:nvSpPr>
          <p:spPr>
            <a:xfrm flipH="1">
              <a:off x="5885601" y="1432642"/>
              <a:ext cx="23026" cy="28108"/>
            </a:xfrm>
            <a:custGeom>
              <a:avLst/>
              <a:gdLst/>
              <a:ahLst/>
              <a:cxnLst/>
              <a:rect l="l" t="t" r="r" b="b"/>
              <a:pathLst>
                <a:path w="367" h="448" extrusionOk="0">
                  <a:moveTo>
                    <a:pt x="204" y="0"/>
                  </a:moveTo>
                  <a:lnTo>
                    <a:pt x="122" y="41"/>
                  </a:lnTo>
                  <a:lnTo>
                    <a:pt x="41" y="82"/>
                  </a:lnTo>
                  <a:lnTo>
                    <a:pt x="41" y="122"/>
                  </a:lnTo>
                  <a:lnTo>
                    <a:pt x="0" y="204"/>
                  </a:lnTo>
                  <a:lnTo>
                    <a:pt x="0" y="244"/>
                  </a:lnTo>
                  <a:lnTo>
                    <a:pt x="41" y="326"/>
                  </a:lnTo>
                  <a:lnTo>
                    <a:pt x="41" y="366"/>
                  </a:lnTo>
                  <a:lnTo>
                    <a:pt x="122" y="407"/>
                  </a:lnTo>
                  <a:lnTo>
                    <a:pt x="204" y="448"/>
                  </a:lnTo>
                  <a:lnTo>
                    <a:pt x="244" y="407"/>
                  </a:lnTo>
                  <a:lnTo>
                    <a:pt x="326" y="366"/>
                  </a:lnTo>
                  <a:lnTo>
                    <a:pt x="366" y="326"/>
                  </a:lnTo>
                  <a:lnTo>
                    <a:pt x="366" y="244"/>
                  </a:lnTo>
                  <a:lnTo>
                    <a:pt x="366" y="204"/>
                  </a:lnTo>
                  <a:lnTo>
                    <a:pt x="366" y="122"/>
                  </a:lnTo>
                  <a:lnTo>
                    <a:pt x="326" y="82"/>
                  </a:lnTo>
                  <a:lnTo>
                    <a:pt x="244"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42"/>
          <p:cNvGrpSpPr/>
          <p:nvPr/>
        </p:nvGrpSpPr>
        <p:grpSpPr>
          <a:xfrm>
            <a:off x="1374527" y="1607221"/>
            <a:ext cx="1673310" cy="2758058"/>
            <a:chOff x="1694325" y="4167750"/>
            <a:chExt cx="459650" cy="757625"/>
          </a:xfrm>
        </p:grpSpPr>
        <p:sp>
          <p:nvSpPr>
            <p:cNvPr id="1401" name="Google Shape;1401;p42"/>
            <p:cNvSpPr/>
            <p:nvPr/>
          </p:nvSpPr>
          <p:spPr>
            <a:xfrm>
              <a:off x="1764475" y="4338600"/>
              <a:ext cx="381375" cy="375250"/>
            </a:xfrm>
            <a:custGeom>
              <a:avLst/>
              <a:gdLst/>
              <a:ahLst/>
              <a:cxnLst/>
              <a:rect l="l" t="t" r="r" b="b"/>
              <a:pathLst>
                <a:path w="15255" h="15010" extrusionOk="0">
                  <a:moveTo>
                    <a:pt x="11309" y="0"/>
                  </a:moveTo>
                  <a:lnTo>
                    <a:pt x="10536" y="41"/>
                  </a:lnTo>
                  <a:lnTo>
                    <a:pt x="9804" y="163"/>
                  </a:lnTo>
                  <a:lnTo>
                    <a:pt x="1303" y="1098"/>
                  </a:lnTo>
                  <a:lnTo>
                    <a:pt x="1303" y="1383"/>
                  </a:lnTo>
                  <a:lnTo>
                    <a:pt x="1303" y="1668"/>
                  </a:lnTo>
                  <a:lnTo>
                    <a:pt x="1384" y="2237"/>
                  </a:lnTo>
                  <a:lnTo>
                    <a:pt x="1506" y="2766"/>
                  </a:lnTo>
                  <a:lnTo>
                    <a:pt x="1587" y="3336"/>
                  </a:lnTo>
                  <a:lnTo>
                    <a:pt x="1709" y="4556"/>
                  </a:lnTo>
                  <a:lnTo>
                    <a:pt x="1872" y="5776"/>
                  </a:lnTo>
                  <a:lnTo>
                    <a:pt x="1384" y="5898"/>
                  </a:lnTo>
                  <a:lnTo>
                    <a:pt x="896" y="6102"/>
                  </a:lnTo>
                  <a:lnTo>
                    <a:pt x="692" y="6224"/>
                  </a:lnTo>
                  <a:lnTo>
                    <a:pt x="530" y="6386"/>
                  </a:lnTo>
                  <a:lnTo>
                    <a:pt x="326" y="6549"/>
                  </a:lnTo>
                  <a:lnTo>
                    <a:pt x="164" y="6793"/>
                  </a:lnTo>
                  <a:lnTo>
                    <a:pt x="82" y="6997"/>
                  </a:lnTo>
                  <a:lnTo>
                    <a:pt x="42" y="7200"/>
                  </a:lnTo>
                  <a:lnTo>
                    <a:pt x="1" y="7403"/>
                  </a:lnTo>
                  <a:lnTo>
                    <a:pt x="1" y="7647"/>
                  </a:lnTo>
                  <a:lnTo>
                    <a:pt x="1" y="7851"/>
                  </a:lnTo>
                  <a:lnTo>
                    <a:pt x="42" y="8054"/>
                  </a:lnTo>
                  <a:lnTo>
                    <a:pt x="164" y="8257"/>
                  </a:lnTo>
                  <a:lnTo>
                    <a:pt x="286" y="8420"/>
                  </a:lnTo>
                  <a:lnTo>
                    <a:pt x="448" y="8583"/>
                  </a:lnTo>
                  <a:lnTo>
                    <a:pt x="692" y="8705"/>
                  </a:lnTo>
                  <a:lnTo>
                    <a:pt x="977" y="8786"/>
                  </a:lnTo>
                  <a:lnTo>
                    <a:pt x="1221" y="8827"/>
                  </a:lnTo>
                  <a:lnTo>
                    <a:pt x="1831" y="8868"/>
                  </a:lnTo>
                  <a:lnTo>
                    <a:pt x="2360" y="8908"/>
                  </a:lnTo>
                  <a:lnTo>
                    <a:pt x="2645" y="11715"/>
                  </a:lnTo>
                  <a:lnTo>
                    <a:pt x="3011" y="14847"/>
                  </a:lnTo>
                  <a:lnTo>
                    <a:pt x="4638" y="14969"/>
                  </a:lnTo>
                  <a:lnTo>
                    <a:pt x="6306" y="15010"/>
                  </a:lnTo>
                  <a:lnTo>
                    <a:pt x="7933" y="15010"/>
                  </a:lnTo>
                  <a:lnTo>
                    <a:pt x="9600" y="14928"/>
                  </a:lnTo>
                  <a:lnTo>
                    <a:pt x="9560" y="12976"/>
                  </a:lnTo>
                  <a:lnTo>
                    <a:pt x="9560" y="11756"/>
                  </a:lnTo>
                  <a:lnTo>
                    <a:pt x="9600" y="11227"/>
                  </a:lnTo>
                  <a:lnTo>
                    <a:pt x="10699" y="11023"/>
                  </a:lnTo>
                  <a:lnTo>
                    <a:pt x="11268" y="10861"/>
                  </a:lnTo>
                  <a:lnTo>
                    <a:pt x="11797" y="10698"/>
                  </a:lnTo>
                  <a:lnTo>
                    <a:pt x="12326" y="10413"/>
                  </a:lnTo>
                  <a:lnTo>
                    <a:pt x="12814" y="10088"/>
                  </a:lnTo>
                  <a:lnTo>
                    <a:pt x="13058" y="9925"/>
                  </a:lnTo>
                  <a:lnTo>
                    <a:pt x="13261" y="9722"/>
                  </a:lnTo>
                  <a:lnTo>
                    <a:pt x="13465" y="9478"/>
                  </a:lnTo>
                  <a:lnTo>
                    <a:pt x="13627" y="9234"/>
                  </a:lnTo>
                  <a:lnTo>
                    <a:pt x="13383" y="9315"/>
                  </a:lnTo>
                  <a:lnTo>
                    <a:pt x="13180" y="9356"/>
                  </a:lnTo>
                  <a:lnTo>
                    <a:pt x="12936" y="9356"/>
                  </a:lnTo>
                  <a:lnTo>
                    <a:pt x="12692" y="9315"/>
                  </a:lnTo>
                  <a:lnTo>
                    <a:pt x="12448" y="9234"/>
                  </a:lnTo>
                  <a:lnTo>
                    <a:pt x="12204" y="9152"/>
                  </a:lnTo>
                  <a:lnTo>
                    <a:pt x="12000" y="9071"/>
                  </a:lnTo>
                  <a:lnTo>
                    <a:pt x="11797" y="8908"/>
                  </a:lnTo>
                  <a:lnTo>
                    <a:pt x="11634" y="8746"/>
                  </a:lnTo>
                  <a:lnTo>
                    <a:pt x="11472" y="8583"/>
                  </a:lnTo>
                  <a:lnTo>
                    <a:pt x="11350" y="8380"/>
                  </a:lnTo>
                  <a:lnTo>
                    <a:pt x="11228" y="8135"/>
                  </a:lnTo>
                  <a:lnTo>
                    <a:pt x="11146" y="7932"/>
                  </a:lnTo>
                  <a:lnTo>
                    <a:pt x="11106" y="7688"/>
                  </a:lnTo>
                  <a:lnTo>
                    <a:pt x="11065" y="7444"/>
                  </a:lnTo>
                  <a:lnTo>
                    <a:pt x="11065" y="7200"/>
                  </a:lnTo>
                  <a:lnTo>
                    <a:pt x="11431" y="7322"/>
                  </a:lnTo>
                  <a:lnTo>
                    <a:pt x="11797" y="7444"/>
                  </a:lnTo>
                  <a:lnTo>
                    <a:pt x="12163" y="7485"/>
                  </a:lnTo>
                  <a:lnTo>
                    <a:pt x="12529" y="7525"/>
                  </a:lnTo>
                  <a:lnTo>
                    <a:pt x="12895" y="7566"/>
                  </a:lnTo>
                  <a:lnTo>
                    <a:pt x="13261" y="7525"/>
                  </a:lnTo>
                  <a:lnTo>
                    <a:pt x="13627" y="7485"/>
                  </a:lnTo>
                  <a:lnTo>
                    <a:pt x="13994" y="7403"/>
                  </a:lnTo>
                  <a:lnTo>
                    <a:pt x="13953" y="6590"/>
                  </a:lnTo>
                  <a:lnTo>
                    <a:pt x="13912" y="6061"/>
                  </a:lnTo>
                  <a:lnTo>
                    <a:pt x="13871" y="5817"/>
                  </a:lnTo>
                  <a:lnTo>
                    <a:pt x="14278" y="5858"/>
                  </a:lnTo>
                  <a:lnTo>
                    <a:pt x="14482" y="5858"/>
                  </a:lnTo>
                  <a:lnTo>
                    <a:pt x="14644" y="5817"/>
                  </a:lnTo>
                  <a:lnTo>
                    <a:pt x="14848" y="5736"/>
                  </a:lnTo>
                  <a:lnTo>
                    <a:pt x="15010" y="5654"/>
                  </a:lnTo>
                  <a:lnTo>
                    <a:pt x="15132" y="5532"/>
                  </a:lnTo>
                  <a:lnTo>
                    <a:pt x="15254" y="5329"/>
                  </a:lnTo>
                  <a:lnTo>
                    <a:pt x="15254" y="5166"/>
                  </a:lnTo>
                  <a:lnTo>
                    <a:pt x="15214" y="4963"/>
                  </a:lnTo>
                  <a:lnTo>
                    <a:pt x="15132" y="4800"/>
                  </a:lnTo>
                  <a:lnTo>
                    <a:pt x="15051" y="4759"/>
                  </a:lnTo>
                  <a:lnTo>
                    <a:pt x="14970" y="4719"/>
                  </a:lnTo>
                  <a:lnTo>
                    <a:pt x="14807" y="4678"/>
                  </a:lnTo>
                  <a:lnTo>
                    <a:pt x="14644" y="4678"/>
                  </a:lnTo>
                  <a:lnTo>
                    <a:pt x="14360" y="4637"/>
                  </a:lnTo>
                  <a:lnTo>
                    <a:pt x="14116" y="4515"/>
                  </a:lnTo>
                  <a:lnTo>
                    <a:pt x="13871" y="4353"/>
                  </a:lnTo>
                  <a:lnTo>
                    <a:pt x="13668" y="4109"/>
                  </a:lnTo>
                  <a:lnTo>
                    <a:pt x="13505" y="3824"/>
                  </a:lnTo>
                  <a:lnTo>
                    <a:pt x="13383" y="3498"/>
                  </a:lnTo>
                  <a:lnTo>
                    <a:pt x="13261" y="3132"/>
                  </a:lnTo>
                  <a:lnTo>
                    <a:pt x="13180" y="2726"/>
                  </a:lnTo>
                  <a:lnTo>
                    <a:pt x="13017" y="1953"/>
                  </a:lnTo>
                  <a:lnTo>
                    <a:pt x="12936" y="1180"/>
                  </a:lnTo>
                  <a:lnTo>
                    <a:pt x="12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2"/>
            <p:cNvSpPr/>
            <p:nvPr/>
          </p:nvSpPr>
          <p:spPr>
            <a:xfrm>
              <a:off x="1759400" y="4333500"/>
              <a:ext cx="391525" cy="385450"/>
            </a:xfrm>
            <a:custGeom>
              <a:avLst/>
              <a:gdLst/>
              <a:ahLst/>
              <a:cxnLst/>
              <a:rect l="l" t="t" r="r" b="b"/>
              <a:pathLst>
                <a:path w="15661" h="15418" extrusionOk="0">
                  <a:moveTo>
                    <a:pt x="12869" y="367"/>
                  </a:moveTo>
                  <a:lnTo>
                    <a:pt x="12976" y="1547"/>
                  </a:lnTo>
                  <a:lnTo>
                    <a:pt x="13058" y="2238"/>
                  </a:lnTo>
                  <a:lnTo>
                    <a:pt x="13180" y="2889"/>
                  </a:lnTo>
                  <a:lnTo>
                    <a:pt x="13342" y="3540"/>
                  </a:lnTo>
                  <a:lnTo>
                    <a:pt x="13424" y="3865"/>
                  </a:lnTo>
                  <a:lnTo>
                    <a:pt x="13586" y="4150"/>
                  </a:lnTo>
                  <a:lnTo>
                    <a:pt x="13749" y="4475"/>
                  </a:lnTo>
                  <a:lnTo>
                    <a:pt x="13952" y="4719"/>
                  </a:lnTo>
                  <a:lnTo>
                    <a:pt x="14237" y="4923"/>
                  </a:lnTo>
                  <a:lnTo>
                    <a:pt x="14522" y="5045"/>
                  </a:lnTo>
                  <a:lnTo>
                    <a:pt x="14766" y="5085"/>
                  </a:lnTo>
                  <a:lnTo>
                    <a:pt x="15010" y="5085"/>
                  </a:lnTo>
                  <a:lnTo>
                    <a:pt x="15132" y="5126"/>
                  </a:lnTo>
                  <a:lnTo>
                    <a:pt x="15213" y="5167"/>
                  </a:lnTo>
                  <a:lnTo>
                    <a:pt x="15254" y="5248"/>
                  </a:lnTo>
                  <a:lnTo>
                    <a:pt x="15295" y="5370"/>
                  </a:lnTo>
                  <a:lnTo>
                    <a:pt x="15254" y="5573"/>
                  </a:lnTo>
                  <a:lnTo>
                    <a:pt x="15132" y="5696"/>
                  </a:lnTo>
                  <a:lnTo>
                    <a:pt x="15010" y="5777"/>
                  </a:lnTo>
                  <a:lnTo>
                    <a:pt x="14807" y="5818"/>
                  </a:lnTo>
                  <a:lnTo>
                    <a:pt x="14400" y="5858"/>
                  </a:lnTo>
                  <a:lnTo>
                    <a:pt x="13993" y="5858"/>
                  </a:lnTo>
                  <a:lnTo>
                    <a:pt x="13952" y="5899"/>
                  </a:lnTo>
                  <a:lnTo>
                    <a:pt x="13912" y="5980"/>
                  </a:lnTo>
                  <a:lnTo>
                    <a:pt x="13912" y="6102"/>
                  </a:lnTo>
                  <a:lnTo>
                    <a:pt x="13912" y="6184"/>
                  </a:lnTo>
                  <a:lnTo>
                    <a:pt x="13952" y="6346"/>
                  </a:lnTo>
                  <a:lnTo>
                    <a:pt x="13993" y="6875"/>
                  </a:lnTo>
                  <a:lnTo>
                    <a:pt x="14026" y="7473"/>
                  </a:lnTo>
                  <a:lnTo>
                    <a:pt x="14026" y="7473"/>
                  </a:lnTo>
                  <a:lnTo>
                    <a:pt x="13790" y="7526"/>
                  </a:lnTo>
                  <a:lnTo>
                    <a:pt x="13424" y="7567"/>
                  </a:lnTo>
                  <a:lnTo>
                    <a:pt x="12732" y="7567"/>
                  </a:lnTo>
                  <a:lnTo>
                    <a:pt x="12366" y="7526"/>
                  </a:lnTo>
                  <a:lnTo>
                    <a:pt x="12000" y="7445"/>
                  </a:lnTo>
                  <a:lnTo>
                    <a:pt x="11675" y="7363"/>
                  </a:lnTo>
                  <a:lnTo>
                    <a:pt x="11309" y="7241"/>
                  </a:lnTo>
                  <a:lnTo>
                    <a:pt x="11227" y="7201"/>
                  </a:lnTo>
                  <a:lnTo>
                    <a:pt x="11146" y="7241"/>
                  </a:lnTo>
                  <a:lnTo>
                    <a:pt x="11105" y="7323"/>
                  </a:lnTo>
                  <a:lnTo>
                    <a:pt x="11064" y="7404"/>
                  </a:lnTo>
                  <a:lnTo>
                    <a:pt x="11064" y="7689"/>
                  </a:lnTo>
                  <a:lnTo>
                    <a:pt x="11105" y="7973"/>
                  </a:lnTo>
                  <a:lnTo>
                    <a:pt x="11186" y="8217"/>
                  </a:lnTo>
                  <a:lnTo>
                    <a:pt x="11268" y="8461"/>
                  </a:lnTo>
                  <a:lnTo>
                    <a:pt x="11390" y="8665"/>
                  </a:lnTo>
                  <a:lnTo>
                    <a:pt x="11553" y="8909"/>
                  </a:lnTo>
                  <a:lnTo>
                    <a:pt x="11715" y="9072"/>
                  </a:lnTo>
                  <a:lnTo>
                    <a:pt x="11919" y="9234"/>
                  </a:lnTo>
                  <a:lnTo>
                    <a:pt x="12122" y="9397"/>
                  </a:lnTo>
                  <a:lnTo>
                    <a:pt x="12325" y="9519"/>
                  </a:lnTo>
                  <a:lnTo>
                    <a:pt x="12569" y="9600"/>
                  </a:lnTo>
                  <a:lnTo>
                    <a:pt x="12814" y="9682"/>
                  </a:lnTo>
                  <a:lnTo>
                    <a:pt x="13098" y="9722"/>
                  </a:lnTo>
                  <a:lnTo>
                    <a:pt x="13342" y="9722"/>
                  </a:lnTo>
                  <a:lnTo>
                    <a:pt x="13412" y="9713"/>
                  </a:lnTo>
                  <a:lnTo>
                    <a:pt x="13412" y="9713"/>
                  </a:lnTo>
                  <a:lnTo>
                    <a:pt x="13302" y="9844"/>
                  </a:lnTo>
                  <a:lnTo>
                    <a:pt x="13058" y="10048"/>
                  </a:lnTo>
                  <a:lnTo>
                    <a:pt x="12773" y="10251"/>
                  </a:lnTo>
                  <a:lnTo>
                    <a:pt x="12244" y="10577"/>
                  </a:lnTo>
                  <a:lnTo>
                    <a:pt x="11675" y="10821"/>
                  </a:lnTo>
                  <a:lnTo>
                    <a:pt x="10942" y="11024"/>
                  </a:lnTo>
                  <a:lnTo>
                    <a:pt x="10210" y="11146"/>
                  </a:lnTo>
                  <a:lnTo>
                    <a:pt x="9844" y="11227"/>
                  </a:lnTo>
                  <a:lnTo>
                    <a:pt x="9681" y="11309"/>
                  </a:lnTo>
                  <a:lnTo>
                    <a:pt x="9641" y="11349"/>
                  </a:lnTo>
                  <a:lnTo>
                    <a:pt x="9600" y="11472"/>
                  </a:lnTo>
                  <a:lnTo>
                    <a:pt x="9600" y="11960"/>
                  </a:lnTo>
                  <a:lnTo>
                    <a:pt x="9600" y="12448"/>
                  </a:lnTo>
                  <a:lnTo>
                    <a:pt x="9600" y="13993"/>
                  </a:lnTo>
                  <a:lnTo>
                    <a:pt x="9600" y="14939"/>
                  </a:lnTo>
                  <a:lnTo>
                    <a:pt x="9600" y="14939"/>
                  </a:lnTo>
                  <a:lnTo>
                    <a:pt x="8136" y="15010"/>
                  </a:lnTo>
                  <a:lnTo>
                    <a:pt x="6509" y="15051"/>
                  </a:lnTo>
                  <a:lnTo>
                    <a:pt x="4841" y="14970"/>
                  </a:lnTo>
                  <a:lnTo>
                    <a:pt x="3392" y="14861"/>
                  </a:lnTo>
                  <a:lnTo>
                    <a:pt x="3392" y="14861"/>
                  </a:lnTo>
                  <a:lnTo>
                    <a:pt x="3295" y="14278"/>
                  </a:lnTo>
                  <a:lnTo>
                    <a:pt x="3133" y="12854"/>
                  </a:lnTo>
                  <a:lnTo>
                    <a:pt x="2807" y="9804"/>
                  </a:lnTo>
                  <a:lnTo>
                    <a:pt x="2767" y="9316"/>
                  </a:lnTo>
                  <a:lnTo>
                    <a:pt x="2767" y="9153"/>
                  </a:lnTo>
                  <a:lnTo>
                    <a:pt x="2767" y="9112"/>
                  </a:lnTo>
                  <a:lnTo>
                    <a:pt x="2726" y="8990"/>
                  </a:lnTo>
                  <a:lnTo>
                    <a:pt x="2685" y="8950"/>
                  </a:lnTo>
                  <a:lnTo>
                    <a:pt x="2563" y="8909"/>
                  </a:lnTo>
                  <a:lnTo>
                    <a:pt x="1912" y="8868"/>
                  </a:lnTo>
                  <a:lnTo>
                    <a:pt x="1546" y="8868"/>
                  </a:lnTo>
                  <a:lnTo>
                    <a:pt x="1221" y="8787"/>
                  </a:lnTo>
                  <a:lnTo>
                    <a:pt x="895" y="8706"/>
                  </a:lnTo>
                  <a:lnTo>
                    <a:pt x="773" y="8624"/>
                  </a:lnTo>
                  <a:lnTo>
                    <a:pt x="651" y="8543"/>
                  </a:lnTo>
                  <a:lnTo>
                    <a:pt x="529" y="8421"/>
                  </a:lnTo>
                  <a:lnTo>
                    <a:pt x="448" y="8258"/>
                  </a:lnTo>
                  <a:lnTo>
                    <a:pt x="407" y="8095"/>
                  </a:lnTo>
                  <a:lnTo>
                    <a:pt x="367" y="7892"/>
                  </a:lnTo>
                  <a:lnTo>
                    <a:pt x="407" y="7526"/>
                  </a:lnTo>
                  <a:lnTo>
                    <a:pt x="489" y="7201"/>
                  </a:lnTo>
                  <a:lnTo>
                    <a:pt x="651" y="6916"/>
                  </a:lnTo>
                  <a:lnTo>
                    <a:pt x="895" y="6672"/>
                  </a:lnTo>
                  <a:lnTo>
                    <a:pt x="1180" y="6468"/>
                  </a:lnTo>
                  <a:lnTo>
                    <a:pt x="1506" y="6306"/>
                  </a:lnTo>
                  <a:lnTo>
                    <a:pt x="1831" y="6224"/>
                  </a:lnTo>
                  <a:lnTo>
                    <a:pt x="2156" y="6143"/>
                  </a:lnTo>
                  <a:lnTo>
                    <a:pt x="2197" y="6102"/>
                  </a:lnTo>
                  <a:lnTo>
                    <a:pt x="2238" y="6062"/>
                  </a:lnTo>
                  <a:lnTo>
                    <a:pt x="2278" y="5899"/>
                  </a:lnTo>
                  <a:lnTo>
                    <a:pt x="2116" y="4719"/>
                  </a:lnTo>
                  <a:lnTo>
                    <a:pt x="1953" y="3499"/>
                  </a:lnTo>
                  <a:lnTo>
                    <a:pt x="1872" y="2930"/>
                  </a:lnTo>
                  <a:lnTo>
                    <a:pt x="1790" y="2401"/>
                  </a:lnTo>
                  <a:lnTo>
                    <a:pt x="1709" y="1872"/>
                  </a:lnTo>
                  <a:lnTo>
                    <a:pt x="1709" y="1587"/>
                  </a:lnTo>
                  <a:lnTo>
                    <a:pt x="1709" y="1483"/>
                  </a:lnTo>
                  <a:lnTo>
                    <a:pt x="1709" y="1483"/>
                  </a:lnTo>
                  <a:lnTo>
                    <a:pt x="10007" y="570"/>
                  </a:lnTo>
                  <a:lnTo>
                    <a:pt x="10048" y="570"/>
                  </a:lnTo>
                  <a:lnTo>
                    <a:pt x="10780" y="448"/>
                  </a:lnTo>
                  <a:lnTo>
                    <a:pt x="11553" y="408"/>
                  </a:lnTo>
                  <a:lnTo>
                    <a:pt x="12285" y="367"/>
                  </a:lnTo>
                  <a:close/>
                  <a:moveTo>
                    <a:pt x="12244" y="1"/>
                  </a:moveTo>
                  <a:lnTo>
                    <a:pt x="11471" y="42"/>
                  </a:lnTo>
                  <a:lnTo>
                    <a:pt x="10698" y="82"/>
                  </a:lnTo>
                  <a:lnTo>
                    <a:pt x="9966" y="204"/>
                  </a:lnTo>
                  <a:lnTo>
                    <a:pt x="9955" y="210"/>
                  </a:lnTo>
                  <a:lnTo>
                    <a:pt x="9955" y="210"/>
                  </a:lnTo>
                  <a:lnTo>
                    <a:pt x="1506" y="1140"/>
                  </a:lnTo>
                  <a:lnTo>
                    <a:pt x="1384" y="1180"/>
                  </a:lnTo>
                  <a:lnTo>
                    <a:pt x="1343" y="1221"/>
                  </a:lnTo>
                  <a:lnTo>
                    <a:pt x="1343" y="1302"/>
                  </a:lnTo>
                  <a:lnTo>
                    <a:pt x="1302" y="1587"/>
                  </a:lnTo>
                  <a:lnTo>
                    <a:pt x="1343" y="1872"/>
                  </a:lnTo>
                  <a:lnTo>
                    <a:pt x="1424" y="2441"/>
                  </a:lnTo>
                  <a:lnTo>
                    <a:pt x="1506" y="3011"/>
                  </a:lnTo>
                  <a:lnTo>
                    <a:pt x="1587" y="3580"/>
                  </a:lnTo>
                  <a:lnTo>
                    <a:pt x="1750" y="4801"/>
                  </a:lnTo>
                  <a:lnTo>
                    <a:pt x="1886" y="5821"/>
                  </a:lnTo>
                  <a:lnTo>
                    <a:pt x="1886" y="5821"/>
                  </a:lnTo>
                  <a:lnTo>
                    <a:pt x="1628" y="5899"/>
                  </a:lnTo>
                  <a:lnTo>
                    <a:pt x="1261" y="6021"/>
                  </a:lnTo>
                  <a:lnTo>
                    <a:pt x="895" y="6224"/>
                  </a:lnTo>
                  <a:lnTo>
                    <a:pt x="570" y="6468"/>
                  </a:lnTo>
                  <a:lnTo>
                    <a:pt x="326" y="6794"/>
                  </a:lnTo>
                  <a:lnTo>
                    <a:pt x="123" y="7160"/>
                  </a:lnTo>
                  <a:lnTo>
                    <a:pt x="1" y="7526"/>
                  </a:lnTo>
                  <a:lnTo>
                    <a:pt x="1" y="7770"/>
                  </a:lnTo>
                  <a:lnTo>
                    <a:pt x="1" y="7973"/>
                  </a:lnTo>
                  <a:lnTo>
                    <a:pt x="41" y="8177"/>
                  </a:lnTo>
                  <a:lnTo>
                    <a:pt x="123" y="8339"/>
                  </a:lnTo>
                  <a:lnTo>
                    <a:pt x="163" y="8502"/>
                  </a:lnTo>
                  <a:lnTo>
                    <a:pt x="285" y="8665"/>
                  </a:lnTo>
                  <a:lnTo>
                    <a:pt x="407" y="8828"/>
                  </a:lnTo>
                  <a:lnTo>
                    <a:pt x="570" y="8950"/>
                  </a:lnTo>
                  <a:lnTo>
                    <a:pt x="733" y="9031"/>
                  </a:lnTo>
                  <a:lnTo>
                    <a:pt x="895" y="9112"/>
                  </a:lnTo>
                  <a:lnTo>
                    <a:pt x="1302" y="9234"/>
                  </a:lnTo>
                  <a:lnTo>
                    <a:pt x="1750" y="9234"/>
                  </a:lnTo>
                  <a:lnTo>
                    <a:pt x="2400" y="9267"/>
                  </a:lnTo>
                  <a:lnTo>
                    <a:pt x="2400" y="9267"/>
                  </a:lnTo>
                  <a:lnTo>
                    <a:pt x="2400" y="9316"/>
                  </a:lnTo>
                  <a:lnTo>
                    <a:pt x="2441" y="9600"/>
                  </a:lnTo>
                  <a:lnTo>
                    <a:pt x="2563" y="10983"/>
                  </a:lnTo>
                  <a:lnTo>
                    <a:pt x="2929" y="14156"/>
                  </a:lnTo>
                  <a:lnTo>
                    <a:pt x="2970" y="14644"/>
                  </a:lnTo>
                  <a:lnTo>
                    <a:pt x="3051" y="15092"/>
                  </a:lnTo>
                  <a:lnTo>
                    <a:pt x="3051" y="15132"/>
                  </a:lnTo>
                  <a:lnTo>
                    <a:pt x="3092" y="15173"/>
                  </a:lnTo>
                  <a:lnTo>
                    <a:pt x="3214" y="15214"/>
                  </a:lnTo>
                  <a:lnTo>
                    <a:pt x="4841" y="15336"/>
                  </a:lnTo>
                  <a:lnTo>
                    <a:pt x="6509" y="15417"/>
                  </a:lnTo>
                  <a:lnTo>
                    <a:pt x="8136" y="15376"/>
                  </a:lnTo>
                  <a:lnTo>
                    <a:pt x="9803" y="15295"/>
                  </a:lnTo>
                  <a:lnTo>
                    <a:pt x="9844" y="15295"/>
                  </a:lnTo>
                  <a:lnTo>
                    <a:pt x="9926" y="15254"/>
                  </a:lnTo>
                  <a:lnTo>
                    <a:pt x="9966" y="15214"/>
                  </a:lnTo>
                  <a:lnTo>
                    <a:pt x="9966" y="15132"/>
                  </a:lnTo>
                  <a:lnTo>
                    <a:pt x="9966" y="12692"/>
                  </a:lnTo>
                  <a:lnTo>
                    <a:pt x="9966" y="11594"/>
                  </a:lnTo>
                  <a:lnTo>
                    <a:pt x="10170" y="11553"/>
                  </a:lnTo>
                  <a:lnTo>
                    <a:pt x="10536" y="11472"/>
                  </a:lnTo>
                  <a:lnTo>
                    <a:pt x="11268" y="11309"/>
                  </a:lnTo>
                  <a:lnTo>
                    <a:pt x="11959" y="11105"/>
                  </a:lnTo>
                  <a:lnTo>
                    <a:pt x="12569" y="10821"/>
                  </a:lnTo>
                  <a:lnTo>
                    <a:pt x="13098" y="10495"/>
                  </a:lnTo>
                  <a:lnTo>
                    <a:pt x="13342" y="10292"/>
                  </a:lnTo>
                  <a:lnTo>
                    <a:pt x="13586" y="10048"/>
                  </a:lnTo>
                  <a:lnTo>
                    <a:pt x="13830" y="9804"/>
                  </a:lnTo>
                  <a:lnTo>
                    <a:pt x="13993" y="9560"/>
                  </a:lnTo>
                  <a:lnTo>
                    <a:pt x="14034" y="9438"/>
                  </a:lnTo>
                  <a:lnTo>
                    <a:pt x="13993" y="9356"/>
                  </a:lnTo>
                  <a:lnTo>
                    <a:pt x="13912" y="9275"/>
                  </a:lnTo>
                  <a:lnTo>
                    <a:pt x="13790" y="9275"/>
                  </a:lnTo>
                  <a:lnTo>
                    <a:pt x="13546" y="9316"/>
                  </a:lnTo>
                  <a:lnTo>
                    <a:pt x="13342" y="9356"/>
                  </a:lnTo>
                  <a:lnTo>
                    <a:pt x="13098" y="9356"/>
                  </a:lnTo>
                  <a:lnTo>
                    <a:pt x="12895" y="9316"/>
                  </a:lnTo>
                  <a:lnTo>
                    <a:pt x="12691" y="9275"/>
                  </a:lnTo>
                  <a:lnTo>
                    <a:pt x="12488" y="9194"/>
                  </a:lnTo>
                  <a:lnTo>
                    <a:pt x="12285" y="9072"/>
                  </a:lnTo>
                  <a:lnTo>
                    <a:pt x="12122" y="8950"/>
                  </a:lnTo>
                  <a:lnTo>
                    <a:pt x="11959" y="8828"/>
                  </a:lnTo>
                  <a:lnTo>
                    <a:pt x="11837" y="8665"/>
                  </a:lnTo>
                  <a:lnTo>
                    <a:pt x="11715" y="8461"/>
                  </a:lnTo>
                  <a:lnTo>
                    <a:pt x="11593" y="8299"/>
                  </a:lnTo>
                  <a:lnTo>
                    <a:pt x="11553" y="8095"/>
                  </a:lnTo>
                  <a:lnTo>
                    <a:pt x="11471" y="7851"/>
                  </a:lnTo>
                  <a:lnTo>
                    <a:pt x="11471" y="7675"/>
                  </a:lnTo>
                  <a:lnTo>
                    <a:pt x="11471" y="7675"/>
                  </a:lnTo>
                  <a:lnTo>
                    <a:pt x="11593" y="7729"/>
                  </a:lnTo>
                  <a:lnTo>
                    <a:pt x="11959" y="7811"/>
                  </a:lnTo>
                  <a:lnTo>
                    <a:pt x="12325" y="7892"/>
                  </a:lnTo>
                  <a:lnTo>
                    <a:pt x="12732" y="7933"/>
                  </a:lnTo>
                  <a:lnTo>
                    <a:pt x="13505" y="7933"/>
                  </a:lnTo>
                  <a:lnTo>
                    <a:pt x="13871" y="7892"/>
                  </a:lnTo>
                  <a:lnTo>
                    <a:pt x="14237" y="7811"/>
                  </a:lnTo>
                  <a:lnTo>
                    <a:pt x="14359" y="7729"/>
                  </a:lnTo>
                  <a:lnTo>
                    <a:pt x="14400" y="7607"/>
                  </a:lnTo>
                  <a:lnTo>
                    <a:pt x="14319" y="6712"/>
                  </a:lnTo>
                  <a:lnTo>
                    <a:pt x="14319" y="6265"/>
                  </a:lnTo>
                  <a:lnTo>
                    <a:pt x="14312" y="6224"/>
                  </a:lnTo>
                  <a:lnTo>
                    <a:pt x="14725" y="6224"/>
                  </a:lnTo>
                  <a:lnTo>
                    <a:pt x="15010" y="6143"/>
                  </a:lnTo>
                  <a:lnTo>
                    <a:pt x="15173" y="6102"/>
                  </a:lnTo>
                  <a:lnTo>
                    <a:pt x="15295" y="6021"/>
                  </a:lnTo>
                  <a:lnTo>
                    <a:pt x="15457" y="5858"/>
                  </a:lnTo>
                  <a:lnTo>
                    <a:pt x="15580" y="5655"/>
                  </a:lnTo>
                  <a:lnTo>
                    <a:pt x="15661" y="5451"/>
                  </a:lnTo>
                  <a:lnTo>
                    <a:pt x="15620" y="5207"/>
                  </a:lnTo>
                  <a:lnTo>
                    <a:pt x="15539" y="4963"/>
                  </a:lnTo>
                  <a:lnTo>
                    <a:pt x="15376" y="4841"/>
                  </a:lnTo>
                  <a:lnTo>
                    <a:pt x="15173" y="4719"/>
                  </a:lnTo>
                  <a:lnTo>
                    <a:pt x="14929" y="4719"/>
                  </a:lnTo>
                  <a:lnTo>
                    <a:pt x="14603" y="4679"/>
                  </a:lnTo>
                  <a:lnTo>
                    <a:pt x="14481" y="4597"/>
                  </a:lnTo>
                  <a:lnTo>
                    <a:pt x="14319" y="4516"/>
                  </a:lnTo>
                  <a:lnTo>
                    <a:pt x="14115" y="4272"/>
                  </a:lnTo>
                  <a:lnTo>
                    <a:pt x="13912" y="3987"/>
                  </a:lnTo>
                  <a:lnTo>
                    <a:pt x="13749" y="3662"/>
                  </a:lnTo>
                  <a:lnTo>
                    <a:pt x="13668" y="3336"/>
                  </a:lnTo>
                  <a:lnTo>
                    <a:pt x="13546" y="2930"/>
                  </a:lnTo>
                  <a:lnTo>
                    <a:pt x="13464" y="2523"/>
                  </a:lnTo>
                  <a:lnTo>
                    <a:pt x="13342" y="1709"/>
                  </a:lnTo>
                  <a:lnTo>
                    <a:pt x="13220" y="204"/>
                  </a:lnTo>
                  <a:lnTo>
                    <a:pt x="13180" y="42"/>
                  </a:lnTo>
                  <a:lnTo>
                    <a:pt x="13098" y="42"/>
                  </a:lnTo>
                  <a:lnTo>
                    <a:pt x="13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2"/>
            <p:cNvSpPr/>
            <p:nvPr/>
          </p:nvSpPr>
          <p:spPr>
            <a:xfrm>
              <a:off x="1774650" y="4357925"/>
              <a:ext cx="69175" cy="133225"/>
            </a:xfrm>
            <a:custGeom>
              <a:avLst/>
              <a:gdLst/>
              <a:ahLst/>
              <a:cxnLst/>
              <a:rect l="l" t="t" r="r" b="b"/>
              <a:pathLst>
                <a:path w="2767" h="5329" extrusionOk="0">
                  <a:moveTo>
                    <a:pt x="2482" y="0"/>
                  </a:moveTo>
                  <a:lnTo>
                    <a:pt x="1343" y="203"/>
                  </a:lnTo>
                  <a:lnTo>
                    <a:pt x="774" y="244"/>
                  </a:lnTo>
                  <a:lnTo>
                    <a:pt x="163" y="285"/>
                  </a:lnTo>
                  <a:lnTo>
                    <a:pt x="123" y="285"/>
                  </a:lnTo>
                  <a:lnTo>
                    <a:pt x="41" y="325"/>
                  </a:lnTo>
                  <a:lnTo>
                    <a:pt x="1" y="366"/>
                  </a:lnTo>
                  <a:lnTo>
                    <a:pt x="1" y="448"/>
                  </a:lnTo>
                  <a:lnTo>
                    <a:pt x="123" y="1708"/>
                  </a:lnTo>
                  <a:lnTo>
                    <a:pt x="326" y="2929"/>
                  </a:lnTo>
                  <a:lnTo>
                    <a:pt x="489" y="3580"/>
                  </a:lnTo>
                  <a:lnTo>
                    <a:pt x="651" y="4230"/>
                  </a:lnTo>
                  <a:lnTo>
                    <a:pt x="814" y="4719"/>
                  </a:lnTo>
                  <a:lnTo>
                    <a:pt x="936" y="4963"/>
                  </a:lnTo>
                  <a:lnTo>
                    <a:pt x="1099" y="5166"/>
                  </a:lnTo>
                  <a:lnTo>
                    <a:pt x="1262" y="5288"/>
                  </a:lnTo>
                  <a:lnTo>
                    <a:pt x="1424" y="5329"/>
                  </a:lnTo>
                  <a:lnTo>
                    <a:pt x="1587" y="5329"/>
                  </a:lnTo>
                  <a:lnTo>
                    <a:pt x="1750" y="5288"/>
                  </a:lnTo>
                  <a:lnTo>
                    <a:pt x="1872" y="5207"/>
                  </a:lnTo>
                  <a:lnTo>
                    <a:pt x="1994" y="5085"/>
                  </a:lnTo>
                  <a:lnTo>
                    <a:pt x="2116" y="4963"/>
                  </a:lnTo>
                  <a:lnTo>
                    <a:pt x="2197" y="4800"/>
                  </a:lnTo>
                  <a:lnTo>
                    <a:pt x="2319" y="4474"/>
                  </a:lnTo>
                  <a:lnTo>
                    <a:pt x="2360" y="4149"/>
                  </a:lnTo>
                  <a:lnTo>
                    <a:pt x="2441" y="3458"/>
                  </a:lnTo>
                  <a:lnTo>
                    <a:pt x="2482" y="3051"/>
                  </a:lnTo>
                  <a:lnTo>
                    <a:pt x="2523" y="2644"/>
                  </a:lnTo>
                  <a:lnTo>
                    <a:pt x="2685" y="1790"/>
                  </a:lnTo>
                  <a:lnTo>
                    <a:pt x="2726" y="1383"/>
                  </a:lnTo>
                  <a:lnTo>
                    <a:pt x="2767" y="976"/>
                  </a:lnTo>
                  <a:lnTo>
                    <a:pt x="2767" y="529"/>
                  </a:lnTo>
                  <a:lnTo>
                    <a:pt x="2685" y="122"/>
                  </a:lnTo>
                  <a:lnTo>
                    <a:pt x="2685" y="41"/>
                  </a:lnTo>
                  <a:lnTo>
                    <a:pt x="26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2"/>
            <p:cNvSpPr/>
            <p:nvPr/>
          </p:nvSpPr>
          <p:spPr>
            <a:xfrm>
              <a:off x="1988200" y="4390450"/>
              <a:ext cx="46800" cy="33600"/>
            </a:xfrm>
            <a:custGeom>
              <a:avLst/>
              <a:gdLst/>
              <a:ahLst/>
              <a:cxnLst/>
              <a:rect l="l" t="t" r="r" b="b"/>
              <a:pathLst>
                <a:path w="1872" h="1344" extrusionOk="0">
                  <a:moveTo>
                    <a:pt x="692" y="1"/>
                  </a:moveTo>
                  <a:lnTo>
                    <a:pt x="529" y="41"/>
                  </a:lnTo>
                  <a:lnTo>
                    <a:pt x="407" y="123"/>
                  </a:lnTo>
                  <a:lnTo>
                    <a:pt x="285" y="204"/>
                  </a:lnTo>
                  <a:lnTo>
                    <a:pt x="163" y="326"/>
                  </a:lnTo>
                  <a:lnTo>
                    <a:pt x="82" y="448"/>
                  </a:lnTo>
                  <a:lnTo>
                    <a:pt x="1" y="611"/>
                  </a:lnTo>
                  <a:lnTo>
                    <a:pt x="1" y="774"/>
                  </a:lnTo>
                  <a:lnTo>
                    <a:pt x="1" y="936"/>
                  </a:lnTo>
                  <a:lnTo>
                    <a:pt x="41" y="1099"/>
                  </a:lnTo>
                  <a:lnTo>
                    <a:pt x="123" y="1262"/>
                  </a:lnTo>
                  <a:lnTo>
                    <a:pt x="245" y="1343"/>
                  </a:lnTo>
                  <a:lnTo>
                    <a:pt x="326" y="1343"/>
                  </a:lnTo>
                  <a:lnTo>
                    <a:pt x="367" y="1302"/>
                  </a:lnTo>
                  <a:lnTo>
                    <a:pt x="448" y="1262"/>
                  </a:lnTo>
                  <a:lnTo>
                    <a:pt x="448" y="1221"/>
                  </a:lnTo>
                  <a:lnTo>
                    <a:pt x="489" y="1140"/>
                  </a:lnTo>
                  <a:lnTo>
                    <a:pt x="448" y="1058"/>
                  </a:lnTo>
                  <a:lnTo>
                    <a:pt x="407" y="1018"/>
                  </a:lnTo>
                  <a:lnTo>
                    <a:pt x="367" y="977"/>
                  </a:lnTo>
                  <a:lnTo>
                    <a:pt x="367" y="896"/>
                  </a:lnTo>
                  <a:lnTo>
                    <a:pt x="367" y="855"/>
                  </a:lnTo>
                  <a:lnTo>
                    <a:pt x="367" y="814"/>
                  </a:lnTo>
                  <a:lnTo>
                    <a:pt x="367" y="774"/>
                  </a:lnTo>
                  <a:lnTo>
                    <a:pt x="367" y="733"/>
                  </a:lnTo>
                  <a:lnTo>
                    <a:pt x="367" y="692"/>
                  </a:lnTo>
                  <a:lnTo>
                    <a:pt x="407" y="652"/>
                  </a:lnTo>
                  <a:lnTo>
                    <a:pt x="448" y="529"/>
                  </a:lnTo>
                  <a:lnTo>
                    <a:pt x="489" y="489"/>
                  </a:lnTo>
                  <a:lnTo>
                    <a:pt x="529" y="489"/>
                  </a:lnTo>
                  <a:lnTo>
                    <a:pt x="611" y="407"/>
                  </a:lnTo>
                  <a:lnTo>
                    <a:pt x="733" y="367"/>
                  </a:lnTo>
                  <a:lnTo>
                    <a:pt x="977" y="367"/>
                  </a:lnTo>
                  <a:lnTo>
                    <a:pt x="1099" y="407"/>
                  </a:lnTo>
                  <a:lnTo>
                    <a:pt x="1221" y="448"/>
                  </a:lnTo>
                  <a:lnTo>
                    <a:pt x="1302" y="570"/>
                  </a:lnTo>
                  <a:lnTo>
                    <a:pt x="1384" y="652"/>
                  </a:lnTo>
                  <a:lnTo>
                    <a:pt x="1506" y="896"/>
                  </a:lnTo>
                  <a:lnTo>
                    <a:pt x="1546" y="936"/>
                  </a:lnTo>
                  <a:lnTo>
                    <a:pt x="1587" y="1018"/>
                  </a:lnTo>
                  <a:lnTo>
                    <a:pt x="1750" y="1018"/>
                  </a:lnTo>
                  <a:lnTo>
                    <a:pt x="1790" y="977"/>
                  </a:lnTo>
                  <a:lnTo>
                    <a:pt x="1831" y="936"/>
                  </a:lnTo>
                  <a:lnTo>
                    <a:pt x="1872" y="855"/>
                  </a:lnTo>
                  <a:lnTo>
                    <a:pt x="1872" y="774"/>
                  </a:lnTo>
                  <a:lnTo>
                    <a:pt x="1750" y="489"/>
                  </a:lnTo>
                  <a:lnTo>
                    <a:pt x="1546" y="245"/>
                  </a:lnTo>
                  <a:lnTo>
                    <a:pt x="1302" y="82"/>
                  </a:lnTo>
                  <a:lnTo>
                    <a:pt x="1140" y="4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2"/>
            <p:cNvSpPr/>
            <p:nvPr/>
          </p:nvSpPr>
          <p:spPr>
            <a:xfrm>
              <a:off x="1822450" y="4167750"/>
              <a:ext cx="179000" cy="154600"/>
            </a:xfrm>
            <a:custGeom>
              <a:avLst/>
              <a:gdLst/>
              <a:ahLst/>
              <a:cxnLst/>
              <a:rect l="l" t="t" r="r" b="b"/>
              <a:pathLst>
                <a:path w="7160" h="6184" extrusionOk="0">
                  <a:moveTo>
                    <a:pt x="1994" y="1"/>
                  </a:moveTo>
                  <a:lnTo>
                    <a:pt x="1831" y="41"/>
                  </a:lnTo>
                  <a:lnTo>
                    <a:pt x="1668" y="123"/>
                  </a:lnTo>
                  <a:lnTo>
                    <a:pt x="1546" y="245"/>
                  </a:lnTo>
                  <a:lnTo>
                    <a:pt x="1424" y="407"/>
                  </a:lnTo>
                  <a:lnTo>
                    <a:pt x="1343" y="570"/>
                  </a:lnTo>
                  <a:lnTo>
                    <a:pt x="1302" y="773"/>
                  </a:lnTo>
                  <a:lnTo>
                    <a:pt x="1302" y="977"/>
                  </a:lnTo>
                  <a:lnTo>
                    <a:pt x="1343" y="1221"/>
                  </a:lnTo>
                  <a:lnTo>
                    <a:pt x="1383" y="1424"/>
                  </a:lnTo>
                  <a:lnTo>
                    <a:pt x="1465" y="1628"/>
                  </a:lnTo>
                  <a:lnTo>
                    <a:pt x="1668" y="2034"/>
                  </a:lnTo>
                  <a:lnTo>
                    <a:pt x="1831" y="2441"/>
                  </a:lnTo>
                  <a:lnTo>
                    <a:pt x="1587" y="2360"/>
                  </a:lnTo>
                  <a:lnTo>
                    <a:pt x="1383" y="2279"/>
                  </a:lnTo>
                  <a:lnTo>
                    <a:pt x="1139" y="2238"/>
                  </a:lnTo>
                  <a:lnTo>
                    <a:pt x="855" y="2238"/>
                  </a:lnTo>
                  <a:lnTo>
                    <a:pt x="611" y="2319"/>
                  </a:lnTo>
                  <a:lnTo>
                    <a:pt x="367" y="2441"/>
                  </a:lnTo>
                  <a:lnTo>
                    <a:pt x="163" y="2645"/>
                  </a:lnTo>
                  <a:lnTo>
                    <a:pt x="41" y="2889"/>
                  </a:lnTo>
                  <a:lnTo>
                    <a:pt x="0" y="3011"/>
                  </a:lnTo>
                  <a:lnTo>
                    <a:pt x="0" y="3173"/>
                  </a:lnTo>
                  <a:lnTo>
                    <a:pt x="41" y="3417"/>
                  </a:lnTo>
                  <a:lnTo>
                    <a:pt x="204" y="3661"/>
                  </a:lnTo>
                  <a:lnTo>
                    <a:pt x="407" y="3865"/>
                  </a:lnTo>
                  <a:lnTo>
                    <a:pt x="611" y="3946"/>
                  </a:lnTo>
                  <a:lnTo>
                    <a:pt x="814" y="4028"/>
                  </a:lnTo>
                  <a:lnTo>
                    <a:pt x="1058" y="4068"/>
                  </a:lnTo>
                  <a:lnTo>
                    <a:pt x="1261" y="4068"/>
                  </a:lnTo>
                  <a:lnTo>
                    <a:pt x="1017" y="4434"/>
                  </a:lnTo>
                  <a:lnTo>
                    <a:pt x="936" y="4597"/>
                  </a:lnTo>
                  <a:lnTo>
                    <a:pt x="855" y="4800"/>
                  </a:lnTo>
                  <a:lnTo>
                    <a:pt x="855" y="5085"/>
                  </a:lnTo>
                  <a:lnTo>
                    <a:pt x="895" y="5370"/>
                  </a:lnTo>
                  <a:lnTo>
                    <a:pt x="1017" y="5614"/>
                  </a:lnTo>
                  <a:lnTo>
                    <a:pt x="1180" y="5817"/>
                  </a:lnTo>
                  <a:lnTo>
                    <a:pt x="1343" y="5899"/>
                  </a:lnTo>
                  <a:lnTo>
                    <a:pt x="1465" y="5939"/>
                  </a:lnTo>
                  <a:lnTo>
                    <a:pt x="1750" y="5939"/>
                  </a:lnTo>
                  <a:lnTo>
                    <a:pt x="2034" y="5858"/>
                  </a:lnTo>
                  <a:lnTo>
                    <a:pt x="2278" y="5695"/>
                  </a:lnTo>
                  <a:lnTo>
                    <a:pt x="2482" y="5492"/>
                  </a:lnTo>
                  <a:lnTo>
                    <a:pt x="2644" y="5289"/>
                  </a:lnTo>
                  <a:lnTo>
                    <a:pt x="2929" y="4841"/>
                  </a:lnTo>
                  <a:lnTo>
                    <a:pt x="3010" y="5126"/>
                  </a:lnTo>
                  <a:lnTo>
                    <a:pt x="3092" y="5370"/>
                  </a:lnTo>
                  <a:lnTo>
                    <a:pt x="3173" y="5573"/>
                  </a:lnTo>
                  <a:lnTo>
                    <a:pt x="3336" y="5817"/>
                  </a:lnTo>
                  <a:lnTo>
                    <a:pt x="3539" y="5980"/>
                  </a:lnTo>
                  <a:lnTo>
                    <a:pt x="3824" y="6143"/>
                  </a:lnTo>
                  <a:lnTo>
                    <a:pt x="4109" y="6183"/>
                  </a:lnTo>
                  <a:lnTo>
                    <a:pt x="4271" y="6183"/>
                  </a:lnTo>
                  <a:lnTo>
                    <a:pt x="4393" y="6143"/>
                  </a:lnTo>
                  <a:lnTo>
                    <a:pt x="4556" y="6102"/>
                  </a:lnTo>
                  <a:lnTo>
                    <a:pt x="4678" y="5980"/>
                  </a:lnTo>
                  <a:lnTo>
                    <a:pt x="4760" y="5899"/>
                  </a:lnTo>
                  <a:lnTo>
                    <a:pt x="4841" y="5777"/>
                  </a:lnTo>
                  <a:lnTo>
                    <a:pt x="4963" y="5492"/>
                  </a:lnTo>
                  <a:lnTo>
                    <a:pt x="5004" y="5167"/>
                  </a:lnTo>
                  <a:lnTo>
                    <a:pt x="5004" y="4922"/>
                  </a:lnTo>
                  <a:lnTo>
                    <a:pt x="5004" y="4678"/>
                  </a:lnTo>
                  <a:lnTo>
                    <a:pt x="4922" y="4434"/>
                  </a:lnTo>
                  <a:lnTo>
                    <a:pt x="4841" y="4190"/>
                  </a:lnTo>
                  <a:lnTo>
                    <a:pt x="5451" y="4312"/>
                  </a:lnTo>
                  <a:lnTo>
                    <a:pt x="6061" y="4394"/>
                  </a:lnTo>
                  <a:lnTo>
                    <a:pt x="6427" y="4394"/>
                  </a:lnTo>
                  <a:lnTo>
                    <a:pt x="6590" y="4353"/>
                  </a:lnTo>
                  <a:lnTo>
                    <a:pt x="6753" y="4312"/>
                  </a:lnTo>
                  <a:lnTo>
                    <a:pt x="6915" y="4231"/>
                  </a:lnTo>
                  <a:lnTo>
                    <a:pt x="7037" y="4109"/>
                  </a:lnTo>
                  <a:lnTo>
                    <a:pt x="7119" y="3987"/>
                  </a:lnTo>
                  <a:lnTo>
                    <a:pt x="7159" y="3784"/>
                  </a:lnTo>
                  <a:lnTo>
                    <a:pt x="7159" y="3621"/>
                  </a:lnTo>
                  <a:lnTo>
                    <a:pt x="7119" y="3458"/>
                  </a:lnTo>
                  <a:lnTo>
                    <a:pt x="7078" y="3336"/>
                  </a:lnTo>
                  <a:lnTo>
                    <a:pt x="6997" y="3173"/>
                  </a:lnTo>
                  <a:lnTo>
                    <a:pt x="6875" y="3092"/>
                  </a:lnTo>
                  <a:lnTo>
                    <a:pt x="6753" y="2970"/>
                  </a:lnTo>
                  <a:lnTo>
                    <a:pt x="6468" y="2807"/>
                  </a:lnTo>
                  <a:lnTo>
                    <a:pt x="6143" y="2726"/>
                  </a:lnTo>
                  <a:lnTo>
                    <a:pt x="5776" y="2726"/>
                  </a:lnTo>
                  <a:lnTo>
                    <a:pt x="5451" y="2685"/>
                  </a:lnTo>
                  <a:lnTo>
                    <a:pt x="5085" y="2645"/>
                  </a:lnTo>
                  <a:lnTo>
                    <a:pt x="5370" y="2401"/>
                  </a:lnTo>
                  <a:lnTo>
                    <a:pt x="5614" y="2156"/>
                  </a:lnTo>
                  <a:lnTo>
                    <a:pt x="5695" y="1994"/>
                  </a:lnTo>
                  <a:lnTo>
                    <a:pt x="5776" y="1831"/>
                  </a:lnTo>
                  <a:lnTo>
                    <a:pt x="5817" y="1668"/>
                  </a:lnTo>
                  <a:lnTo>
                    <a:pt x="5817" y="1465"/>
                  </a:lnTo>
                  <a:lnTo>
                    <a:pt x="5776" y="1302"/>
                  </a:lnTo>
                  <a:lnTo>
                    <a:pt x="5736" y="1140"/>
                  </a:lnTo>
                  <a:lnTo>
                    <a:pt x="5614" y="977"/>
                  </a:lnTo>
                  <a:lnTo>
                    <a:pt x="5492" y="855"/>
                  </a:lnTo>
                  <a:lnTo>
                    <a:pt x="5288" y="733"/>
                  </a:lnTo>
                  <a:lnTo>
                    <a:pt x="4800" y="733"/>
                  </a:lnTo>
                  <a:lnTo>
                    <a:pt x="4556" y="814"/>
                  </a:lnTo>
                  <a:lnTo>
                    <a:pt x="4190" y="977"/>
                  </a:lnTo>
                  <a:lnTo>
                    <a:pt x="3824" y="1221"/>
                  </a:lnTo>
                  <a:lnTo>
                    <a:pt x="3499" y="1506"/>
                  </a:lnTo>
                  <a:lnTo>
                    <a:pt x="3173" y="1831"/>
                  </a:lnTo>
                  <a:lnTo>
                    <a:pt x="3092" y="1302"/>
                  </a:lnTo>
                  <a:lnTo>
                    <a:pt x="2970" y="773"/>
                  </a:lnTo>
                  <a:lnTo>
                    <a:pt x="2888" y="529"/>
                  </a:lnTo>
                  <a:lnTo>
                    <a:pt x="2766" y="326"/>
                  </a:lnTo>
                  <a:lnTo>
                    <a:pt x="2604" y="163"/>
                  </a:lnTo>
                  <a:lnTo>
                    <a:pt x="2360" y="41"/>
                  </a:lnTo>
                  <a:lnTo>
                    <a:pt x="21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2"/>
            <p:cNvSpPr/>
            <p:nvPr/>
          </p:nvSpPr>
          <p:spPr>
            <a:xfrm>
              <a:off x="1864150" y="4215550"/>
              <a:ext cx="73225" cy="69175"/>
            </a:xfrm>
            <a:custGeom>
              <a:avLst/>
              <a:gdLst/>
              <a:ahLst/>
              <a:cxnLst/>
              <a:rect l="l" t="t" r="r" b="b"/>
              <a:pathLst>
                <a:path w="2929" h="2767" extrusionOk="0">
                  <a:moveTo>
                    <a:pt x="1709" y="0"/>
                  </a:moveTo>
                  <a:lnTo>
                    <a:pt x="1383" y="41"/>
                  </a:lnTo>
                  <a:lnTo>
                    <a:pt x="1017" y="122"/>
                  </a:lnTo>
                  <a:lnTo>
                    <a:pt x="814" y="204"/>
                  </a:lnTo>
                  <a:lnTo>
                    <a:pt x="610" y="326"/>
                  </a:lnTo>
                  <a:lnTo>
                    <a:pt x="407" y="489"/>
                  </a:lnTo>
                  <a:lnTo>
                    <a:pt x="244" y="692"/>
                  </a:lnTo>
                  <a:lnTo>
                    <a:pt x="122" y="895"/>
                  </a:lnTo>
                  <a:lnTo>
                    <a:pt x="41" y="1099"/>
                  </a:lnTo>
                  <a:lnTo>
                    <a:pt x="0" y="1343"/>
                  </a:lnTo>
                  <a:lnTo>
                    <a:pt x="0" y="1587"/>
                  </a:lnTo>
                  <a:lnTo>
                    <a:pt x="41" y="1831"/>
                  </a:lnTo>
                  <a:lnTo>
                    <a:pt x="122" y="2034"/>
                  </a:lnTo>
                  <a:lnTo>
                    <a:pt x="244" y="2238"/>
                  </a:lnTo>
                  <a:lnTo>
                    <a:pt x="407" y="2400"/>
                  </a:lnTo>
                  <a:lnTo>
                    <a:pt x="610" y="2563"/>
                  </a:lnTo>
                  <a:lnTo>
                    <a:pt x="814" y="2685"/>
                  </a:lnTo>
                  <a:lnTo>
                    <a:pt x="1058" y="2766"/>
                  </a:lnTo>
                  <a:lnTo>
                    <a:pt x="1546" y="2766"/>
                  </a:lnTo>
                  <a:lnTo>
                    <a:pt x="1831" y="2726"/>
                  </a:lnTo>
                  <a:lnTo>
                    <a:pt x="2075" y="2604"/>
                  </a:lnTo>
                  <a:lnTo>
                    <a:pt x="2278" y="2441"/>
                  </a:lnTo>
                  <a:lnTo>
                    <a:pt x="2481" y="2238"/>
                  </a:lnTo>
                  <a:lnTo>
                    <a:pt x="2644" y="2034"/>
                  </a:lnTo>
                  <a:lnTo>
                    <a:pt x="2766" y="1790"/>
                  </a:lnTo>
                  <a:lnTo>
                    <a:pt x="2888" y="1546"/>
                  </a:lnTo>
                  <a:lnTo>
                    <a:pt x="2888" y="1343"/>
                  </a:lnTo>
                  <a:lnTo>
                    <a:pt x="2929" y="1180"/>
                  </a:lnTo>
                  <a:lnTo>
                    <a:pt x="2888" y="977"/>
                  </a:lnTo>
                  <a:lnTo>
                    <a:pt x="2848" y="814"/>
                  </a:lnTo>
                  <a:lnTo>
                    <a:pt x="2807" y="651"/>
                  </a:lnTo>
                  <a:lnTo>
                    <a:pt x="2685" y="489"/>
                  </a:lnTo>
                  <a:lnTo>
                    <a:pt x="2563" y="326"/>
                  </a:lnTo>
                  <a:lnTo>
                    <a:pt x="2400" y="244"/>
                  </a:lnTo>
                  <a:lnTo>
                    <a:pt x="2237" y="122"/>
                  </a:lnTo>
                  <a:lnTo>
                    <a:pt x="2075" y="82"/>
                  </a:lnTo>
                  <a:lnTo>
                    <a:pt x="17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2"/>
            <p:cNvSpPr/>
            <p:nvPr/>
          </p:nvSpPr>
          <p:spPr>
            <a:xfrm>
              <a:off x="1694325" y="4652825"/>
              <a:ext cx="459650" cy="272550"/>
            </a:xfrm>
            <a:custGeom>
              <a:avLst/>
              <a:gdLst/>
              <a:ahLst/>
              <a:cxnLst/>
              <a:rect l="l" t="t" r="r" b="b"/>
              <a:pathLst>
                <a:path w="18386" h="10902" extrusionOk="0">
                  <a:moveTo>
                    <a:pt x="8095" y="0"/>
                  </a:moveTo>
                  <a:lnTo>
                    <a:pt x="6997" y="41"/>
                  </a:lnTo>
                  <a:lnTo>
                    <a:pt x="5898" y="122"/>
                  </a:lnTo>
                  <a:lnTo>
                    <a:pt x="4841" y="285"/>
                  </a:lnTo>
                  <a:lnTo>
                    <a:pt x="4759" y="285"/>
                  </a:lnTo>
                  <a:lnTo>
                    <a:pt x="4719" y="326"/>
                  </a:lnTo>
                  <a:lnTo>
                    <a:pt x="4678" y="448"/>
                  </a:lnTo>
                  <a:lnTo>
                    <a:pt x="4637" y="1627"/>
                  </a:lnTo>
                  <a:lnTo>
                    <a:pt x="3905" y="1790"/>
                  </a:lnTo>
                  <a:lnTo>
                    <a:pt x="3580" y="1912"/>
                  </a:lnTo>
                  <a:lnTo>
                    <a:pt x="3214" y="2075"/>
                  </a:lnTo>
                  <a:lnTo>
                    <a:pt x="2888" y="2237"/>
                  </a:lnTo>
                  <a:lnTo>
                    <a:pt x="2563" y="2441"/>
                  </a:lnTo>
                  <a:lnTo>
                    <a:pt x="2278" y="2685"/>
                  </a:lnTo>
                  <a:lnTo>
                    <a:pt x="1993" y="2929"/>
                  </a:lnTo>
                  <a:lnTo>
                    <a:pt x="1627" y="3295"/>
                  </a:lnTo>
                  <a:lnTo>
                    <a:pt x="1343" y="3742"/>
                  </a:lnTo>
                  <a:lnTo>
                    <a:pt x="1058" y="4190"/>
                  </a:lnTo>
                  <a:lnTo>
                    <a:pt x="854" y="4637"/>
                  </a:lnTo>
                  <a:lnTo>
                    <a:pt x="651" y="5125"/>
                  </a:lnTo>
                  <a:lnTo>
                    <a:pt x="488" y="5613"/>
                  </a:lnTo>
                  <a:lnTo>
                    <a:pt x="366" y="6142"/>
                  </a:lnTo>
                  <a:lnTo>
                    <a:pt x="285" y="6630"/>
                  </a:lnTo>
                  <a:lnTo>
                    <a:pt x="163" y="7240"/>
                  </a:lnTo>
                  <a:lnTo>
                    <a:pt x="122" y="7891"/>
                  </a:lnTo>
                  <a:lnTo>
                    <a:pt x="0" y="9152"/>
                  </a:lnTo>
                  <a:lnTo>
                    <a:pt x="0" y="9681"/>
                  </a:lnTo>
                  <a:lnTo>
                    <a:pt x="0" y="9925"/>
                  </a:lnTo>
                  <a:lnTo>
                    <a:pt x="122" y="10210"/>
                  </a:lnTo>
                  <a:lnTo>
                    <a:pt x="244" y="10373"/>
                  </a:lnTo>
                  <a:lnTo>
                    <a:pt x="407" y="10535"/>
                  </a:lnTo>
                  <a:lnTo>
                    <a:pt x="610" y="10617"/>
                  </a:lnTo>
                  <a:lnTo>
                    <a:pt x="814" y="10698"/>
                  </a:lnTo>
                  <a:lnTo>
                    <a:pt x="1343" y="10698"/>
                  </a:lnTo>
                  <a:lnTo>
                    <a:pt x="1831" y="10657"/>
                  </a:lnTo>
                  <a:lnTo>
                    <a:pt x="2482" y="10657"/>
                  </a:lnTo>
                  <a:lnTo>
                    <a:pt x="3132" y="10739"/>
                  </a:lnTo>
                  <a:lnTo>
                    <a:pt x="3742" y="10820"/>
                  </a:lnTo>
                  <a:lnTo>
                    <a:pt x="4393" y="10901"/>
                  </a:lnTo>
                  <a:lnTo>
                    <a:pt x="14034" y="10901"/>
                  </a:lnTo>
                  <a:lnTo>
                    <a:pt x="16800" y="10820"/>
                  </a:lnTo>
                  <a:lnTo>
                    <a:pt x="18183" y="10739"/>
                  </a:lnTo>
                  <a:lnTo>
                    <a:pt x="18264" y="10698"/>
                  </a:lnTo>
                  <a:lnTo>
                    <a:pt x="18305" y="10698"/>
                  </a:lnTo>
                  <a:lnTo>
                    <a:pt x="18305" y="10657"/>
                  </a:lnTo>
                  <a:lnTo>
                    <a:pt x="18345" y="10617"/>
                  </a:lnTo>
                  <a:lnTo>
                    <a:pt x="18345" y="10576"/>
                  </a:lnTo>
                  <a:lnTo>
                    <a:pt x="18386" y="9925"/>
                  </a:lnTo>
                  <a:lnTo>
                    <a:pt x="18345" y="9315"/>
                  </a:lnTo>
                  <a:lnTo>
                    <a:pt x="18345" y="8705"/>
                  </a:lnTo>
                  <a:lnTo>
                    <a:pt x="18264" y="8095"/>
                  </a:lnTo>
                  <a:lnTo>
                    <a:pt x="18142" y="7485"/>
                  </a:lnTo>
                  <a:lnTo>
                    <a:pt x="18020" y="6874"/>
                  </a:lnTo>
                  <a:lnTo>
                    <a:pt x="17816" y="6305"/>
                  </a:lnTo>
                  <a:lnTo>
                    <a:pt x="17572" y="5735"/>
                  </a:lnTo>
                  <a:lnTo>
                    <a:pt x="17369" y="5247"/>
                  </a:lnTo>
                  <a:lnTo>
                    <a:pt x="17084" y="4800"/>
                  </a:lnTo>
                  <a:lnTo>
                    <a:pt x="16800" y="4352"/>
                  </a:lnTo>
                  <a:lnTo>
                    <a:pt x="16433" y="3946"/>
                  </a:lnTo>
                  <a:lnTo>
                    <a:pt x="16067" y="3580"/>
                  </a:lnTo>
                  <a:lnTo>
                    <a:pt x="15661" y="3214"/>
                  </a:lnTo>
                  <a:lnTo>
                    <a:pt x="15254" y="2888"/>
                  </a:lnTo>
                  <a:lnTo>
                    <a:pt x="14806" y="2644"/>
                  </a:lnTo>
                  <a:lnTo>
                    <a:pt x="14400" y="2441"/>
                  </a:lnTo>
                  <a:lnTo>
                    <a:pt x="13952" y="2278"/>
                  </a:lnTo>
                  <a:lnTo>
                    <a:pt x="13545" y="2156"/>
                  </a:lnTo>
                  <a:lnTo>
                    <a:pt x="13098" y="2034"/>
                  </a:lnTo>
                  <a:lnTo>
                    <a:pt x="13179" y="1220"/>
                  </a:lnTo>
                  <a:lnTo>
                    <a:pt x="13220" y="366"/>
                  </a:lnTo>
                  <a:lnTo>
                    <a:pt x="13179" y="285"/>
                  </a:lnTo>
                  <a:lnTo>
                    <a:pt x="13098" y="204"/>
                  </a:lnTo>
                  <a:lnTo>
                    <a:pt x="12610" y="122"/>
                  </a:lnTo>
                  <a:lnTo>
                    <a:pt x="12122" y="81"/>
                  </a:lnTo>
                  <a:lnTo>
                    <a:pt x="11146" y="41"/>
                  </a:lnTo>
                  <a:lnTo>
                    <a:pt x="9152" y="41"/>
                  </a:lnTo>
                  <a:lnTo>
                    <a:pt x="8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2"/>
            <p:cNvSpPr/>
            <p:nvPr/>
          </p:nvSpPr>
          <p:spPr>
            <a:xfrm>
              <a:off x="1829575" y="4684350"/>
              <a:ext cx="12225" cy="33575"/>
            </a:xfrm>
            <a:custGeom>
              <a:avLst/>
              <a:gdLst/>
              <a:ahLst/>
              <a:cxnLst/>
              <a:rect l="l" t="t" r="r" b="b"/>
              <a:pathLst>
                <a:path w="489" h="1343" extrusionOk="0">
                  <a:moveTo>
                    <a:pt x="122" y="0"/>
                  </a:moveTo>
                  <a:lnTo>
                    <a:pt x="82" y="41"/>
                  </a:lnTo>
                  <a:lnTo>
                    <a:pt x="41" y="122"/>
                  </a:lnTo>
                  <a:lnTo>
                    <a:pt x="0" y="244"/>
                  </a:lnTo>
                  <a:lnTo>
                    <a:pt x="163" y="1180"/>
                  </a:lnTo>
                  <a:lnTo>
                    <a:pt x="163" y="1261"/>
                  </a:lnTo>
                  <a:lnTo>
                    <a:pt x="244" y="1302"/>
                  </a:lnTo>
                  <a:lnTo>
                    <a:pt x="326" y="1342"/>
                  </a:lnTo>
                  <a:lnTo>
                    <a:pt x="366" y="1302"/>
                  </a:lnTo>
                  <a:lnTo>
                    <a:pt x="448" y="1302"/>
                  </a:lnTo>
                  <a:lnTo>
                    <a:pt x="488" y="1220"/>
                  </a:lnTo>
                  <a:lnTo>
                    <a:pt x="488" y="1098"/>
                  </a:lnTo>
                  <a:lnTo>
                    <a:pt x="366" y="163"/>
                  </a:lnTo>
                  <a:lnTo>
                    <a:pt x="326" y="81"/>
                  </a:lnTo>
                  <a:lnTo>
                    <a:pt x="285" y="41"/>
                  </a:lnTo>
                  <a:lnTo>
                    <a:pt x="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2"/>
            <p:cNvSpPr/>
            <p:nvPr/>
          </p:nvSpPr>
          <p:spPr>
            <a:xfrm>
              <a:off x="1862100" y="4686375"/>
              <a:ext cx="9175" cy="35625"/>
            </a:xfrm>
            <a:custGeom>
              <a:avLst/>
              <a:gdLst/>
              <a:ahLst/>
              <a:cxnLst/>
              <a:rect l="l" t="t" r="r" b="b"/>
              <a:pathLst>
                <a:path w="367" h="1425" extrusionOk="0">
                  <a:moveTo>
                    <a:pt x="123" y="0"/>
                  </a:moveTo>
                  <a:lnTo>
                    <a:pt x="42" y="41"/>
                  </a:lnTo>
                  <a:lnTo>
                    <a:pt x="1" y="122"/>
                  </a:lnTo>
                  <a:lnTo>
                    <a:pt x="1" y="163"/>
                  </a:lnTo>
                  <a:lnTo>
                    <a:pt x="1" y="1261"/>
                  </a:lnTo>
                  <a:lnTo>
                    <a:pt x="1" y="1343"/>
                  </a:lnTo>
                  <a:lnTo>
                    <a:pt x="42" y="1383"/>
                  </a:lnTo>
                  <a:lnTo>
                    <a:pt x="123" y="1424"/>
                  </a:lnTo>
                  <a:lnTo>
                    <a:pt x="245" y="1424"/>
                  </a:lnTo>
                  <a:lnTo>
                    <a:pt x="326" y="1383"/>
                  </a:lnTo>
                  <a:lnTo>
                    <a:pt x="367" y="1343"/>
                  </a:lnTo>
                  <a:lnTo>
                    <a:pt x="367" y="1261"/>
                  </a:lnTo>
                  <a:lnTo>
                    <a:pt x="367" y="163"/>
                  </a:lnTo>
                  <a:lnTo>
                    <a:pt x="367" y="122"/>
                  </a:lnTo>
                  <a:lnTo>
                    <a:pt x="326" y="41"/>
                  </a:ln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2"/>
            <p:cNvSpPr/>
            <p:nvPr/>
          </p:nvSpPr>
          <p:spPr>
            <a:xfrm>
              <a:off x="1892625" y="4686375"/>
              <a:ext cx="12225" cy="32575"/>
            </a:xfrm>
            <a:custGeom>
              <a:avLst/>
              <a:gdLst/>
              <a:ahLst/>
              <a:cxnLst/>
              <a:rect l="l" t="t" r="r" b="b"/>
              <a:pathLst>
                <a:path w="489" h="1303" extrusionOk="0">
                  <a:moveTo>
                    <a:pt x="122" y="0"/>
                  </a:moveTo>
                  <a:lnTo>
                    <a:pt x="81" y="41"/>
                  </a:lnTo>
                  <a:lnTo>
                    <a:pt x="41" y="82"/>
                  </a:lnTo>
                  <a:lnTo>
                    <a:pt x="0" y="245"/>
                  </a:lnTo>
                  <a:lnTo>
                    <a:pt x="122" y="1180"/>
                  </a:lnTo>
                  <a:lnTo>
                    <a:pt x="163" y="1221"/>
                  </a:lnTo>
                  <a:lnTo>
                    <a:pt x="244" y="1302"/>
                  </a:lnTo>
                  <a:lnTo>
                    <a:pt x="366" y="1302"/>
                  </a:lnTo>
                  <a:lnTo>
                    <a:pt x="448" y="1261"/>
                  </a:lnTo>
                  <a:lnTo>
                    <a:pt x="488" y="1221"/>
                  </a:lnTo>
                  <a:lnTo>
                    <a:pt x="488" y="1058"/>
                  </a:lnTo>
                  <a:lnTo>
                    <a:pt x="366" y="122"/>
                  </a:lnTo>
                  <a:lnTo>
                    <a:pt x="326" y="82"/>
                  </a:lnTo>
                  <a:lnTo>
                    <a:pt x="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2"/>
            <p:cNvSpPr/>
            <p:nvPr/>
          </p:nvSpPr>
          <p:spPr>
            <a:xfrm>
              <a:off x="1924150" y="4684350"/>
              <a:ext cx="11200" cy="34600"/>
            </a:xfrm>
            <a:custGeom>
              <a:avLst/>
              <a:gdLst/>
              <a:ahLst/>
              <a:cxnLst/>
              <a:rect l="l" t="t" r="r" b="b"/>
              <a:pathLst>
                <a:path w="448" h="1384" extrusionOk="0">
                  <a:moveTo>
                    <a:pt x="203" y="0"/>
                  </a:moveTo>
                  <a:lnTo>
                    <a:pt x="122" y="41"/>
                  </a:lnTo>
                  <a:lnTo>
                    <a:pt x="41" y="81"/>
                  </a:lnTo>
                  <a:lnTo>
                    <a:pt x="0" y="122"/>
                  </a:lnTo>
                  <a:lnTo>
                    <a:pt x="0" y="203"/>
                  </a:lnTo>
                  <a:lnTo>
                    <a:pt x="81" y="1220"/>
                  </a:lnTo>
                  <a:lnTo>
                    <a:pt x="81" y="1261"/>
                  </a:lnTo>
                  <a:lnTo>
                    <a:pt x="122" y="1342"/>
                  </a:lnTo>
                  <a:lnTo>
                    <a:pt x="163" y="1383"/>
                  </a:lnTo>
                  <a:lnTo>
                    <a:pt x="325" y="1383"/>
                  </a:lnTo>
                  <a:lnTo>
                    <a:pt x="366" y="1342"/>
                  </a:lnTo>
                  <a:lnTo>
                    <a:pt x="407" y="1261"/>
                  </a:lnTo>
                  <a:lnTo>
                    <a:pt x="448" y="1220"/>
                  </a:lnTo>
                  <a:lnTo>
                    <a:pt x="366" y="203"/>
                  </a:lnTo>
                  <a:lnTo>
                    <a:pt x="366" y="122"/>
                  </a:lnTo>
                  <a:lnTo>
                    <a:pt x="325" y="81"/>
                  </a:lnTo>
                  <a:lnTo>
                    <a:pt x="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2"/>
            <p:cNvSpPr/>
            <p:nvPr/>
          </p:nvSpPr>
          <p:spPr>
            <a:xfrm>
              <a:off x="1956675" y="4682300"/>
              <a:ext cx="11225" cy="33600"/>
            </a:xfrm>
            <a:custGeom>
              <a:avLst/>
              <a:gdLst/>
              <a:ahLst/>
              <a:cxnLst/>
              <a:rect l="l" t="t" r="r" b="b"/>
              <a:pathLst>
                <a:path w="449" h="1344" extrusionOk="0">
                  <a:moveTo>
                    <a:pt x="204" y="1"/>
                  </a:moveTo>
                  <a:lnTo>
                    <a:pt x="123" y="41"/>
                  </a:lnTo>
                  <a:lnTo>
                    <a:pt x="82" y="82"/>
                  </a:lnTo>
                  <a:lnTo>
                    <a:pt x="41" y="123"/>
                  </a:lnTo>
                  <a:lnTo>
                    <a:pt x="1" y="204"/>
                  </a:lnTo>
                  <a:lnTo>
                    <a:pt x="82" y="1140"/>
                  </a:lnTo>
                  <a:lnTo>
                    <a:pt x="123" y="1262"/>
                  </a:lnTo>
                  <a:lnTo>
                    <a:pt x="204" y="1302"/>
                  </a:lnTo>
                  <a:lnTo>
                    <a:pt x="245" y="1343"/>
                  </a:lnTo>
                  <a:lnTo>
                    <a:pt x="326" y="1302"/>
                  </a:lnTo>
                  <a:lnTo>
                    <a:pt x="407" y="1262"/>
                  </a:lnTo>
                  <a:lnTo>
                    <a:pt x="448" y="1221"/>
                  </a:lnTo>
                  <a:lnTo>
                    <a:pt x="448" y="1140"/>
                  </a:lnTo>
                  <a:lnTo>
                    <a:pt x="367" y="204"/>
                  </a:lnTo>
                  <a:lnTo>
                    <a:pt x="326" y="82"/>
                  </a:lnTo>
                  <a:lnTo>
                    <a:pt x="285" y="41"/>
                  </a:lnTo>
                  <a:lnTo>
                    <a:pt x="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2"/>
            <p:cNvSpPr/>
            <p:nvPr/>
          </p:nvSpPr>
          <p:spPr>
            <a:xfrm>
              <a:off x="1990250" y="4679250"/>
              <a:ext cx="11200" cy="38675"/>
            </a:xfrm>
            <a:custGeom>
              <a:avLst/>
              <a:gdLst/>
              <a:ahLst/>
              <a:cxnLst/>
              <a:rect l="l" t="t" r="r" b="b"/>
              <a:pathLst>
                <a:path w="448" h="1547" extrusionOk="0">
                  <a:moveTo>
                    <a:pt x="285" y="1"/>
                  </a:moveTo>
                  <a:lnTo>
                    <a:pt x="203" y="41"/>
                  </a:lnTo>
                  <a:lnTo>
                    <a:pt x="122" y="82"/>
                  </a:lnTo>
                  <a:lnTo>
                    <a:pt x="81" y="123"/>
                  </a:lnTo>
                  <a:lnTo>
                    <a:pt x="81" y="204"/>
                  </a:lnTo>
                  <a:lnTo>
                    <a:pt x="0" y="1343"/>
                  </a:lnTo>
                  <a:lnTo>
                    <a:pt x="41" y="1424"/>
                  </a:lnTo>
                  <a:lnTo>
                    <a:pt x="81" y="1465"/>
                  </a:lnTo>
                  <a:lnTo>
                    <a:pt x="122" y="1506"/>
                  </a:lnTo>
                  <a:lnTo>
                    <a:pt x="203" y="1546"/>
                  </a:lnTo>
                  <a:lnTo>
                    <a:pt x="285" y="1506"/>
                  </a:lnTo>
                  <a:lnTo>
                    <a:pt x="325" y="1465"/>
                  </a:lnTo>
                  <a:lnTo>
                    <a:pt x="366" y="1424"/>
                  </a:lnTo>
                  <a:lnTo>
                    <a:pt x="407" y="1343"/>
                  </a:lnTo>
                  <a:lnTo>
                    <a:pt x="447" y="204"/>
                  </a:lnTo>
                  <a:lnTo>
                    <a:pt x="447" y="123"/>
                  </a:lnTo>
                  <a:lnTo>
                    <a:pt x="407" y="82"/>
                  </a:lnTo>
                  <a:lnTo>
                    <a:pt x="325" y="4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3769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grpSp>
        <p:nvGrpSpPr>
          <p:cNvPr id="12" name="Google Shape;6285;p72">
            <a:extLst>
              <a:ext uri="{FF2B5EF4-FFF2-40B4-BE49-F238E27FC236}">
                <a16:creationId xmlns:a16="http://schemas.microsoft.com/office/drawing/2014/main" id="{6B71EBD7-2FDC-7B42-A264-A5B1843C7535}"/>
              </a:ext>
            </a:extLst>
          </p:cNvPr>
          <p:cNvGrpSpPr/>
          <p:nvPr/>
        </p:nvGrpSpPr>
        <p:grpSpPr>
          <a:xfrm>
            <a:off x="665018" y="596208"/>
            <a:ext cx="8229598" cy="4209198"/>
            <a:chOff x="724986" y="3605478"/>
            <a:chExt cx="1368681" cy="682918"/>
          </a:xfrm>
        </p:grpSpPr>
        <p:grpSp>
          <p:nvGrpSpPr>
            <p:cNvPr id="13" name="Google Shape;6286;p72">
              <a:extLst>
                <a:ext uri="{FF2B5EF4-FFF2-40B4-BE49-F238E27FC236}">
                  <a16:creationId xmlns:a16="http://schemas.microsoft.com/office/drawing/2014/main" id="{0A75A10B-FBE1-647F-8EF7-C9D1D2B7E179}"/>
                </a:ext>
              </a:extLst>
            </p:cNvPr>
            <p:cNvGrpSpPr/>
            <p:nvPr/>
          </p:nvGrpSpPr>
          <p:grpSpPr>
            <a:xfrm>
              <a:off x="1498221" y="4047614"/>
              <a:ext cx="529172" cy="240783"/>
              <a:chOff x="1498221" y="4047614"/>
              <a:chExt cx="529172" cy="240783"/>
            </a:xfrm>
          </p:grpSpPr>
          <p:grpSp>
            <p:nvGrpSpPr>
              <p:cNvPr id="1413" name="Google Shape;6287;p72">
                <a:extLst>
                  <a:ext uri="{FF2B5EF4-FFF2-40B4-BE49-F238E27FC236}">
                    <a16:creationId xmlns:a16="http://schemas.microsoft.com/office/drawing/2014/main" id="{2E05FB07-DB56-E419-0EF8-D20F1960D0A3}"/>
                  </a:ext>
                </a:extLst>
              </p:cNvPr>
              <p:cNvGrpSpPr/>
              <p:nvPr/>
            </p:nvGrpSpPr>
            <p:grpSpPr>
              <a:xfrm>
                <a:off x="1826655" y="4224370"/>
                <a:ext cx="200738" cy="25631"/>
                <a:chOff x="1826655" y="4224370"/>
                <a:chExt cx="200738" cy="25631"/>
              </a:xfrm>
            </p:grpSpPr>
            <p:sp>
              <p:nvSpPr>
                <p:cNvPr id="1419" name="Google Shape;6288;p72">
                  <a:extLst>
                    <a:ext uri="{FF2B5EF4-FFF2-40B4-BE49-F238E27FC236}">
                      <a16:creationId xmlns:a16="http://schemas.microsoft.com/office/drawing/2014/main" id="{9F17DE6D-066E-2D11-499D-2EC137CB7CB3}"/>
                    </a:ext>
                  </a:extLst>
                </p:cNvPr>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6289;p72">
                  <a:extLst>
                    <a:ext uri="{FF2B5EF4-FFF2-40B4-BE49-F238E27FC236}">
                      <a16:creationId xmlns:a16="http://schemas.microsoft.com/office/drawing/2014/main" id="{ADDDB998-67F6-806D-5079-66A6AD0D3ED9}"/>
                    </a:ext>
                  </a:extLst>
                </p:cNvPr>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6290;p72">
                <a:extLst>
                  <a:ext uri="{FF2B5EF4-FFF2-40B4-BE49-F238E27FC236}">
                    <a16:creationId xmlns:a16="http://schemas.microsoft.com/office/drawing/2014/main" id="{8EA0A69A-C70F-5854-CFA3-28D3ECF87759}"/>
                  </a:ext>
                </a:extLst>
              </p:cNvPr>
              <p:cNvGrpSpPr/>
              <p:nvPr/>
            </p:nvGrpSpPr>
            <p:grpSpPr>
              <a:xfrm>
                <a:off x="1498221" y="4047614"/>
                <a:ext cx="328444" cy="240783"/>
                <a:chOff x="1498221" y="4047614"/>
                <a:chExt cx="328444" cy="240783"/>
              </a:xfrm>
            </p:grpSpPr>
            <p:sp>
              <p:nvSpPr>
                <p:cNvPr id="1415" name="Google Shape;6291;p72">
                  <a:extLst>
                    <a:ext uri="{FF2B5EF4-FFF2-40B4-BE49-F238E27FC236}">
                      <a16:creationId xmlns:a16="http://schemas.microsoft.com/office/drawing/2014/main" id="{B21D6F37-10EA-9463-D62A-40188A09185F}"/>
                    </a:ext>
                  </a:extLst>
                </p:cNvPr>
                <p:cNvSpPr/>
                <p:nvPr/>
              </p:nvSpPr>
              <p:spPr>
                <a:xfrm>
                  <a:off x="1648778" y="4185661"/>
                  <a:ext cx="177888" cy="102736"/>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6" name="Google Shape;6292;p72">
                  <a:extLst>
                    <a:ext uri="{FF2B5EF4-FFF2-40B4-BE49-F238E27FC236}">
                      <a16:creationId xmlns:a16="http://schemas.microsoft.com/office/drawing/2014/main" id="{0D302441-03DF-18BB-3431-15F52C2BB199}"/>
                    </a:ext>
                  </a:extLst>
                </p:cNvPr>
                <p:cNvGrpSpPr/>
                <p:nvPr/>
              </p:nvGrpSpPr>
              <p:grpSpPr>
                <a:xfrm>
                  <a:off x="1498221" y="4047614"/>
                  <a:ext cx="150566" cy="190416"/>
                  <a:chOff x="1498221" y="4047614"/>
                  <a:chExt cx="150566" cy="190416"/>
                </a:xfrm>
              </p:grpSpPr>
              <p:sp>
                <p:nvSpPr>
                  <p:cNvPr id="1417" name="Google Shape;6293;p72">
                    <a:extLst>
                      <a:ext uri="{FF2B5EF4-FFF2-40B4-BE49-F238E27FC236}">
                        <a16:creationId xmlns:a16="http://schemas.microsoft.com/office/drawing/2014/main" id="{8D87EECB-02B0-036E-4DC5-02B53D02D84B}"/>
                      </a:ext>
                    </a:extLst>
                  </p:cNvPr>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6294;p72">
                    <a:extLst>
                      <a:ext uri="{FF2B5EF4-FFF2-40B4-BE49-F238E27FC236}">
                        <a16:creationId xmlns:a16="http://schemas.microsoft.com/office/drawing/2014/main" id="{6C7DBC9E-650B-F4BE-4B30-B6DF45602594}"/>
                      </a:ext>
                    </a:extLst>
                  </p:cNvPr>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 name="Google Shape;6295;p72">
              <a:extLst>
                <a:ext uri="{FF2B5EF4-FFF2-40B4-BE49-F238E27FC236}">
                  <a16:creationId xmlns:a16="http://schemas.microsoft.com/office/drawing/2014/main" id="{9A4C4025-15F9-843E-5044-873971764A26}"/>
                </a:ext>
              </a:extLst>
            </p:cNvPr>
            <p:cNvGrpSpPr/>
            <p:nvPr/>
          </p:nvGrpSpPr>
          <p:grpSpPr>
            <a:xfrm>
              <a:off x="1560718" y="3800594"/>
              <a:ext cx="532948" cy="302090"/>
              <a:chOff x="1560718" y="3800594"/>
              <a:chExt cx="532948" cy="302090"/>
            </a:xfrm>
          </p:grpSpPr>
          <p:grpSp>
            <p:nvGrpSpPr>
              <p:cNvPr id="56" name="Google Shape;6296;p72">
                <a:extLst>
                  <a:ext uri="{FF2B5EF4-FFF2-40B4-BE49-F238E27FC236}">
                    <a16:creationId xmlns:a16="http://schemas.microsoft.com/office/drawing/2014/main" id="{71E7FAA7-2D95-9792-3C5F-373CF602A33F}"/>
                  </a:ext>
                </a:extLst>
              </p:cNvPr>
              <p:cNvGrpSpPr/>
              <p:nvPr/>
            </p:nvGrpSpPr>
            <p:grpSpPr>
              <a:xfrm>
                <a:off x="1912179" y="3827344"/>
                <a:ext cx="181487" cy="25631"/>
                <a:chOff x="1912179" y="3827344"/>
                <a:chExt cx="181487" cy="25631"/>
              </a:xfrm>
            </p:grpSpPr>
            <p:sp>
              <p:nvSpPr>
                <p:cNvPr id="1411" name="Google Shape;6297;p72">
                  <a:extLst>
                    <a:ext uri="{FF2B5EF4-FFF2-40B4-BE49-F238E27FC236}">
                      <a16:creationId xmlns:a16="http://schemas.microsoft.com/office/drawing/2014/main" id="{8E99A3E4-88D3-6A6E-38BF-8D6B3796FB28}"/>
                    </a:ext>
                  </a:extLst>
                </p:cNvPr>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6298;p72">
                  <a:extLst>
                    <a:ext uri="{FF2B5EF4-FFF2-40B4-BE49-F238E27FC236}">
                      <a16:creationId xmlns:a16="http://schemas.microsoft.com/office/drawing/2014/main" id="{BD817117-EE66-1114-0442-EBB14324A7FE}"/>
                    </a:ext>
                  </a:extLst>
                </p:cNvPr>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6299;p72">
                <a:extLst>
                  <a:ext uri="{FF2B5EF4-FFF2-40B4-BE49-F238E27FC236}">
                    <a16:creationId xmlns:a16="http://schemas.microsoft.com/office/drawing/2014/main" id="{2D156E2F-4F66-6CFF-941A-DE0481A55C44}"/>
                  </a:ext>
                </a:extLst>
              </p:cNvPr>
              <p:cNvGrpSpPr/>
              <p:nvPr/>
            </p:nvGrpSpPr>
            <p:grpSpPr>
              <a:xfrm>
                <a:off x="1912179" y="4044505"/>
                <a:ext cx="181487" cy="25622"/>
                <a:chOff x="1912179" y="4044506"/>
                <a:chExt cx="181487" cy="25622"/>
              </a:xfrm>
            </p:grpSpPr>
            <p:sp>
              <p:nvSpPr>
                <p:cNvPr id="1409" name="Google Shape;6300;p72">
                  <a:extLst>
                    <a:ext uri="{FF2B5EF4-FFF2-40B4-BE49-F238E27FC236}">
                      <a16:creationId xmlns:a16="http://schemas.microsoft.com/office/drawing/2014/main" id="{1EE71A20-77FF-154B-71CF-F2F912FA77F4}"/>
                    </a:ext>
                  </a:extLst>
                </p:cNvPr>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6301;p72">
                  <a:extLst>
                    <a:ext uri="{FF2B5EF4-FFF2-40B4-BE49-F238E27FC236}">
                      <a16:creationId xmlns:a16="http://schemas.microsoft.com/office/drawing/2014/main" id="{2A64A3B1-5CD1-645B-B36F-087FDC1CCDFE}"/>
                    </a:ext>
                  </a:extLst>
                </p:cNvPr>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6302;p72">
                <a:extLst>
                  <a:ext uri="{FF2B5EF4-FFF2-40B4-BE49-F238E27FC236}">
                    <a16:creationId xmlns:a16="http://schemas.microsoft.com/office/drawing/2014/main" id="{714E29AC-AC3F-F25A-5301-1A5FA3F4ECC4}"/>
                  </a:ext>
                </a:extLst>
              </p:cNvPr>
              <p:cNvGrpSpPr/>
              <p:nvPr/>
            </p:nvGrpSpPr>
            <p:grpSpPr>
              <a:xfrm>
                <a:off x="1560718" y="3800594"/>
                <a:ext cx="351472" cy="302090"/>
                <a:chOff x="1560718" y="3800594"/>
                <a:chExt cx="351472" cy="302090"/>
              </a:xfrm>
            </p:grpSpPr>
            <p:grpSp>
              <p:nvGrpSpPr>
                <p:cNvPr id="59" name="Google Shape;6303;p72">
                  <a:extLst>
                    <a:ext uri="{FF2B5EF4-FFF2-40B4-BE49-F238E27FC236}">
                      <a16:creationId xmlns:a16="http://schemas.microsoft.com/office/drawing/2014/main" id="{A08AFFA2-4D54-C446-5905-A02B932BB396}"/>
                    </a:ext>
                  </a:extLst>
                </p:cNvPr>
                <p:cNvGrpSpPr/>
                <p:nvPr/>
              </p:nvGrpSpPr>
              <p:grpSpPr>
                <a:xfrm>
                  <a:off x="1560718" y="3842857"/>
                  <a:ext cx="173586" cy="217131"/>
                  <a:chOff x="1560718" y="3842857"/>
                  <a:chExt cx="173586" cy="217131"/>
                </a:xfrm>
              </p:grpSpPr>
              <p:sp>
                <p:nvSpPr>
                  <p:cNvPr id="62" name="Google Shape;6304;p72">
                    <a:extLst>
                      <a:ext uri="{FF2B5EF4-FFF2-40B4-BE49-F238E27FC236}">
                        <a16:creationId xmlns:a16="http://schemas.microsoft.com/office/drawing/2014/main" id="{67B9CBE6-4C49-4E75-A1D3-09C4E452B0F9}"/>
                      </a:ext>
                    </a:extLst>
                  </p:cNvPr>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05;p72">
                    <a:extLst>
                      <a:ext uri="{FF2B5EF4-FFF2-40B4-BE49-F238E27FC236}">
                        <a16:creationId xmlns:a16="http://schemas.microsoft.com/office/drawing/2014/main" id="{C37FA5A7-48C2-F6C1-6736-58C83BC7CE5D}"/>
                      </a:ext>
                    </a:extLst>
                  </p:cNvPr>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6306;p72">
                    <a:extLst>
                      <a:ext uri="{FF2B5EF4-FFF2-40B4-BE49-F238E27FC236}">
                        <a16:creationId xmlns:a16="http://schemas.microsoft.com/office/drawing/2014/main" id="{B0C2580B-5897-81F5-9FF6-D733DB29C084}"/>
                      </a:ext>
                    </a:extLst>
                  </p:cNvPr>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307;p72">
                  <a:extLst>
                    <a:ext uri="{FF2B5EF4-FFF2-40B4-BE49-F238E27FC236}">
                      <a16:creationId xmlns:a16="http://schemas.microsoft.com/office/drawing/2014/main" id="{11C9FD2C-EC8B-8A44-9574-8D8C480ACCED}"/>
                    </a:ext>
                  </a:extLst>
                </p:cNvPr>
                <p:cNvSpPr/>
                <p:nvPr/>
              </p:nvSpPr>
              <p:spPr>
                <a:xfrm>
                  <a:off x="1733808" y="3800594"/>
                  <a:ext cx="177874" cy="102731"/>
                </a:xfrm>
                <a:custGeom>
                  <a:avLst/>
                  <a:gdLst/>
                  <a:ahLst/>
                  <a:cxnLst/>
                  <a:rect l="l" t="t" r="r" b="b"/>
                  <a:pathLst>
                    <a:path w="37115" h="21447" extrusionOk="0">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308;p72">
                  <a:extLst>
                    <a:ext uri="{FF2B5EF4-FFF2-40B4-BE49-F238E27FC236}">
                      <a16:creationId xmlns:a16="http://schemas.microsoft.com/office/drawing/2014/main" id="{6304A5D0-C88F-0AF7-7DFA-D13B9AAD0289}"/>
                    </a:ext>
                  </a:extLst>
                </p:cNvPr>
                <p:cNvSpPr/>
                <p:nvPr/>
              </p:nvSpPr>
              <p:spPr>
                <a:xfrm>
                  <a:off x="1734297" y="3999967"/>
                  <a:ext cx="177893" cy="102717"/>
                </a:xfrm>
                <a:custGeom>
                  <a:avLst/>
                  <a:gdLst/>
                  <a:ahLst/>
                  <a:cxnLst/>
                  <a:rect l="l" t="t" r="r" b="b"/>
                  <a:pathLst>
                    <a:path w="37119" h="21444" extrusionOk="0">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Google Shape;6309;p72">
              <a:extLst>
                <a:ext uri="{FF2B5EF4-FFF2-40B4-BE49-F238E27FC236}">
                  <a16:creationId xmlns:a16="http://schemas.microsoft.com/office/drawing/2014/main" id="{8EE0AD4F-AB24-2F0A-1B2A-DD06560D81A7}"/>
                </a:ext>
              </a:extLst>
            </p:cNvPr>
            <p:cNvSpPr/>
            <p:nvPr/>
          </p:nvSpPr>
          <p:spPr>
            <a:xfrm>
              <a:off x="1258451" y="3798060"/>
              <a:ext cx="302718" cy="3025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6310;p72">
              <a:extLst>
                <a:ext uri="{FF2B5EF4-FFF2-40B4-BE49-F238E27FC236}">
                  <a16:creationId xmlns:a16="http://schemas.microsoft.com/office/drawing/2014/main" id="{32635C9E-BC5F-2A08-52AB-086FB2AE6D33}"/>
                </a:ext>
              </a:extLst>
            </p:cNvPr>
            <p:cNvGrpSpPr/>
            <p:nvPr/>
          </p:nvGrpSpPr>
          <p:grpSpPr>
            <a:xfrm>
              <a:off x="785350" y="3605478"/>
              <a:ext cx="535311" cy="249245"/>
              <a:chOff x="785350" y="3605478"/>
              <a:chExt cx="535311" cy="249245"/>
            </a:xfrm>
          </p:grpSpPr>
          <p:grpSp>
            <p:nvGrpSpPr>
              <p:cNvPr id="49" name="Google Shape;6311;p72">
                <a:extLst>
                  <a:ext uri="{FF2B5EF4-FFF2-40B4-BE49-F238E27FC236}">
                    <a16:creationId xmlns:a16="http://schemas.microsoft.com/office/drawing/2014/main" id="{F493EC85-5CA3-43D8-F07B-90622584C2F4}"/>
                  </a:ext>
                </a:extLst>
              </p:cNvPr>
              <p:cNvGrpSpPr/>
              <p:nvPr/>
            </p:nvGrpSpPr>
            <p:grpSpPr>
              <a:xfrm>
                <a:off x="785350" y="3605478"/>
                <a:ext cx="376191" cy="102736"/>
                <a:chOff x="785350" y="3605478"/>
                <a:chExt cx="376191" cy="102736"/>
              </a:xfrm>
            </p:grpSpPr>
            <p:sp>
              <p:nvSpPr>
                <p:cNvPr id="53" name="Google Shape;6312;p72">
                  <a:extLst>
                    <a:ext uri="{FF2B5EF4-FFF2-40B4-BE49-F238E27FC236}">
                      <a16:creationId xmlns:a16="http://schemas.microsoft.com/office/drawing/2014/main" id="{ACE3B89A-9539-DD04-A53D-874CD0C227C5}"/>
                    </a:ext>
                  </a:extLst>
                </p:cNvPr>
                <p:cNvSpPr/>
                <p:nvPr/>
              </p:nvSpPr>
              <p:spPr>
                <a:xfrm>
                  <a:off x="808023" y="3655851"/>
                  <a:ext cx="175636" cy="5"/>
                </a:xfrm>
                <a:custGeom>
                  <a:avLst/>
                  <a:gdLst/>
                  <a:ahLst/>
                  <a:cxnLst/>
                  <a:rect l="l" t="t" r="r" b="b"/>
                  <a:pathLst>
                    <a:path w="36648" h="1" fill="none" extrusionOk="0">
                      <a:moveTo>
                        <a:pt x="36648"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313;p72">
                  <a:extLst>
                    <a:ext uri="{FF2B5EF4-FFF2-40B4-BE49-F238E27FC236}">
                      <a16:creationId xmlns:a16="http://schemas.microsoft.com/office/drawing/2014/main" id="{C93E04DE-3561-1954-A4C2-232B6BAD8D5F}"/>
                    </a:ext>
                  </a:extLst>
                </p:cNvPr>
                <p:cNvSpPr/>
                <p:nvPr/>
              </p:nvSpPr>
              <p:spPr>
                <a:xfrm>
                  <a:off x="785350" y="3643867"/>
                  <a:ext cx="25635" cy="25622"/>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314;p72">
                  <a:extLst>
                    <a:ext uri="{FF2B5EF4-FFF2-40B4-BE49-F238E27FC236}">
                      <a16:creationId xmlns:a16="http://schemas.microsoft.com/office/drawing/2014/main" id="{C5A9A97E-2078-FD78-117E-99FA679FB24F}"/>
                    </a:ext>
                  </a:extLst>
                </p:cNvPr>
                <p:cNvSpPr/>
                <p:nvPr/>
              </p:nvSpPr>
              <p:spPr>
                <a:xfrm>
                  <a:off x="983648" y="3605478"/>
                  <a:ext cx="177893" cy="102736"/>
                </a:xfrm>
                <a:custGeom>
                  <a:avLst/>
                  <a:gdLst/>
                  <a:ahLst/>
                  <a:cxnLst/>
                  <a:rect l="l" t="t" r="r" b="b"/>
                  <a:pathLst>
                    <a:path w="37119" h="21448" extrusionOk="0">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6315;p72">
                <a:extLst>
                  <a:ext uri="{FF2B5EF4-FFF2-40B4-BE49-F238E27FC236}">
                    <a16:creationId xmlns:a16="http://schemas.microsoft.com/office/drawing/2014/main" id="{A00B2A15-6687-38C6-8DC4-C33C8EC9CFD2}"/>
                  </a:ext>
                </a:extLst>
              </p:cNvPr>
              <p:cNvGrpSpPr/>
              <p:nvPr/>
            </p:nvGrpSpPr>
            <p:grpSpPr>
              <a:xfrm>
                <a:off x="1161530" y="3655851"/>
                <a:ext cx="159131" cy="198872"/>
                <a:chOff x="1161530" y="3655851"/>
                <a:chExt cx="159131" cy="198872"/>
              </a:xfrm>
            </p:grpSpPr>
            <p:sp>
              <p:nvSpPr>
                <p:cNvPr id="51" name="Google Shape;6316;p72">
                  <a:extLst>
                    <a:ext uri="{FF2B5EF4-FFF2-40B4-BE49-F238E27FC236}">
                      <a16:creationId xmlns:a16="http://schemas.microsoft.com/office/drawing/2014/main" id="{37C3AF9B-D70D-35F5-A5FE-A405BB785FE8}"/>
                    </a:ext>
                  </a:extLst>
                </p:cNvPr>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317;p72">
                  <a:extLst>
                    <a:ext uri="{FF2B5EF4-FFF2-40B4-BE49-F238E27FC236}">
                      <a16:creationId xmlns:a16="http://schemas.microsoft.com/office/drawing/2014/main" id="{5FCF9D2A-64CD-B1A5-C781-5735BB4F5DC7}"/>
                    </a:ext>
                  </a:extLst>
                </p:cNvPr>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 name="Google Shape;6318;p72">
              <a:extLst>
                <a:ext uri="{FF2B5EF4-FFF2-40B4-BE49-F238E27FC236}">
                  <a16:creationId xmlns:a16="http://schemas.microsoft.com/office/drawing/2014/main" id="{5B869D57-8297-B33B-677E-79648711B47C}"/>
                </a:ext>
              </a:extLst>
            </p:cNvPr>
            <p:cNvGrpSpPr/>
            <p:nvPr/>
          </p:nvGrpSpPr>
          <p:grpSpPr>
            <a:xfrm>
              <a:off x="785350" y="4047614"/>
              <a:ext cx="535311" cy="240783"/>
              <a:chOff x="785350" y="4047614"/>
              <a:chExt cx="535311" cy="240783"/>
            </a:xfrm>
          </p:grpSpPr>
          <p:grpSp>
            <p:nvGrpSpPr>
              <p:cNvPr id="42" name="Google Shape;6319;p72">
                <a:extLst>
                  <a:ext uri="{FF2B5EF4-FFF2-40B4-BE49-F238E27FC236}">
                    <a16:creationId xmlns:a16="http://schemas.microsoft.com/office/drawing/2014/main" id="{3E63DA3A-5BD5-0B8F-58C9-F07CBDBBF14E}"/>
                  </a:ext>
                </a:extLst>
              </p:cNvPr>
              <p:cNvGrpSpPr/>
              <p:nvPr/>
            </p:nvGrpSpPr>
            <p:grpSpPr>
              <a:xfrm>
                <a:off x="1161636" y="4047614"/>
                <a:ext cx="159025" cy="190415"/>
                <a:chOff x="1161636" y="4047614"/>
                <a:chExt cx="159025" cy="190415"/>
              </a:xfrm>
            </p:grpSpPr>
            <p:sp>
              <p:nvSpPr>
                <p:cNvPr id="47" name="Google Shape;6320;p72">
                  <a:extLst>
                    <a:ext uri="{FF2B5EF4-FFF2-40B4-BE49-F238E27FC236}">
                      <a16:creationId xmlns:a16="http://schemas.microsoft.com/office/drawing/2014/main" id="{D38409BB-C851-EBB7-C800-04FE39DBBB8B}"/>
                    </a:ext>
                  </a:extLst>
                </p:cNvPr>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21;p72">
                  <a:extLst>
                    <a:ext uri="{FF2B5EF4-FFF2-40B4-BE49-F238E27FC236}">
                      <a16:creationId xmlns:a16="http://schemas.microsoft.com/office/drawing/2014/main" id="{E0653E60-0C4F-7B06-2369-AF2CAB520235}"/>
                    </a:ext>
                  </a:extLst>
                </p:cNvPr>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6322;p72">
                <a:extLst>
                  <a:ext uri="{FF2B5EF4-FFF2-40B4-BE49-F238E27FC236}">
                    <a16:creationId xmlns:a16="http://schemas.microsoft.com/office/drawing/2014/main" id="{E9C8912F-0B58-6AD7-4BD6-BE41303A462A}"/>
                  </a:ext>
                </a:extLst>
              </p:cNvPr>
              <p:cNvGrpSpPr/>
              <p:nvPr/>
            </p:nvGrpSpPr>
            <p:grpSpPr>
              <a:xfrm>
                <a:off x="785350" y="4185661"/>
                <a:ext cx="376191" cy="102736"/>
                <a:chOff x="785350" y="4185661"/>
                <a:chExt cx="376191" cy="102736"/>
              </a:xfrm>
            </p:grpSpPr>
            <p:sp>
              <p:nvSpPr>
                <p:cNvPr id="44" name="Google Shape;6323;p72">
                  <a:extLst>
                    <a:ext uri="{FF2B5EF4-FFF2-40B4-BE49-F238E27FC236}">
                      <a16:creationId xmlns:a16="http://schemas.microsoft.com/office/drawing/2014/main" id="{7DD54A29-8B1B-66B9-041B-0C6E9CFB13D1}"/>
                    </a:ext>
                  </a:extLst>
                </p:cNvPr>
                <p:cNvSpPr/>
                <p:nvPr/>
              </p:nvSpPr>
              <p:spPr>
                <a:xfrm>
                  <a:off x="808023" y="4238011"/>
                  <a:ext cx="175636" cy="5"/>
                </a:xfrm>
                <a:custGeom>
                  <a:avLst/>
                  <a:gdLst/>
                  <a:ahLst/>
                  <a:cxnLst/>
                  <a:rect l="l" t="t" r="r" b="b"/>
                  <a:pathLst>
                    <a:path w="36648" h="1" fill="none" extrusionOk="0">
                      <a:moveTo>
                        <a:pt x="3664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324;p72">
                  <a:extLst>
                    <a:ext uri="{FF2B5EF4-FFF2-40B4-BE49-F238E27FC236}">
                      <a16:creationId xmlns:a16="http://schemas.microsoft.com/office/drawing/2014/main" id="{5004A5EB-2F31-D5A9-25F6-D9F568DD720B}"/>
                    </a:ext>
                  </a:extLst>
                </p:cNvPr>
                <p:cNvSpPr/>
                <p:nvPr/>
              </p:nvSpPr>
              <p:spPr>
                <a:xfrm>
                  <a:off x="983648" y="4185661"/>
                  <a:ext cx="177893" cy="102736"/>
                </a:xfrm>
                <a:custGeom>
                  <a:avLst/>
                  <a:gdLst/>
                  <a:ahLst/>
                  <a:cxnLst/>
                  <a:rect l="l" t="t" r="r" b="b"/>
                  <a:pathLst>
                    <a:path w="37119" h="21448" extrusionOk="0">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325;p72">
                  <a:extLst>
                    <a:ext uri="{FF2B5EF4-FFF2-40B4-BE49-F238E27FC236}">
                      <a16:creationId xmlns:a16="http://schemas.microsoft.com/office/drawing/2014/main" id="{32AE6730-6C1D-EA0D-06B2-73828EE0472A}"/>
                    </a:ext>
                  </a:extLst>
                </p:cNvPr>
                <p:cNvSpPr/>
                <p:nvPr/>
              </p:nvSpPr>
              <p:spPr>
                <a:xfrm>
                  <a:off x="785350" y="4224370"/>
                  <a:ext cx="26646" cy="25631"/>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 name="Google Shape;6326;p72">
              <a:extLst>
                <a:ext uri="{FF2B5EF4-FFF2-40B4-BE49-F238E27FC236}">
                  <a16:creationId xmlns:a16="http://schemas.microsoft.com/office/drawing/2014/main" id="{1297DBDB-6C9C-651C-0C18-B327A28C7218}"/>
                </a:ext>
              </a:extLst>
            </p:cNvPr>
            <p:cNvGrpSpPr/>
            <p:nvPr/>
          </p:nvGrpSpPr>
          <p:grpSpPr>
            <a:xfrm>
              <a:off x="1501054" y="3605478"/>
              <a:ext cx="526340" cy="249240"/>
              <a:chOff x="1501054" y="3605478"/>
              <a:chExt cx="526340" cy="249240"/>
            </a:xfrm>
          </p:grpSpPr>
          <p:grpSp>
            <p:nvGrpSpPr>
              <p:cNvPr id="34" name="Google Shape;6327;p72">
                <a:extLst>
                  <a:ext uri="{FF2B5EF4-FFF2-40B4-BE49-F238E27FC236}">
                    <a16:creationId xmlns:a16="http://schemas.microsoft.com/office/drawing/2014/main" id="{BED0E5E4-F927-DD03-5CA5-C0DF469787D7}"/>
                  </a:ext>
                </a:extLst>
              </p:cNvPr>
              <p:cNvGrpSpPr/>
              <p:nvPr/>
            </p:nvGrpSpPr>
            <p:grpSpPr>
              <a:xfrm>
                <a:off x="1834208" y="3643867"/>
                <a:ext cx="193185" cy="25622"/>
                <a:chOff x="1834208" y="3643867"/>
                <a:chExt cx="193185" cy="25622"/>
              </a:xfrm>
            </p:grpSpPr>
            <p:sp>
              <p:nvSpPr>
                <p:cNvPr id="40" name="Google Shape;6328;p72">
                  <a:extLst>
                    <a:ext uri="{FF2B5EF4-FFF2-40B4-BE49-F238E27FC236}">
                      <a16:creationId xmlns:a16="http://schemas.microsoft.com/office/drawing/2014/main" id="{DA20A6D9-C988-E4F6-F92B-48CE58EDC358}"/>
                    </a:ext>
                  </a:extLst>
                </p:cNvPr>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329;p72">
                  <a:extLst>
                    <a:ext uri="{FF2B5EF4-FFF2-40B4-BE49-F238E27FC236}">
                      <a16:creationId xmlns:a16="http://schemas.microsoft.com/office/drawing/2014/main" id="{DF45A00F-007D-B0D6-3604-A5297803BB52}"/>
                    </a:ext>
                  </a:extLst>
                </p:cNvPr>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6330;p72">
                <a:extLst>
                  <a:ext uri="{FF2B5EF4-FFF2-40B4-BE49-F238E27FC236}">
                    <a16:creationId xmlns:a16="http://schemas.microsoft.com/office/drawing/2014/main" id="{2AC437C9-A1C9-68D4-7074-7564AC7BAEB6}"/>
                  </a:ext>
                </a:extLst>
              </p:cNvPr>
              <p:cNvGrpSpPr/>
              <p:nvPr/>
            </p:nvGrpSpPr>
            <p:grpSpPr>
              <a:xfrm>
                <a:off x="1501054" y="3605478"/>
                <a:ext cx="333165" cy="249240"/>
                <a:chOff x="1501054" y="3605478"/>
                <a:chExt cx="333165" cy="249240"/>
              </a:xfrm>
            </p:grpSpPr>
            <p:sp>
              <p:nvSpPr>
                <p:cNvPr id="36" name="Google Shape;6331;p72">
                  <a:extLst>
                    <a:ext uri="{FF2B5EF4-FFF2-40B4-BE49-F238E27FC236}">
                      <a16:creationId xmlns:a16="http://schemas.microsoft.com/office/drawing/2014/main" id="{4D38C95E-EB19-1B0F-ADD7-98EAC050D126}"/>
                    </a:ext>
                  </a:extLst>
                </p:cNvPr>
                <p:cNvSpPr/>
                <p:nvPr/>
              </p:nvSpPr>
              <p:spPr>
                <a:xfrm>
                  <a:off x="1656330" y="3605478"/>
                  <a:ext cx="177888" cy="102736"/>
                </a:xfrm>
                <a:custGeom>
                  <a:avLst/>
                  <a:gdLst/>
                  <a:ahLst/>
                  <a:cxnLst/>
                  <a:rect l="l" t="t" r="r" b="b"/>
                  <a:pathLst>
                    <a:path w="37118" h="21448" extrusionOk="0">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6332;p72">
                  <a:extLst>
                    <a:ext uri="{FF2B5EF4-FFF2-40B4-BE49-F238E27FC236}">
                      <a16:creationId xmlns:a16="http://schemas.microsoft.com/office/drawing/2014/main" id="{23C0C6A0-6874-37A3-CCD6-03B051F9C989}"/>
                    </a:ext>
                  </a:extLst>
                </p:cNvPr>
                <p:cNvGrpSpPr/>
                <p:nvPr/>
              </p:nvGrpSpPr>
              <p:grpSpPr>
                <a:xfrm>
                  <a:off x="1501054" y="3655851"/>
                  <a:ext cx="155286" cy="198867"/>
                  <a:chOff x="1501054" y="3655851"/>
                  <a:chExt cx="155286" cy="198867"/>
                </a:xfrm>
              </p:grpSpPr>
              <p:sp>
                <p:nvSpPr>
                  <p:cNvPr id="38" name="Google Shape;6333;p72">
                    <a:extLst>
                      <a:ext uri="{FF2B5EF4-FFF2-40B4-BE49-F238E27FC236}">
                        <a16:creationId xmlns:a16="http://schemas.microsoft.com/office/drawing/2014/main" id="{9D5E1343-EEEE-1B0E-BE3E-0D42B51FEE32}"/>
                      </a:ext>
                    </a:extLst>
                  </p:cNvPr>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334;p72">
                    <a:extLst>
                      <a:ext uri="{FF2B5EF4-FFF2-40B4-BE49-F238E27FC236}">
                        <a16:creationId xmlns:a16="http://schemas.microsoft.com/office/drawing/2014/main" id="{3AB0317D-60E9-FE1F-2FCB-B33F70BA4F03}"/>
                      </a:ext>
                    </a:extLst>
                  </p:cNvPr>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 name="Google Shape;6335;p72">
              <a:extLst>
                <a:ext uri="{FF2B5EF4-FFF2-40B4-BE49-F238E27FC236}">
                  <a16:creationId xmlns:a16="http://schemas.microsoft.com/office/drawing/2014/main" id="{E645FEC5-C4D7-BC8C-C4BD-19829B762602}"/>
                </a:ext>
              </a:extLst>
            </p:cNvPr>
            <p:cNvGrpSpPr/>
            <p:nvPr/>
          </p:nvGrpSpPr>
          <p:grpSpPr>
            <a:xfrm>
              <a:off x="724986" y="3800594"/>
              <a:ext cx="532950" cy="302090"/>
              <a:chOff x="724986" y="3800594"/>
              <a:chExt cx="532950" cy="302090"/>
            </a:xfrm>
          </p:grpSpPr>
          <p:grpSp>
            <p:nvGrpSpPr>
              <p:cNvPr id="20" name="Google Shape;6336;p72">
                <a:extLst>
                  <a:ext uri="{FF2B5EF4-FFF2-40B4-BE49-F238E27FC236}">
                    <a16:creationId xmlns:a16="http://schemas.microsoft.com/office/drawing/2014/main" id="{9B0FDFDD-378F-B8A3-58F5-C0FFC1DD047F}"/>
                  </a:ext>
                </a:extLst>
              </p:cNvPr>
              <p:cNvGrpSpPr/>
              <p:nvPr/>
            </p:nvGrpSpPr>
            <p:grpSpPr>
              <a:xfrm>
                <a:off x="724986" y="4044367"/>
                <a:ext cx="181314" cy="25626"/>
                <a:chOff x="724986" y="4044367"/>
                <a:chExt cx="181314" cy="25626"/>
              </a:xfrm>
            </p:grpSpPr>
            <p:sp>
              <p:nvSpPr>
                <p:cNvPr id="32" name="Google Shape;6337;p72">
                  <a:extLst>
                    <a:ext uri="{FF2B5EF4-FFF2-40B4-BE49-F238E27FC236}">
                      <a16:creationId xmlns:a16="http://schemas.microsoft.com/office/drawing/2014/main" id="{75D42C19-D6DE-763A-8CE1-EA2804EA38BD}"/>
                    </a:ext>
                  </a:extLst>
                </p:cNvPr>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338;p72">
                  <a:extLst>
                    <a:ext uri="{FF2B5EF4-FFF2-40B4-BE49-F238E27FC236}">
                      <a16:creationId xmlns:a16="http://schemas.microsoft.com/office/drawing/2014/main" id="{072AF8C0-3D9F-B6BD-D1CD-3658CDDE2B7D}"/>
                    </a:ext>
                  </a:extLst>
                </p:cNvPr>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6339;p72">
                <a:extLst>
                  <a:ext uri="{FF2B5EF4-FFF2-40B4-BE49-F238E27FC236}">
                    <a16:creationId xmlns:a16="http://schemas.microsoft.com/office/drawing/2014/main" id="{4C85E6CD-C0DC-6D1C-3D43-E0998D48F9F6}"/>
                  </a:ext>
                </a:extLst>
              </p:cNvPr>
              <p:cNvGrpSpPr/>
              <p:nvPr/>
            </p:nvGrpSpPr>
            <p:grpSpPr>
              <a:xfrm>
                <a:off x="906290" y="3800594"/>
                <a:ext cx="351646" cy="302090"/>
                <a:chOff x="906290" y="3800594"/>
                <a:chExt cx="351646" cy="302090"/>
              </a:xfrm>
            </p:grpSpPr>
            <p:grpSp>
              <p:nvGrpSpPr>
                <p:cNvPr id="25" name="Google Shape;6340;p72">
                  <a:extLst>
                    <a:ext uri="{FF2B5EF4-FFF2-40B4-BE49-F238E27FC236}">
                      <a16:creationId xmlns:a16="http://schemas.microsoft.com/office/drawing/2014/main" id="{0D49B921-DEDE-19CC-0509-165A0DC84610}"/>
                    </a:ext>
                  </a:extLst>
                </p:cNvPr>
                <p:cNvGrpSpPr/>
                <p:nvPr/>
              </p:nvGrpSpPr>
              <p:grpSpPr>
                <a:xfrm>
                  <a:off x="1084172" y="3842857"/>
                  <a:ext cx="173764" cy="217131"/>
                  <a:chOff x="1084172" y="3842857"/>
                  <a:chExt cx="173764" cy="217131"/>
                </a:xfrm>
              </p:grpSpPr>
              <p:grpSp>
                <p:nvGrpSpPr>
                  <p:cNvPr id="28" name="Google Shape;6341;p72">
                    <a:extLst>
                      <a:ext uri="{FF2B5EF4-FFF2-40B4-BE49-F238E27FC236}">
                        <a16:creationId xmlns:a16="http://schemas.microsoft.com/office/drawing/2014/main" id="{41175800-2585-A4D4-F6B6-7DD2A76FEAD6}"/>
                      </a:ext>
                    </a:extLst>
                  </p:cNvPr>
                  <p:cNvGrpSpPr/>
                  <p:nvPr/>
                </p:nvGrpSpPr>
                <p:grpSpPr>
                  <a:xfrm>
                    <a:off x="1156862" y="3936509"/>
                    <a:ext cx="101073" cy="25622"/>
                    <a:chOff x="1156862" y="3936509"/>
                    <a:chExt cx="101073" cy="25622"/>
                  </a:xfrm>
                </p:grpSpPr>
                <p:sp>
                  <p:nvSpPr>
                    <p:cNvPr id="30" name="Google Shape;6342;p72">
                      <a:extLst>
                        <a:ext uri="{FF2B5EF4-FFF2-40B4-BE49-F238E27FC236}">
                          <a16:creationId xmlns:a16="http://schemas.microsoft.com/office/drawing/2014/main" id="{390D62F1-AFDF-E219-2B8A-9F7098504917}"/>
                        </a:ext>
                      </a:extLst>
                    </p:cNvPr>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343;p72">
                      <a:extLst>
                        <a:ext uri="{FF2B5EF4-FFF2-40B4-BE49-F238E27FC236}">
                          <a16:creationId xmlns:a16="http://schemas.microsoft.com/office/drawing/2014/main" id="{0926F378-460F-B038-317A-A55BB7904081}"/>
                        </a:ext>
                      </a:extLst>
                    </p:cNvPr>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6344;p72">
                    <a:extLst>
                      <a:ext uri="{FF2B5EF4-FFF2-40B4-BE49-F238E27FC236}">
                        <a16:creationId xmlns:a16="http://schemas.microsoft.com/office/drawing/2014/main" id="{AA392641-0019-C656-BA53-E3D4FCD24CB3}"/>
                      </a:ext>
                    </a:extLst>
                  </p:cNvPr>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6345;p72">
                  <a:extLst>
                    <a:ext uri="{FF2B5EF4-FFF2-40B4-BE49-F238E27FC236}">
                      <a16:creationId xmlns:a16="http://schemas.microsoft.com/office/drawing/2014/main" id="{C131D763-AEC8-B5D9-F1C5-E8EC745230E6}"/>
                    </a:ext>
                  </a:extLst>
                </p:cNvPr>
                <p:cNvSpPr/>
                <p:nvPr/>
              </p:nvSpPr>
              <p:spPr>
                <a:xfrm>
                  <a:off x="906290" y="3999967"/>
                  <a:ext cx="177893" cy="102717"/>
                </a:xfrm>
                <a:custGeom>
                  <a:avLst/>
                  <a:gdLst/>
                  <a:ahLst/>
                  <a:cxnLst/>
                  <a:rect l="l" t="t" r="r" b="b"/>
                  <a:pathLst>
                    <a:path w="37119" h="21444" extrusionOk="0">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346;p72">
                  <a:extLst>
                    <a:ext uri="{FF2B5EF4-FFF2-40B4-BE49-F238E27FC236}">
                      <a16:creationId xmlns:a16="http://schemas.microsoft.com/office/drawing/2014/main" id="{67CA3B4B-5CCF-576B-DBF4-ECFD66FE1F76}"/>
                    </a:ext>
                  </a:extLst>
                </p:cNvPr>
                <p:cNvSpPr/>
                <p:nvPr/>
              </p:nvSpPr>
              <p:spPr>
                <a:xfrm>
                  <a:off x="914509" y="3800594"/>
                  <a:ext cx="177888" cy="102731"/>
                </a:xfrm>
                <a:custGeom>
                  <a:avLst/>
                  <a:gdLst/>
                  <a:ahLst/>
                  <a:cxnLst/>
                  <a:rect l="l" t="t" r="r" b="b"/>
                  <a:pathLst>
                    <a:path w="37118" h="21447" extrusionOk="0">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347;p72">
                <a:extLst>
                  <a:ext uri="{FF2B5EF4-FFF2-40B4-BE49-F238E27FC236}">
                    <a16:creationId xmlns:a16="http://schemas.microsoft.com/office/drawing/2014/main" id="{C315B59B-6AAD-5CD4-3FD4-A1BEB42A006E}"/>
                  </a:ext>
                </a:extLst>
              </p:cNvPr>
              <p:cNvGrpSpPr/>
              <p:nvPr/>
            </p:nvGrpSpPr>
            <p:grpSpPr>
              <a:xfrm>
                <a:off x="724986" y="3830189"/>
                <a:ext cx="189533" cy="25626"/>
                <a:chOff x="724986" y="3830189"/>
                <a:chExt cx="189533" cy="25626"/>
              </a:xfrm>
            </p:grpSpPr>
            <p:sp>
              <p:nvSpPr>
                <p:cNvPr id="23" name="Google Shape;6348;p72">
                  <a:extLst>
                    <a:ext uri="{FF2B5EF4-FFF2-40B4-BE49-F238E27FC236}">
                      <a16:creationId xmlns:a16="http://schemas.microsoft.com/office/drawing/2014/main" id="{5B3326C9-FB7D-BB94-37A6-AD9AE0718D52}"/>
                    </a:ext>
                  </a:extLst>
                </p:cNvPr>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49;p72">
                  <a:extLst>
                    <a:ext uri="{FF2B5EF4-FFF2-40B4-BE49-F238E27FC236}">
                      <a16:creationId xmlns:a16="http://schemas.microsoft.com/office/drawing/2014/main" id="{46070D92-8BB3-04E3-E89C-0AAC96CE1893}"/>
                    </a:ext>
                  </a:extLst>
                </p:cNvPr>
                <p:cNvSpPr/>
                <p:nvPr/>
              </p:nvSpPr>
              <p:spPr>
                <a:xfrm>
                  <a:off x="746695" y="3842838"/>
                  <a:ext cx="167824" cy="5"/>
                </a:xfrm>
                <a:custGeom>
                  <a:avLst/>
                  <a:gdLst/>
                  <a:ahLst/>
                  <a:cxnLst/>
                  <a:rect l="l" t="t" r="r" b="b"/>
                  <a:pathLst>
                    <a:path w="35018" h="1" fill="none" extrusionOk="0">
                      <a:moveTo>
                        <a:pt x="35017"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52" name="Google Shape;1452;p44"/>
          <p:cNvSpPr txBox="1">
            <a:spLocks noGrp="1"/>
          </p:cNvSpPr>
          <p:nvPr>
            <p:ph type="title"/>
          </p:nvPr>
        </p:nvSpPr>
        <p:spPr>
          <a:xfrm>
            <a:off x="3289867" y="48355"/>
            <a:ext cx="298449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t>Student Support Personnel Share Common Goals</a:t>
            </a:r>
            <a:endParaRPr sz="2600"/>
          </a:p>
        </p:txBody>
      </p:sp>
      <p:sp>
        <p:nvSpPr>
          <p:cNvPr id="1441" name="TextBox 1440">
            <a:extLst>
              <a:ext uri="{FF2B5EF4-FFF2-40B4-BE49-F238E27FC236}">
                <a16:creationId xmlns:a16="http://schemas.microsoft.com/office/drawing/2014/main" id="{49C285B4-D21F-F8ED-7FF1-9D4B169608DD}"/>
              </a:ext>
            </a:extLst>
          </p:cNvPr>
          <p:cNvSpPr txBox="1"/>
          <p:nvPr/>
        </p:nvSpPr>
        <p:spPr>
          <a:xfrm>
            <a:off x="3976123" y="2111570"/>
            <a:ext cx="1513556" cy="1261884"/>
          </a:xfrm>
          <a:prstGeom prst="rect">
            <a:avLst/>
          </a:prstGeom>
          <a:noFill/>
        </p:spPr>
        <p:txBody>
          <a:bodyPr wrap="none" rtlCol="0">
            <a:spAutoFit/>
          </a:bodyPr>
          <a:lstStyle/>
          <a:p>
            <a:pPr marL="342900" indent="-342900">
              <a:buFont typeface="Arial" panose="020B0604020202020204" pitchFamily="34" charset="0"/>
              <a:buChar char="•"/>
            </a:pPr>
            <a:r>
              <a:rPr lang="en-US" sz="1900">
                <a:latin typeface="Fira Sans" panose="020B0503050000020004" pitchFamily="34" charset="0"/>
              </a:rPr>
              <a:t>Wellness</a:t>
            </a:r>
          </a:p>
          <a:p>
            <a:pPr marL="342900" indent="-342900">
              <a:buFont typeface="Arial" panose="020B0604020202020204" pitchFamily="34" charset="0"/>
              <a:buChar char="•"/>
            </a:pPr>
            <a:r>
              <a:rPr lang="en-US" sz="1900">
                <a:latin typeface="Fira Sans" panose="020B0503050000020004" pitchFamily="34" charset="0"/>
              </a:rPr>
              <a:t>Learning</a:t>
            </a:r>
          </a:p>
          <a:p>
            <a:pPr marL="342900" indent="-342900">
              <a:buFont typeface="Arial" panose="020B0604020202020204" pitchFamily="34" charset="0"/>
              <a:buChar char="•"/>
            </a:pPr>
            <a:r>
              <a:rPr lang="en-US" sz="1900">
                <a:latin typeface="Fira Sans" panose="020B0503050000020004" pitchFamily="34" charset="0"/>
              </a:rPr>
              <a:t>Safety</a:t>
            </a:r>
          </a:p>
          <a:p>
            <a:pPr marL="342900" indent="-342900">
              <a:buFont typeface="Arial" panose="020B0604020202020204" pitchFamily="34" charset="0"/>
              <a:buChar char="•"/>
            </a:pPr>
            <a:r>
              <a:rPr lang="en-US" sz="1900">
                <a:latin typeface="Fira Sans" panose="020B0503050000020004" pitchFamily="34" charset="0"/>
              </a:rPr>
              <a:t>Success</a:t>
            </a:r>
          </a:p>
        </p:txBody>
      </p:sp>
      <p:pic>
        <p:nvPicPr>
          <p:cNvPr id="1442" name="Graphic 1441" descr="Checklist outline">
            <a:extLst>
              <a:ext uri="{FF2B5EF4-FFF2-40B4-BE49-F238E27FC236}">
                <a16:creationId xmlns:a16="http://schemas.microsoft.com/office/drawing/2014/main" id="{C6609864-4535-0264-9942-908F2F296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1837" y="668768"/>
            <a:ext cx="495167" cy="495167"/>
          </a:xfrm>
          <a:prstGeom prst="rect">
            <a:avLst/>
          </a:prstGeom>
        </p:spPr>
      </p:pic>
      <p:pic>
        <p:nvPicPr>
          <p:cNvPr id="1443" name="Graphic 1442" descr="Schoolhouse with solid fill">
            <a:extLst>
              <a:ext uri="{FF2B5EF4-FFF2-40B4-BE49-F238E27FC236}">
                <a16:creationId xmlns:a16="http://schemas.microsoft.com/office/drawing/2014/main" id="{6F676933-CB22-CC31-B95E-45099D504A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9782" y="1783196"/>
            <a:ext cx="645601" cy="645601"/>
          </a:xfrm>
          <a:prstGeom prst="rect">
            <a:avLst/>
          </a:prstGeom>
        </p:spPr>
      </p:pic>
      <p:pic>
        <p:nvPicPr>
          <p:cNvPr id="1444" name="Graphic 1443" descr="Group of men with solid fill">
            <a:extLst>
              <a:ext uri="{FF2B5EF4-FFF2-40B4-BE49-F238E27FC236}">
                <a16:creationId xmlns:a16="http://schemas.microsoft.com/office/drawing/2014/main" id="{FFC8B579-827A-256F-AA41-46148477BA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0254" y="3084129"/>
            <a:ext cx="473536" cy="473536"/>
          </a:xfrm>
          <a:prstGeom prst="rect">
            <a:avLst/>
          </a:prstGeom>
        </p:spPr>
      </p:pic>
      <p:pic>
        <p:nvPicPr>
          <p:cNvPr id="1445" name="Graphic 1444" descr="Handshake outline">
            <a:extLst>
              <a:ext uri="{FF2B5EF4-FFF2-40B4-BE49-F238E27FC236}">
                <a16:creationId xmlns:a16="http://schemas.microsoft.com/office/drawing/2014/main" id="{DFB59ADF-CA16-FF54-8324-49E5233887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63938" y="4172195"/>
            <a:ext cx="645601" cy="645601"/>
          </a:xfrm>
          <a:prstGeom prst="rect">
            <a:avLst/>
          </a:prstGeom>
        </p:spPr>
      </p:pic>
      <p:pic>
        <p:nvPicPr>
          <p:cNvPr id="1446" name="Graphic 1445" descr="Chat outline">
            <a:extLst>
              <a:ext uri="{FF2B5EF4-FFF2-40B4-BE49-F238E27FC236}">
                <a16:creationId xmlns:a16="http://schemas.microsoft.com/office/drawing/2014/main" id="{D9190E75-4150-094A-E029-4995C0367B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26132" y="634086"/>
            <a:ext cx="591124" cy="591124"/>
          </a:xfrm>
          <a:prstGeom prst="rect">
            <a:avLst/>
          </a:prstGeom>
        </p:spPr>
      </p:pic>
      <p:pic>
        <p:nvPicPr>
          <p:cNvPr id="1447" name="Graphic 1446" descr="Brain in head with solid fill">
            <a:extLst>
              <a:ext uri="{FF2B5EF4-FFF2-40B4-BE49-F238E27FC236}">
                <a16:creationId xmlns:a16="http://schemas.microsoft.com/office/drawing/2014/main" id="{DF70952D-29E2-1A21-89A1-14B904F192B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95908" y="1839192"/>
            <a:ext cx="586438" cy="586438"/>
          </a:xfrm>
          <a:prstGeom prst="rect">
            <a:avLst/>
          </a:prstGeom>
        </p:spPr>
      </p:pic>
      <p:pic>
        <p:nvPicPr>
          <p:cNvPr id="1453" name="Graphic 1452" descr="Open hand with plant outline">
            <a:extLst>
              <a:ext uri="{FF2B5EF4-FFF2-40B4-BE49-F238E27FC236}">
                <a16:creationId xmlns:a16="http://schemas.microsoft.com/office/drawing/2014/main" id="{C40E32FB-D5B9-8A72-A76F-103BB45762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03262" y="3057047"/>
            <a:ext cx="527700" cy="527700"/>
          </a:xfrm>
          <a:prstGeom prst="rect">
            <a:avLst/>
          </a:prstGeom>
        </p:spPr>
      </p:pic>
      <p:pic>
        <p:nvPicPr>
          <p:cNvPr id="1455" name="Graphic 1454" descr="Stethoscope with solid fill">
            <a:extLst>
              <a:ext uri="{FF2B5EF4-FFF2-40B4-BE49-F238E27FC236}">
                <a16:creationId xmlns:a16="http://schemas.microsoft.com/office/drawing/2014/main" id="{AC3C02AB-C850-FA4E-50F7-607E420832F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42389" y="4245280"/>
            <a:ext cx="529354" cy="529354"/>
          </a:xfrm>
          <a:prstGeom prst="rect">
            <a:avLst/>
          </a:prstGeom>
        </p:spPr>
      </p:pic>
    </p:spTree>
    <p:extLst>
      <p:ext uri="{BB962C8B-B14F-4D97-AF65-F5344CB8AC3E}">
        <p14:creationId xmlns:p14="http://schemas.microsoft.com/office/powerpoint/2010/main" val="2455633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4" name="Google Shape;1694;p48"/>
          <p:cNvSpPr txBox="1">
            <a:spLocks noGrp="1"/>
          </p:cNvSpPr>
          <p:nvPr>
            <p:ph type="subTitle" idx="1"/>
          </p:nvPr>
        </p:nvSpPr>
        <p:spPr>
          <a:xfrm>
            <a:off x="1866450" y="1757271"/>
            <a:ext cx="5949082" cy="183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273D40"/>
              </a:buClr>
              <a:buSzPts val="600"/>
              <a:buFont typeface="Arial"/>
              <a:buNone/>
            </a:pPr>
            <a:r>
              <a:rPr lang="en-US" sz="2400">
                <a:solidFill>
                  <a:schemeClr val="dk1"/>
                </a:solidFill>
              </a:rPr>
              <a:t>Effective school leadership teams </a:t>
            </a:r>
            <a:r>
              <a:rPr lang="en-US" sz="2400" b="1">
                <a:solidFill>
                  <a:schemeClr val="dk1"/>
                </a:solidFill>
              </a:rPr>
              <a:t>clearly define </a:t>
            </a:r>
            <a:r>
              <a:rPr lang="en-US" sz="2400">
                <a:solidFill>
                  <a:schemeClr val="dk1"/>
                </a:solidFill>
              </a:rPr>
              <a:t>roles and expectations of student support personnel and </a:t>
            </a:r>
            <a:r>
              <a:rPr lang="en-US" sz="2400" b="1">
                <a:solidFill>
                  <a:schemeClr val="dk1"/>
                </a:solidFill>
              </a:rPr>
              <a:t>ensure alignment </a:t>
            </a:r>
            <a:r>
              <a:rPr lang="en-US" sz="2400">
                <a:solidFill>
                  <a:schemeClr val="dk1"/>
                </a:solidFill>
              </a:rPr>
              <a:t>with WV State Code, WVBE Policy, and best-practice guidelines.</a:t>
            </a:r>
          </a:p>
        </p:txBody>
      </p:sp>
    </p:spTree>
    <p:extLst>
      <p:ext uri="{BB962C8B-B14F-4D97-AF65-F5344CB8AC3E}">
        <p14:creationId xmlns:p14="http://schemas.microsoft.com/office/powerpoint/2010/main" val="3889897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4" name="Google Shape;1694;p48"/>
          <p:cNvSpPr txBox="1">
            <a:spLocks noGrp="1"/>
          </p:cNvSpPr>
          <p:nvPr>
            <p:ph type="subTitle" idx="1"/>
          </p:nvPr>
        </p:nvSpPr>
        <p:spPr>
          <a:xfrm>
            <a:off x="1884284" y="2009350"/>
            <a:ext cx="6149142" cy="1836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273D40"/>
              </a:buClr>
              <a:buSzPts val="600"/>
              <a:buFont typeface="Arial"/>
              <a:buNone/>
            </a:pPr>
            <a:endParaRPr lang="en-US" sz="2200" dirty="0"/>
          </a:p>
          <a:p>
            <a:pPr marL="0" lvl="0" indent="0" algn="l" rtl="0">
              <a:spcBef>
                <a:spcPts val="0"/>
              </a:spcBef>
              <a:spcAft>
                <a:spcPts val="0"/>
              </a:spcAft>
              <a:buClr>
                <a:srgbClr val="273D40"/>
              </a:buClr>
              <a:buSzPts val="600"/>
            </a:pPr>
            <a:r>
              <a:rPr lang="en-US" sz="2400" dirty="0">
                <a:solidFill>
                  <a:schemeClr val="tx1"/>
                </a:solidFill>
                <a:latin typeface="Fira Sans" panose="020B0503050000020004" pitchFamily="34" charset="0"/>
                <a:ea typeface="Yusei Magic" panose="020B0604020202020204" charset="-128"/>
                <a:cs typeface="Yusei Magic" panose="020B0604020202020204" charset="-128"/>
              </a:rPr>
              <a:t>While student support personnel roles vary by county and school based on </a:t>
            </a:r>
          </a:p>
          <a:p>
            <a:pPr marL="0" lvl="0" indent="0" algn="l" rtl="0">
              <a:spcBef>
                <a:spcPts val="0"/>
              </a:spcBef>
              <a:spcAft>
                <a:spcPts val="0"/>
              </a:spcAft>
              <a:buClr>
                <a:srgbClr val="273D40"/>
              </a:buClr>
              <a:buSzPts val="600"/>
            </a:pPr>
            <a:endParaRPr lang="en-US" sz="2400" dirty="0">
              <a:solidFill>
                <a:schemeClr val="tx1"/>
              </a:solidFill>
              <a:latin typeface="Fira Sans" panose="020B0503050000020004" pitchFamily="34" charset="0"/>
              <a:ea typeface="Yusei Magic" panose="020B0604020202020204" charset="-128"/>
              <a:cs typeface="Yusei Magic" panose="020B0604020202020204" charset="-128"/>
            </a:endParaRPr>
          </a:p>
          <a:p>
            <a:pPr marL="342900" lvl="0" indent="-342900" algn="l" rtl="0">
              <a:spcBef>
                <a:spcPts val="0"/>
              </a:spcBef>
              <a:spcAft>
                <a:spcPts val="0"/>
              </a:spcAft>
              <a:buClr>
                <a:srgbClr val="273D40"/>
              </a:buClr>
              <a:buSzPct val="100000"/>
              <a:buFont typeface="Arial" panose="020B0604020202020204" pitchFamily="34" charset="0"/>
              <a:buChar char="•"/>
            </a:pPr>
            <a:r>
              <a:rPr lang="en-US" sz="2400" dirty="0">
                <a:solidFill>
                  <a:schemeClr val="tx1"/>
                </a:solidFill>
                <a:latin typeface="Fira Sans" panose="020B0503050000020004" pitchFamily="34" charset="0"/>
                <a:ea typeface="Yusei Magic" panose="020B0604020202020204" charset="-128"/>
                <a:cs typeface="Yusei Magic" panose="020B0604020202020204" charset="-128"/>
              </a:rPr>
              <a:t>identified needs,</a:t>
            </a:r>
          </a:p>
          <a:p>
            <a:pPr marL="342900" lvl="0" indent="-342900" algn="l" rtl="0">
              <a:spcBef>
                <a:spcPts val="0"/>
              </a:spcBef>
              <a:spcAft>
                <a:spcPts val="0"/>
              </a:spcAft>
              <a:buClr>
                <a:srgbClr val="273D40"/>
              </a:buClr>
              <a:buSzPct val="100000"/>
              <a:buFont typeface="Arial" panose="020B0604020202020204" pitchFamily="34" charset="0"/>
              <a:buChar char="•"/>
            </a:pPr>
            <a:r>
              <a:rPr lang="en-US" sz="2400" dirty="0">
                <a:solidFill>
                  <a:schemeClr val="tx1"/>
                </a:solidFill>
                <a:latin typeface="Fira Sans" panose="020B0503050000020004" pitchFamily="34" charset="0"/>
                <a:ea typeface="Yusei Magic" panose="020B0604020202020204" charset="-128"/>
                <a:cs typeface="Yusei Magic" panose="020B0604020202020204" charset="-128"/>
              </a:rPr>
              <a:t>financial allocation decisions, and</a:t>
            </a:r>
          </a:p>
          <a:p>
            <a:pPr marL="342900" lvl="0" indent="-342900" algn="l" rtl="0">
              <a:spcBef>
                <a:spcPts val="0"/>
              </a:spcBef>
              <a:spcAft>
                <a:spcPts val="0"/>
              </a:spcAft>
              <a:buClr>
                <a:srgbClr val="273D40"/>
              </a:buClr>
              <a:buSzPct val="100000"/>
              <a:buFont typeface="Arial" panose="020B0604020202020204" pitchFamily="34" charset="0"/>
              <a:buChar char="•"/>
            </a:pPr>
            <a:r>
              <a:rPr lang="en-US" sz="2400" dirty="0">
                <a:solidFill>
                  <a:schemeClr val="tx1"/>
                </a:solidFill>
                <a:latin typeface="Fira Sans" panose="020B0503050000020004" pitchFamily="34" charset="0"/>
                <a:ea typeface="Yusei Magic" panose="020B0604020202020204" charset="-128"/>
                <a:cs typeface="Yusei Magic" panose="020B0604020202020204" charset="-128"/>
              </a:rPr>
              <a:t>leadership decisions,</a:t>
            </a:r>
          </a:p>
          <a:p>
            <a:pPr marL="342900" lvl="0" indent="-342900" algn="l" rtl="0">
              <a:spcBef>
                <a:spcPts val="0"/>
              </a:spcBef>
              <a:spcAft>
                <a:spcPts val="0"/>
              </a:spcAft>
              <a:buClr>
                <a:srgbClr val="273D40"/>
              </a:buClr>
              <a:buSzPts val="600"/>
              <a:buFont typeface="Arial" panose="020B0604020202020204" pitchFamily="34" charset="0"/>
              <a:buChar char="•"/>
            </a:pPr>
            <a:endParaRPr lang="en-US" sz="2400" dirty="0">
              <a:solidFill>
                <a:schemeClr val="tx1"/>
              </a:solidFill>
              <a:latin typeface="Fira Sans" panose="020B0503050000020004" pitchFamily="34" charset="0"/>
              <a:ea typeface="Yusei Magic" panose="020B0604020202020204" charset="-128"/>
              <a:cs typeface="Yusei Magic" panose="020B0604020202020204" charset="-128"/>
            </a:endParaRPr>
          </a:p>
          <a:p>
            <a:pPr marL="0" indent="0" algn="l">
              <a:buClr>
                <a:srgbClr val="273D40"/>
              </a:buClr>
              <a:buSzPts val="600"/>
            </a:pPr>
            <a:r>
              <a:rPr lang="en-US" sz="2400" b="1" dirty="0">
                <a:solidFill>
                  <a:schemeClr val="tx1"/>
                </a:solidFill>
                <a:latin typeface="Fira Sans" panose="020B0503050000020004" pitchFamily="34" charset="0"/>
                <a:ea typeface="Yusei Magic" panose="020B0604020202020204" charset="-128"/>
                <a:cs typeface="Yusei Magic" panose="020B0604020202020204" charset="-128"/>
              </a:rPr>
              <a:t>all</a:t>
            </a:r>
            <a:r>
              <a:rPr lang="en-US" sz="2400" dirty="0">
                <a:solidFill>
                  <a:schemeClr val="tx1"/>
                </a:solidFill>
                <a:latin typeface="Fira Sans" panose="020B0503050000020004" pitchFamily="34" charset="0"/>
                <a:ea typeface="Yusei Magic" panose="020B0604020202020204" charset="-128"/>
                <a:cs typeface="Yusei Magic" panose="020B0604020202020204" charset="-128"/>
              </a:rPr>
              <a:t> student support personnel collaborate with families, teachers, administrators, and community.</a:t>
            </a:r>
          </a:p>
          <a:p>
            <a:pPr marL="0" lvl="0" indent="0" algn="l" rtl="0">
              <a:spcBef>
                <a:spcPts val="0"/>
              </a:spcBef>
              <a:spcAft>
                <a:spcPts val="0"/>
              </a:spcAft>
              <a:buClr>
                <a:srgbClr val="273D40"/>
              </a:buClr>
              <a:buSzPts val="600"/>
            </a:pPr>
            <a:endParaRPr lang="en-US" sz="2400" dirty="0">
              <a:solidFill>
                <a:schemeClr val="dk1"/>
              </a:solidFill>
              <a:latin typeface="Yusei Magic" panose="020B0604020202020204" charset="-128"/>
              <a:ea typeface="Yusei Magic" panose="020B0604020202020204" charset="-128"/>
              <a:cs typeface="Yusei Magic" panose="020B0604020202020204" charset="-128"/>
            </a:endParaRPr>
          </a:p>
          <a:p>
            <a:pPr marL="0" lvl="0" indent="0" rtl="0">
              <a:spcBef>
                <a:spcPts val="0"/>
              </a:spcBef>
              <a:spcAft>
                <a:spcPts val="0"/>
              </a:spcAft>
              <a:buClr>
                <a:srgbClr val="273D40"/>
              </a:buClr>
              <a:buSzPts val="600"/>
              <a:buFont typeface="Arial"/>
              <a:buNone/>
            </a:pPr>
            <a:endParaRPr lang="en-US" sz="2000" dirty="0">
              <a:latin typeface="Yusei Magic" panose="020B0604020202020204" charset="-128"/>
              <a:ea typeface="Yusei Magic" panose="020B0604020202020204" charset="-128"/>
              <a:cs typeface="Yusei Magic" panose="020B0604020202020204" charset="-128"/>
            </a:endParaRPr>
          </a:p>
        </p:txBody>
      </p:sp>
    </p:spTree>
    <p:extLst>
      <p:ext uri="{BB962C8B-B14F-4D97-AF65-F5344CB8AC3E}">
        <p14:creationId xmlns:p14="http://schemas.microsoft.com/office/powerpoint/2010/main" val="3531074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0" y="384317"/>
            <a:ext cx="9143999" cy="1076700"/>
          </a:xfrm>
          <a:prstGeom prst="rect">
            <a:avLst/>
          </a:prstGeom>
        </p:spPr>
        <p:txBody>
          <a:bodyPr spcFirstLastPara="1" wrap="square" lIns="91425" tIns="91425" rIns="91425" bIns="91425" anchor="t" anchorCtr="0">
            <a:noAutofit/>
          </a:bodyPr>
          <a:lstStyle/>
          <a:p>
            <a:pPr algn="ctr"/>
            <a:r>
              <a:rPr lang="en" sz="2800"/>
              <a:t>School Attendance Directors</a:t>
            </a:r>
            <a:endParaRPr lang="en-US" sz="2800"/>
          </a:p>
        </p:txBody>
      </p:sp>
      <p:sp>
        <p:nvSpPr>
          <p:cNvPr id="1932" name="Google Shape;1932;p61"/>
          <p:cNvSpPr txBox="1">
            <a:spLocks noGrp="1"/>
          </p:cNvSpPr>
          <p:nvPr>
            <p:ph type="subTitle" idx="1"/>
          </p:nvPr>
        </p:nvSpPr>
        <p:spPr>
          <a:xfrm>
            <a:off x="914401" y="2680298"/>
            <a:ext cx="7468094" cy="813000"/>
          </a:xfrm>
          <a:prstGeom prst="rect">
            <a:avLst/>
          </a:prstGeom>
        </p:spPr>
        <p:txBody>
          <a:bodyPr spcFirstLastPara="1" wrap="square" lIns="91425" tIns="91425" rIns="91425" bIns="91425" anchor="ctr" anchorCtr="0">
            <a:noAutofit/>
          </a:bodyPr>
          <a:lstStyle/>
          <a:p>
            <a:pPr marL="342900" indent="-342900" algn="l">
              <a:buFont typeface="Arial" panose="020B0604020202020204" pitchFamily="34" charset="0"/>
              <a:buChar char="•"/>
            </a:pPr>
            <a:r>
              <a:rPr lang="en-US" sz="2200" b="1">
                <a:solidFill>
                  <a:schemeClr val="bg1"/>
                </a:solidFill>
                <a:latin typeface="Fira Sans" panose="020B0503050000020004" pitchFamily="34" charset="0"/>
                <a:cs typeface="Segoe UI"/>
              </a:rPr>
              <a:t>Ensure </a:t>
            </a:r>
            <a:r>
              <a:rPr lang="en-US" sz="2200">
                <a:solidFill>
                  <a:schemeClr val="bg1"/>
                </a:solidFill>
                <a:latin typeface="Fira Sans" panose="020B0503050000020004" pitchFamily="34" charset="0"/>
                <a:cs typeface="Segoe UI"/>
              </a:rPr>
              <a:t>compliance with attendance and truancy policies</a:t>
            </a:r>
          </a:p>
          <a:p>
            <a:pPr marL="342900" indent="-342900" algn="l">
              <a:buFont typeface="Arial" panose="020B0604020202020204" pitchFamily="34" charset="0"/>
              <a:buChar char="•"/>
            </a:pPr>
            <a:r>
              <a:rPr lang="en-US" sz="2200" b="1">
                <a:solidFill>
                  <a:schemeClr val="bg1"/>
                </a:solidFill>
                <a:latin typeface="Fira Sans"/>
              </a:rPr>
              <a:t>Collaborate</a:t>
            </a:r>
            <a:r>
              <a:rPr lang="en-US" sz="2200">
                <a:solidFill>
                  <a:schemeClr val="bg1"/>
                </a:solidFill>
                <a:latin typeface="Fira Sans"/>
              </a:rPr>
              <a:t> with principals and other staff to promote and organize comprehensive approaches to improving attendance, beginning with prevention</a:t>
            </a:r>
          </a:p>
          <a:p>
            <a:pPr marL="342900" indent="-342900" algn="l">
              <a:buFont typeface="Arial" panose="020B0604020202020204" pitchFamily="34" charset="0"/>
              <a:buChar char="•"/>
            </a:pPr>
            <a:r>
              <a:rPr lang="en-US" sz="2200" b="1">
                <a:solidFill>
                  <a:schemeClr val="bg1"/>
                </a:solidFill>
                <a:latin typeface="Fira Sans"/>
              </a:rPr>
              <a:t>Support</a:t>
            </a:r>
            <a:r>
              <a:rPr lang="en-US" sz="2200">
                <a:solidFill>
                  <a:schemeClr val="bg1"/>
                </a:solidFill>
                <a:latin typeface="Fira Sans"/>
              </a:rPr>
              <a:t> at-risk students to promote regular school attendance</a:t>
            </a:r>
          </a:p>
          <a:p>
            <a:pPr marL="342900" indent="-342900" algn="l">
              <a:buFont typeface="Arial" panose="020B0604020202020204" pitchFamily="34" charset="0"/>
              <a:buChar char="•"/>
            </a:pPr>
            <a:r>
              <a:rPr lang="en-US" sz="2200" b="1">
                <a:solidFill>
                  <a:schemeClr val="bg1"/>
                </a:solidFill>
                <a:latin typeface="Fira Sans"/>
              </a:rPr>
              <a:t>Provide</a:t>
            </a:r>
            <a:r>
              <a:rPr lang="en-US" sz="2200">
                <a:solidFill>
                  <a:schemeClr val="bg1"/>
                </a:solidFill>
                <a:latin typeface="Fira Sans"/>
              </a:rPr>
              <a:t> interventions that support regular attendance</a:t>
            </a:r>
          </a:p>
          <a:p>
            <a:pPr marL="342900" indent="-342900" algn="l">
              <a:buFont typeface="Arial" panose="020B0604020202020204" pitchFamily="34" charset="0"/>
              <a:buChar char="•"/>
            </a:pPr>
            <a:endParaRPr lang="en-US" sz="2200">
              <a:latin typeface="Fira Sans"/>
            </a:endParaRPr>
          </a:p>
          <a:p>
            <a:pPr marL="342900" indent="-342900" algn="l">
              <a:buFont typeface="Arial" panose="020B0604020202020204" pitchFamily="34" charset="0"/>
              <a:buChar char="•"/>
            </a:pPr>
            <a:endParaRPr lang="en-US" sz="2200">
              <a:solidFill>
                <a:schemeClr val="tx1"/>
              </a:solidFill>
              <a:latin typeface="Fira Sans" panose="020B0503050000020004" pitchFamily="34" charset="0"/>
              <a:cs typeface="Calibri" panose="020F0502020204030204"/>
            </a:endParaRPr>
          </a:p>
        </p:txBody>
      </p:sp>
    </p:spTree>
    <p:extLst>
      <p:ext uri="{BB962C8B-B14F-4D97-AF65-F5344CB8AC3E}">
        <p14:creationId xmlns:p14="http://schemas.microsoft.com/office/powerpoint/2010/main" val="4212852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0" y="384317"/>
            <a:ext cx="9143999" cy="1076700"/>
          </a:xfrm>
          <a:prstGeom prst="rect">
            <a:avLst/>
          </a:prstGeom>
        </p:spPr>
        <p:txBody>
          <a:bodyPr spcFirstLastPara="1" wrap="square" lIns="91425" tIns="91425" rIns="91425" bIns="91425" anchor="t" anchorCtr="0">
            <a:noAutofit/>
          </a:bodyPr>
          <a:lstStyle/>
          <a:p>
            <a:pPr algn="ctr"/>
            <a:r>
              <a:rPr lang="en" sz="2800"/>
              <a:t>School Behavior Interventionists and </a:t>
            </a:r>
            <a:br>
              <a:rPr lang="en" sz="2800"/>
            </a:br>
            <a:r>
              <a:rPr lang="en" sz="2800"/>
              <a:t>Board-Certified Behavior Analysts (BCBAs)</a:t>
            </a:r>
            <a:endParaRPr sz="2800"/>
          </a:p>
        </p:txBody>
      </p:sp>
      <p:sp>
        <p:nvSpPr>
          <p:cNvPr id="1932" name="Google Shape;1932;p61"/>
          <p:cNvSpPr txBox="1">
            <a:spLocks noGrp="1"/>
          </p:cNvSpPr>
          <p:nvPr>
            <p:ph type="subTitle" idx="1"/>
          </p:nvPr>
        </p:nvSpPr>
        <p:spPr>
          <a:xfrm>
            <a:off x="602901" y="2739402"/>
            <a:ext cx="8129117" cy="813000"/>
          </a:xfrm>
          <a:prstGeom prst="rect">
            <a:avLst/>
          </a:prstGeom>
        </p:spPr>
        <p:txBody>
          <a:bodyPr spcFirstLastPara="1" wrap="square" lIns="91425" tIns="91425" rIns="91425" bIns="91425" anchor="ctr" anchorCtr="0">
            <a:noAutofit/>
          </a:bodyPr>
          <a:lstStyle/>
          <a:p>
            <a:pPr marL="342900" indent="-342900" algn="l">
              <a:buFont typeface="Arial" panose="020B0604020202020204" pitchFamily="34" charset="0"/>
              <a:buChar char="•"/>
            </a:pPr>
            <a:r>
              <a:rPr lang="en-US" sz="2000" b="1">
                <a:solidFill>
                  <a:schemeClr val="bg1"/>
                </a:solidFill>
                <a:latin typeface="Fira Sans" panose="020B0503050000020004" pitchFamily="34" charset="0"/>
                <a:cs typeface="Segoe UI"/>
              </a:rPr>
              <a:t>Conduct</a:t>
            </a:r>
            <a:r>
              <a:rPr lang="en-US" sz="2000">
                <a:solidFill>
                  <a:schemeClr val="bg1"/>
                </a:solidFill>
                <a:latin typeface="Fira Sans" panose="020B0503050000020004" pitchFamily="34" charset="0"/>
                <a:cs typeface="Segoe UI"/>
              </a:rPr>
              <a:t> functional behavior assessments </a:t>
            </a:r>
          </a:p>
          <a:p>
            <a:pPr marL="342900" indent="-342900" algn="l">
              <a:buFont typeface="Arial" panose="020B0604020202020204" pitchFamily="34" charset="0"/>
              <a:buChar char="•"/>
            </a:pPr>
            <a:r>
              <a:rPr lang="en-US" sz="2000" b="1">
                <a:solidFill>
                  <a:schemeClr val="bg1"/>
                </a:solidFill>
                <a:latin typeface="Fira Sans" panose="020B0503050000020004" pitchFamily="34" charset="0"/>
                <a:cs typeface="Segoe UI"/>
              </a:rPr>
              <a:t>Identify</a:t>
            </a:r>
            <a:r>
              <a:rPr lang="en-US" sz="2000">
                <a:solidFill>
                  <a:schemeClr val="bg1"/>
                </a:solidFill>
                <a:latin typeface="Fira Sans" panose="020B0503050000020004" pitchFamily="34" charset="0"/>
                <a:cs typeface="Segoe UI"/>
              </a:rPr>
              <a:t> behavior goals, </a:t>
            </a:r>
            <a:r>
              <a:rPr lang="en-US" sz="2000" b="1">
                <a:solidFill>
                  <a:schemeClr val="bg1"/>
                </a:solidFill>
                <a:latin typeface="Fira Sans" panose="020B0503050000020004" pitchFamily="34" charset="0"/>
                <a:cs typeface="Segoe UI"/>
              </a:rPr>
              <a:t>design </a:t>
            </a:r>
            <a:r>
              <a:rPr lang="en-US" sz="2000">
                <a:solidFill>
                  <a:schemeClr val="bg1"/>
                </a:solidFill>
                <a:latin typeface="Fira Sans" panose="020B0503050000020004" pitchFamily="34" charset="0"/>
                <a:cs typeface="Segoe UI"/>
              </a:rPr>
              <a:t>intervention plans, and </a:t>
            </a:r>
            <a:r>
              <a:rPr lang="en-US" sz="2000" b="1">
                <a:solidFill>
                  <a:schemeClr val="bg1"/>
                </a:solidFill>
                <a:latin typeface="Fira Sans" panose="020B0503050000020004" pitchFamily="34" charset="0"/>
                <a:cs typeface="Segoe UI"/>
              </a:rPr>
              <a:t>adjust</a:t>
            </a:r>
            <a:r>
              <a:rPr lang="en-US" sz="2000">
                <a:solidFill>
                  <a:schemeClr val="bg1"/>
                </a:solidFill>
                <a:latin typeface="Fira Sans" panose="020B0503050000020004" pitchFamily="34" charset="0"/>
                <a:cs typeface="Segoe UI"/>
              </a:rPr>
              <a:t> plans based on data</a:t>
            </a:r>
          </a:p>
          <a:p>
            <a:pPr marL="342900" indent="-342900" algn="l">
              <a:buFont typeface="Arial" panose="020B0604020202020204" pitchFamily="34" charset="0"/>
              <a:buChar char="•"/>
            </a:pPr>
            <a:r>
              <a:rPr lang="en-US" sz="2000" b="1">
                <a:solidFill>
                  <a:schemeClr val="bg1"/>
                </a:solidFill>
                <a:latin typeface="Fira Sans"/>
              </a:rPr>
              <a:t>Develop</a:t>
            </a:r>
            <a:r>
              <a:rPr lang="en-US" sz="2000">
                <a:solidFill>
                  <a:schemeClr val="bg1"/>
                </a:solidFill>
                <a:latin typeface="Fira Sans"/>
              </a:rPr>
              <a:t> and </a:t>
            </a:r>
            <a:r>
              <a:rPr lang="en-US" sz="2000" b="1">
                <a:solidFill>
                  <a:schemeClr val="bg1"/>
                </a:solidFill>
                <a:latin typeface="Fira Sans"/>
              </a:rPr>
              <a:t>implement</a:t>
            </a:r>
            <a:r>
              <a:rPr lang="en-US" sz="2000">
                <a:solidFill>
                  <a:schemeClr val="bg1"/>
                </a:solidFill>
                <a:latin typeface="Fira Sans"/>
              </a:rPr>
              <a:t> data-collection and monitoring systems to support interventions and student behavior change</a:t>
            </a:r>
          </a:p>
          <a:p>
            <a:pPr marL="342900" indent="-342900" algn="l">
              <a:buFont typeface="Arial" panose="020B0604020202020204" pitchFamily="34" charset="0"/>
              <a:buChar char="•"/>
            </a:pPr>
            <a:r>
              <a:rPr lang="en-US" sz="2000" b="1">
                <a:solidFill>
                  <a:schemeClr val="bg1"/>
                </a:solidFill>
                <a:latin typeface="Fira Sans"/>
              </a:rPr>
              <a:t>Collect </a:t>
            </a:r>
            <a:r>
              <a:rPr lang="en-US" sz="2000">
                <a:solidFill>
                  <a:schemeClr val="bg1"/>
                </a:solidFill>
                <a:latin typeface="Fira Sans"/>
              </a:rPr>
              <a:t>and</a:t>
            </a:r>
            <a:r>
              <a:rPr lang="en-US" sz="2000" b="1">
                <a:solidFill>
                  <a:schemeClr val="bg1"/>
                </a:solidFill>
                <a:latin typeface="Fira Sans"/>
              </a:rPr>
              <a:t> analyze </a:t>
            </a:r>
            <a:r>
              <a:rPr lang="en-US" sz="2000">
                <a:solidFill>
                  <a:schemeClr val="bg1"/>
                </a:solidFill>
                <a:latin typeface="Fira Sans"/>
              </a:rPr>
              <a:t>data related to positive behavior strategies for all students</a:t>
            </a:r>
          </a:p>
          <a:p>
            <a:pPr marL="342900" indent="-342900" algn="l">
              <a:buFont typeface="Arial" panose="020B0604020202020204" pitchFamily="34" charset="0"/>
              <a:buChar char="•"/>
            </a:pPr>
            <a:r>
              <a:rPr lang="en-US" sz="2000" b="1">
                <a:solidFill>
                  <a:schemeClr val="bg1"/>
                </a:solidFill>
                <a:latin typeface="Fira Sans"/>
              </a:rPr>
              <a:t>Support</a:t>
            </a:r>
            <a:r>
              <a:rPr lang="en-US" sz="2000">
                <a:solidFill>
                  <a:schemeClr val="bg1"/>
                </a:solidFill>
                <a:latin typeface="Fira Sans"/>
              </a:rPr>
              <a:t> special educators with IEP development, research-based instructional strategies, and behavior management</a:t>
            </a:r>
          </a:p>
          <a:p>
            <a:pPr marL="342900" indent="-342900" algn="l">
              <a:buFont typeface="Arial" panose="020B0604020202020204" pitchFamily="34" charset="0"/>
              <a:buChar char="•"/>
            </a:pPr>
            <a:endParaRPr lang="en-US" sz="2000">
              <a:solidFill>
                <a:schemeClr val="bg1"/>
              </a:solidFill>
              <a:latin typeface="Fira Sans"/>
            </a:endParaRPr>
          </a:p>
          <a:p>
            <a:pPr marL="342900" indent="-342900" algn="l">
              <a:buFont typeface="Arial" panose="020B0604020202020204" pitchFamily="34" charset="0"/>
              <a:buChar char="•"/>
            </a:pPr>
            <a:endParaRPr lang="en-US" sz="2000">
              <a:solidFill>
                <a:schemeClr val="bg1"/>
              </a:solidFill>
              <a:latin typeface="Fira Sans" panose="020B0503050000020004" pitchFamily="34" charset="0"/>
              <a:cs typeface="Calibri" panose="020F0502020204030204"/>
            </a:endParaRPr>
          </a:p>
        </p:txBody>
      </p:sp>
    </p:spTree>
    <p:extLst>
      <p:ext uri="{BB962C8B-B14F-4D97-AF65-F5344CB8AC3E}">
        <p14:creationId xmlns:p14="http://schemas.microsoft.com/office/powerpoint/2010/main" val="26628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3AACD05-C93F-7C9F-10C7-040C5850F5EB}"/>
              </a:ext>
            </a:extLst>
          </p:cNvPr>
          <p:cNvGraphicFramePr>
            <a:graphicFrameLocks noGrp="1"/>
          </p:cNvGraphicFramePr>
          <p:nvPr/>
        </p:nvGraphicFramePr>
        <p:xfrm>
          <a:off x="0" y="1450740"/>
          <a:ext cx="9035512" cy="3337560"/>
        </p:xfrm>
        <a:graphic>
          <a:graphicData uri="http://schemas.openxmlformats.org/drawingml/2006/table">
            <a:tbl>
              <a:tblPr firstRow="1" bandRow="1">
                <a:noFill/>
                <a:effectLst/>
                <a:tableStyleId>{638B1855-1B75-4FBE-930C-398BA8C253C6}</a:tableStyleId>
              </a:tblPr>
              <a:tblGrid>
                <a:gridCol w="4517756">
                  <a:extLst>
                    <a:ext uri="{9D8B030D-6E8A-4147-A177-3AD203B41FA5}">
                      <a16:colId xmlns:a16="http://schemas.microsoft.com/office/drawing/2014/main" val="1733977428"/>
                    </a:ext>
                  </a:extLst>
                </a:gridCol>
                <a:gridCol w="4517756">
                  <a:extLst>
                    <a:ext uri="{9D8B030D-6E8A-4147-A177-3AD203B41FA5}">
                      <a16:colId xmlns:a16="http://schemas.microsoft.com/office/drawing/2014/main" val="3115762470"/>
                    </a:ext>
                  </a:extLst>
                </a:gridCol>
              </a:tblGrid>
              <a:tr h="370840">
                <a:tc>
                  <a:txBody>
                    <a:bodyPr/>
                    <a:lstStyle/>
                    <a:p>
                      <a:pPr algn="ctr"/>
                      <a:r>
                        <a:rPr lang="en-US" sz="2100" u="sng">
                          <a:solidFill>
                            <a:sysClr val="windowText" lastClr="000000"/>
                          </a:solidFill>
                          <a:latin typeface="Fira Sans" panose="020B0503050000020004" pitchFamily="34" charset="0"/>
                        </a:rPr>
                        <a:t>Behavior Interventionist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100" u="sng">
                          <a:solidFill>
                            <a:sysClr val="windowText" lastClr="000000"/>
                          </a:solidFill>
                          <a:latin typeface="Fira Sans" panose="020B0503050000020004" pitchFamily="34" charset="0"/>
                        </a:rPr>
                        <a:t>Board-Certified Behavior Analyst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6213577"/>
                  </a:ext>
                </a:extLst>
              </a:tr>
              <a:tr h="37084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ysClr val="windowText" lastClr="000000"/>
                          </a:solidFill>
                          <a:latin typeface="Fira Sans" panose="020B0503050000020004" pitchFamily="34" charset="0"/>
                        </a:rPr>
                        <a:t>Work in general education or special education settings</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2000" dirty="0">
                        <a:solidFill>
                          <a:sysClr val="windowText" lastClr="000000"/>
                        </a:solidFill>
                        <a:latin typeface="Fira Sans" panose="020B05030500000200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ysClr val="windowText" lastClr="000000"/>
                          </a:solidFill>
                          <a:latin typeface="Fira Sans" panose="020B0503050000020004" pitchFamily="34" charset="0"/>
                        </a:rPr>
                        <a:t>Work with special education students on the Autism spectrum or with other disorders that cause severe, challenging behaviors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720053"/>
                  </a:ext>
                </a:extLst>
              </a:tr>
              <a:tr h="370840">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ysClr val="windowText" lastClr="000000"/>
                          </a:solidFill>
                          <a:latin typeface="Fira Sans" panose="020B0503050000020004" pitchFamily="34" charset="0"/>
                        </a:rPr>
                        <a:t>Typically requires a master’s degree and is a general title that may look different in various districts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solidFill>
                            <a:sysClr val="windowText" lastClr="000000"/>
                          </a:solidFill>
                          <a:latin typeface="Fira Sans" panose="020B0503050000020004" pitchFamily="34" charset="0"/>
                        </a:rPr>
                        <a:t>Requires a master’s degree, specialized training, and passing score on the national BACB certification exam</a:t>
                      </a:r>
                    </a:p>
                    <a:p>
                      <a:pPr marL="0" indent="0">
                        <a:buFont typeface="Arial" panose="020B0604020202020204" pitchFamily="34" charset="0"/>
                        <a:buNone/>
                      </a:pPr>
                      <a:endParaRPr lang="en-US" sz="2000" dirty="0">
                        <a:solidFill>
                          <a:sysClr val="windowText" lastClr="000000"/>
                        </a:solidFill>
                        <a:latin typeface="Fira Sans" panose="020B05030500000200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7987017"/>
                  </a:ext>
                </a:extLst>
              </a:tr>
            </a:tbl>
          </a:graphicData>
        </a:graphic>
      </p:graphicFrame>
      <p:sp>
        <p:nvSpPr>
          <p:cNvPr id="1931" name="Google Shape;1931;p61"/>
          <p:cNvSpPr txBox="1">
            <a:spLocks noGrp="1"/>
          </p:cNvSpPr>
          <p:nvPr>
            <p:ph type="title"/>
          </p:nvPr>
        </p:nvSpPr>
        <p:spPr>
          <a:xfrm>
            <a:off x="961337" y="241960"/>
            <a:ext cx="7221326" cy="1076700"/>
          </a:xfrm>
          <a:prstGeom prst="rect">
            <a:avLst/>
          </a:prstGeom>
        </p:spPr>
        <p:txBody>
          <a:bodyPr spcFirstLastPara="1" wrap="square" lIns="91425" tIns="91425" rIns="91425" bIns="91425" anchor="t" anchorCtr="0">
            <a:noAutofit/>
          </a:bodyPr>
          <a:lstStyle/>
          <a:p>
            <a:pPr algn="ctr"/>
            <a:r>
              <a:rPr lang="en" sz="2800"/>
              <a:t>Behavior Interventionists and </a:t>
            </a:r>
            <a:br>
              <a:rPr lang="en" sz="2800"/>
            </a:br>
            <a:r>
              <a:rPr lang="en" sz="2800"/>
              <a:t>Board-Certified Behavior Analysts</a:t>
            </a:r>
            <a:endParaRPr sz="2800"/>
          </a:p>
        </p:txBody>
      </p:sp>
    </p:spTree>
    <p:extLst>
      <p:ext uri="{BB962C8B-B14F-4D97-AF65-F5344CB8AC3E}">
        <p14:creationId xmlns:p14="http://schemas.microsoft.com/office/powerpoint/2010/main" val="4258312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0" y="341230"/>
            <a:ext cx="9144000" cy="107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School Counselors</a:t>
            </a:r>
            <a:endParaRPr sz="2800"/>
          </a:p>
        </p:txBody>
      </p:sp>
      <p:sp>
        <p:nvSpPr>
          <p:cNvPr id="1932" name="Google Shape;1932;p61"/>
          <p:cNvSpPr txBox="1">
            <a:spLocks noGrp="1"/>
          </p:cNvSpPr>
          <p:nvPr>
            <p:ph type="subTitle" idx="1"/>
          </p:nvPr>
        </p:nvSpPr>
        <p:spPr>
          <a:xfrm>
            <a:off x="100480" y="2490737"/>
            <a:ext cx="8826993" cy="813000"/>
          </a:xfrm>
          <a:prstGeom prst="rect">
            <a:avLst/>
          </a:prstGeom>
        </p:spPr>
        <p:txBody>
          <a:bodyPr spcFirstLastPara="1" wrap="square" lIns="91425" tIns="91425" rIns="91425" bIns="91425" anchor="ctr" anchorCtr="0">
            <a:noAutofit/>
          </a:bodyPr>
          <a:lstStyle/>
          <a:p>
            <a:pPr marL="482600" indent="-342900" algn="l">
              <a:lnSpc>
                <a:spcPct val="120000"/>
              </a:lnSpc>
              <a:buFont typeface="Arial" panose="020B0604020202020204" pitchFamily="34" charset="0"/>
              <a:buChar char="•"/>
            </a:pPr>
            <a:r>
              <a:rPr lang="en-US" sz="2000" b="1">
                <a:solidFill>
                  <a:schemeClr val="bg1"/>
                </a:solidFill>
                <a:latin typeface="Fira Sans" panose="020B0503050000020004" pitchFamily="34" charset="0"/>
              </a:rPr>
              <a:t>Analyze</a:t>
            </a:r>
            <a:r>
              <a:rPr lang="en-US" sz="2000">
                <a:solidFill>
                  <a:schemeClr val="bg1"/>
                </a:solidFill>
                <a:latin typeface="Fira Sans" panose="020B0503050000020004" pitchFamily="34" charset="0"/>
              </a:rPr>
              <a:t> data to identify student and schoolwide needs and challenges</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Develop</a:t>
            </a:r>
            <a:r>
              <a:rPr lang="en-US" sz="2000">
                <a:solidFill>
                  <a:schemeClr val="bg1"/>
                </a:solidFill>
                <a:latin typeface="Fira Sans" panose="020B0503050000020004" pitchFamily="34" charset="0"/>
              </a:rPr>
              <a:t> and </a:t>
            </a:r>
            <a:r>
              <a:rPr lang="en-US" sz="2000" b="1">
                <a:solidFill>
                  <a:schemeClr val="bg1"/>
                </a:solidFill>
                <a:latin typeface="Fira Sans" panose="020B0503050000020004" pitchFamily="34" charset="0"/>
              </a:rPr>
              <a:t>implement</a:t>
            </a:r>
            <a:r>
              <a:rPr lang="en-US" sz="2000">
                <a:solidFill>
                  <a:schemeClr val="bg1"/>
                </a:solidFill>
                <a:latin typeface="Fira Sans" panose="020B0503050000020004" pitchFamily="34" charset="0"/>
              </a:rPr>
              <a:t> a comprehensive counseling program</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Ensure</a:t>
            </a:r>
            <a:r>
              <a:rPr lang="en-US" sz="2000">
                <a:solidFill>
                  <a:schemeClr val="bg1"/>
                </a:solidFill>
                <a:latin typeface="Fira Sans" panose="020B0503050000020004" pitchFamily="34" charset="0"/>
              </a:rPr>
              <a:t> staff promote integrated delivery of standards</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Teach</a:t>
            </a:r>
            <a:r>
              <a:rPr lang="en-US" sz="2000">
                <a:solidFill>
                  <a:schemeClr val="bg1"/>
                </a:solidFill>
                <a:latin typeface="Fira Sans" panose="020B0503050000020004" pitchFamily="34" charset="0"/>
              </a:rPr>
              <a:t> schoolwide, standards-based classroom lessons </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Provide</a:t>
            </a:r>
            <a:r>
              <a:rPr lang="en-US" sz="2000">
                <a:solidFill>
                  <a:schemeClr val="bg1"/>
                </a:solidFill>
                <a:latin typeface="Fira Sans" panose="020B0503050000020004" pitchFamily="34" charset="0"/>
              </a:rPr>
              <a:t> short-term individual/small-group counseling </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Refer</a:t>
            </a:r>
            <a:r>
              <a:rPr lang="en-US" sz="2000">
                <a:solidFill>
                  <a:schemeClr val="bg1"/>
                </a:solidFill>
                <a:latin typeface="Fira Sans" panose="020B0503050000020004" pitchFamily="34" charset="0"/>
              </a:rPr>
              <a:t> students for long-term supports</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Support</a:t>
            </a:r>
            <a:r>
              <a:rPr lang="en-US" sz="2000">
                <a:solidFill>
                  <a:schemeClr val="bg1"/>
                </a:solidFill>
                <a:latin typeface="Fira Sans" panose="020B0503050000020004" pitchFamily="34" charset="0"/>
              </a:rPr>
              <a:t> students with academic planning and goal setting</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Improve </a:t>
            </a:r>
            <a:r>
              <a:rPr lang="en-US" sz="2000">
                <a:solidFill>
                  <a:schemeClr val="bg1"/>
                </a:solidFill>
                <a:latin typeface="Fira Sans" panose="020B0503050000020004" pitchFamily="34" charset="0"/>
              </a:rPr>
              <a:t>access, achievement, and opportunities for every student</a:t>
            </a:r>
          </a:p>
          <a:p>
            <a:pPr marL="482600" indent="-342900" algn="l">
              <a:lnSpc>
                <a:spcPct val="120000"/>
              </a:lnSpc>
              <a:buFont typeface="Arial" panose="020B0604020202020204" pitchFamily="34" charset="0"/>
              <a:buChar char="•"/>
            </a:pPr>
            <a:r>
              <a:rPr lang="en-US" sz="2000" b="1">
                <a:solidFill>
                  <a:schemeClr val="bg1"/>
                </a:solidFill>
                <a:latin typeface="Fira Sans" panose="020B0503050000020004" pitchFamily="34" charset="0"/>
              </a:rPr>
              <a:t>Advocate</a:t>
            </a:r>
            <a:r>
              <a:rPr lang="en-US" sz="2000">
                <a:solidFill>
                  <a:schemeClr val="bg1"/>
                </a:solidFill>
                <a:latin typeface="Fira Sans" panose="020B0503050000020004" pitchFamily="34" charset="0"/>
              </a:rPr>
              <a:t> for students and student-focused meetings</a:t>
            </a:r>
          </a:p>
          <a:p>
            <a:pPr marL="482600" indent="-342900" algn="l">
              <a:lnSpc>
                <a:spcPct val="120000"/>
              </a:lnSpc>
              <a:spcBef>
                <a:spcPts val="0"/>
              </a:spcBef>
              <a:buFont typeface="Arial" panose="020B0604020202020204" pitchFamily="34" charset="0"/>
              <a:buChar char="•"/>
            </a:pPr>
            <a:r>
              <a:rPr lang="en-US" sz="2000" b="1">
                <a:solidFill>
                  <a:schemeClr val="bg1"/>
                </a:solidFill>
                <a:latin typeface="Fira Sans" panose="020B0503050000020004" pitchFamily="34" charset="0"/>
              </a:rPr>
              <a:t>Provide </a:t>
            </a:r>
            <a:r>
              <a:rPr lang="en-US" sz="2000">
                <a:solidFill>
                  <a:schemeClr val="bg1"/>
                </a:solidFill>
                <a:latin typeface="Fira Sans" panose="020B0503050000020004" pitchFamily="34" charset="0"/>
              </a:rPr>
              <a:t>crisis response</a:t>
            </a:r>
            <a:endParaRPr lang="en-US" sz="2000" b="1">
              <a:solidFill>
                <a:schemeClr val="bg1"/>
              </a:solidFill>
              <a:latin typeface="Fira Sans" panose="020B0503050000020004" pitchFamily="34" charset="0"/>
            </a:endParaRPr>
          </a:p>
        </p:txBody>
      </p:sp>
    </p:spTree>
    <p:extLst>
      <p:ext uri="{BB962C8B-B14F-4D97-AF65-F5344CB8AC3E}">
        <p14:creationId xmlns:p14="http://schemas.microsoft.com/office/powerpoint/2010/main" val="1832875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0" y="332269"/>
            <a:ext cx="9144000" cy="107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School Nurses</a:t>
            </a:r>
            <a:endParaRPr sz="2800"/>
          </a:p>
        </p:txBody>
      </p:sp>
      <p:sp>
        <p:nvSpPr>
          <p:cNvPr id="1932" name="Google Shape;1932;p61"/>
          <p:cNvSpPr txBox="1">
            <a:spLocks noGrp="1"/>
          </p:cNvSpPr>
          <p:nvPr>
            <p:ph type="subTitle" idx="1"/>
          </p:nvPr>
        </p:nvSpPr>
        <p:spPr>
          <a:xfrm>
            <a:off x="562708" y="2359523"/>
            <a:ext cx="7759915" cy="813000"/>
          </a:xfrm>
          <a:prstGeom prst="rect">
            <a:avLst/>
          </a:prstGeom>
        </p:spPr>
        <p:txBody>
          <a:bodyPr spcFirstLastPara="1" wrap="square" lIns="91425" tIns="91425" rIns="91425" bIns="91425" anchor="ctr" anchorCtr="0">
            <a:noAutofit/>
          </a:bodyPr>
          <a:lstStyle/>
          <a:p>
            <a:pPr marL="342900" indent="-342900" algn="l">
              <a:buFont typeface="Arial" panose="020B0604020202020204" pitchFamily="34" charset="0"/>
              <a:buChar char="•"/>
            </a:pPr>
            <a:r>
              <a:rPr lang="en-US" sz="2400" b="1">
                <a:solidFill>
                  <a:schemeClr val="bg1"/>
                </a:solidFill>
                <a:latin typeface="Fira Sans" panose="020B0503050000020004" pitchFamily="34" charset="0"/>
                <a:cs typeface="Segoe UI"/>
              </a:rPr>
              <a:t>Protect</a:t>
            </a:r>
            <a:r>
              <a:rPr lang="en-US" sz="2400">
                <a:solidFill>
                  <a:schemeClr val="bg1"/>
                </a:solidFill>
                <a:latin typeface="Fira Sans" panose="020B0503050000020004" pitchFamily="34" charset="0"/>
                <a:cs typeface="Segoe UI"/>
              </a:rPr>
              <a:t> and promotes student health  </a:t>
            </a:r>
          </a:p>
          <a:p>
            <a:pPr marL="342900" indent="-342900" algn="l">
              <a:buFont typeface="Arial" panose="020B0604020202020204" pitchFamily="34" charset="0"/>
              <a:buChar char="•"/>
            </a:pPr>
            <a:r>
              <a:rPr lang="en-US" sz="2400" b="1">
                <a:solidFill>
                  <a:schemeClr val="bg1"/>
                </a:solidFill>
                <a:latin typeface="Fira Sans"/>
              </a:rPr>
              <a:t>Advocate</a:t>
            </a:r>
            <a:r>
              <a:rPr lang="en-US" sz="2400">
                <a:solidFill>
                  <a:schemeClr val="bg1"/>
                </a:solidFill>
                <a:latin typeface="Fira Sans"/>
              </a:rPr>
              <a:t> for and </a:t>
            </a:r>
            <a:r>
              <a:rPr lang="en-US" sz="2400" b="1">
                <a:solidFill>
                  <a:schemeClr val="bg1"/>
                </a:solidFill>
                <a:latin typeface="Fira Sans"/>
              </a:rPr>
              <a:t>coordinate</a:t>
            </a:r>
            <a:r>
              <a:rPr lang="en-US" sz="2400">
                <a:solidFill>
                  <a:schemeClr val="bg1"/>
                </a:solidFill>
                <a:latin typeface="Fira Sans"/>
              </a:rPr>
              <a:t> student-centered care</a:t>
            </a:r>
          </a:p>
          <a:p>
            <a:pPr marL="342900" indent="-342900" algn="l">
              <a:buFont typeface="Arial" panose="020B0604020202020204" pitchFamily="34" charset="0"/>
              <a:buChar char="•"/>
            </a:pPr>
            <a:r>
              <a:rPr lang="en-US" sz="2400" b="1">
                <a:solidFill>
                  <a:schemeClr val="bg1"/>
                </a:solidFill>
                <a:latin typeface="Fira Sans"/>
              </a:rPr>
              <a:t>Bridge</a:t>
            </a:r>
            <a:r>
              <a:rPr lang="en-US" sz="2400">
                <a:solidFill>
                  <a:schemeClr val="bg1"/>
                </a:solidFill>
                <a:latin typeface="Fira Sans"/>
              </a:rPr>
              <a:t> health care and education</a:t>
            </a:r>
          </a:p>
          <a:p>
            <a:pPr marL="342900" indent="-342900" algn="l">
              <a:buFont typeface="Arial" panose="020B0604020202020204" pitchFamily="34" charset="0"/>
              <a:buChar char="•"/>
            </a:pPr>
            <a:r>
              <a:rPr lang="en-US" sz="2400" b="1">
                <a:solidFill>
                  <a:schemeClr val="bg1"/>
                </a:solidFill>
                <a:latin typeface="Fira Sans"/>
              </a:rPr>
              <a:t>Collaborate</a:t>
            </a:r>
            <a:r>
              <a:rPr lang="en-US" sz="2400">
                <a:solidFill>
                  <a:schemeClr val="bg1"/>
                </a:solidFill>
                <a:latin typeface="Fira Sans"/>
              </a:rPr>
              <a:t> to design systems that allow individuals and communities to develop to their full potential</a:t>
            </a:r>
          </a:p>
          <a:p>
            <a:pPr marL="342900" indent="-342900" algn="l">
              <a:buFont typeface="Arial" panose="020B0604020202020204" pitchFamily="34" charset="0"/>
              <a:buChar char="•"/>
            </a:pPr>
            <a:endParaRPr lang="en-US" sz="2400">
              <a:solidFill>
                <a:schemeClr val="bg1"/>
              </a:solidFill>
              <a:latin typeface="Fira Sans"/>
            </a:endParaRPr>
          </a:p>
          <a:p>
            <a:pPr marL="342900" indent="-342900" algn="l">
              <a:buFont typeface="Arial" panose="020B0604020202020204" pitchFamily="34" charset="0"/>
              <a:buChar char="•"/>
            </a:pPr>
            <a:endParaRPr lang="en-US" sz="2400">
              <a:solidFill>
                <a:schemeClr val="tx1"/>
              </a:solidFill>
              <a:latin typeface="Fira Sans" panose="020B0503050000020004" pitchFamily="34" charset="0"/>
              <a:cs typeface="Calibri" panose="020F0502020204030204"/>
            </a:endParaRPr>
          </a:p>
        </p:txBody>
      </p:sp>
    </p:spTree>
    <p:extLst>
      <p:ext uri="{BB962C8B-B14F-4D97-AF65-F5344CB8AC3E}">
        <p14:creationId xmlns:p14="http://schemas.microsoft.com/office/powerpoint/2010/main" val="95074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0" y="173247"/>
            <a:ext cx="9144000" cy="107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School Psychologists</a:t>
            </a:r>
            <a:endParaRPr sz="2800"/>
          </a:p>
        </p:txBody>
      </p:sp>
      <p:sp>
        <p:nvSpPr>
          <p:cNvPr id="1932" name="Google Shape;1932;p61"/>
          <p:cNvSpPr txBox="1">
            <a:spLocks noGrp="1"/>
          </p:cNvSpPr>
          <p:nvPr>
            <p:ph type="subTitle" idx="1"/>
          </p:nvPr>
        </p:nvSpPr>
        <p:spPr>
          <a:xfrm>
            <a:off x="462224" y="2529992"/>
            <a:ext cx="8330084" cy="813000"/>
          </a:xfrm>
          <a:prstGeom prst="rect">
            <a:avLst/>
          </a:prstGeom>
        </p:spPr>
        <p:txBody>
          <a:bodyPr spcFirstLastPara="1" wrap="square" lIns="91425" tIns="91425" rIns="91425" bIns="91425" anchor="ctr" anchorCtr="0">
            <a:noAutofit/>
          </a:bodyPr>
          <a:lstStyle/>
          <a:p>
            <a:pPr marL="342900" indent="-342900" algn="l">
              <a:lnSpc>
                <a:spcPct val="120000"/>
              </a:lnSpc>
              <a:spcBef>
                <a:spcPts val="0"/>
              </a:spcBef>
              <a:buFont typeface="Arial" panose="020B0604020202020204" pitchFamily="34" charset="0"/>
              <a:buChar char="•"/>
            </a:pPr>
            <a:r>
              <a:rPr lang="en-US" sz="2200" b="1" dirty="0">
                <a:solidFill>
                  <a:schemeClr val="bg1"/>
                </a:solidFill>
                <a:latin typeface="Fira Sans"/>
              </a:rPr>
              <a:t>Follow </a:t>
            </a:r>
            <a:r>
              <a:rPr lang="en-US" sz="2200" dirty="0">
                <a:solidFill>
                  <a:schemeClr val="bg1"/>
                </a:solidFill>
                <a:latin typeface="Fira Sans"/>
                <a:hlinkClick r:id="rId3" action="ppaction://hlinkfile"/>
              </a:rPr>
              <a:t>NASP Model </a:t>
            </a:r>
            <a:r>
              <a:rPr lang="en-US" sz="2200" dirty="0">
                <a:solidFill>
                  <a:schemeClr val="bg1"/>
                </a:solidFill>
                <a:latin typeface="Fira Sans"/>
              </a:rPr>
              <a:t>for Comprehensive and Integrated Psychological Services</a:t>
            </a:r>
          </a:p>
          <a:p>
            <a:pPr marL="342900" indent="-342900" algn="l">
              <a:buFont typeface="Arial" panose="020B0604020202020204" pitchFamily="34" charset="0"/>
              <a:buChar char="•"/>
            </a:pPr>
            <a:r>
              <a:rPr lang="en-US" sz="2200" b="1" dirty="0">
                <a:solidFill>
                  <a:schemeClr val="bg1"/>
                </a:solidFill>
                <a:latin typeface="Fira Sans" panose="020B0503050000020004" pitchFamily="34" charset="0"/>
                <a:cs typeface="Segoe UI"/>
              </a:rPr>
              <a:t>Identify</a:t>
            </a:r>
            <a:r>
              <a:rPr lang="en-US" sz="2200" dirty="0">
                <a:solidFill>
                  <a:schemeClr val="bg1"/>
                </a:solidFill>
                <a:latin typeface="Fira Sans" panose="020B0503050000020004" pitchFamily="34" charset="0"/>
                <a:cs typeface="Segoe UI"/>
              </a:rPr>
              <a:t> behavior goals, </a:t>
            </a:r>
            <a:r>
              <a:rPr lang="en-US" sz="2200" b="1" dirty="0">
                <a:solidFill>
                  <a:schemeClr val="bg1"/>
                </a:solidFill>
                <a:latin typeface="Fira Sans" panose="020B0503050000020004" pitchFamily="34" charset="0"/>
                <a:cs typeface="Segoe UI"/>
              </a:rPr>
              <a:t>design </a:t>
            </a:r>
            <a:r>
              <a:rPr lang="en-US" sz="2200" dirty="0">
                <a:solidFill>
                  <a:schemeClr val="bg1"/>
                </a:solidFill>
                <a:latin typeface="Fira Sans" panose="020B0503050000020004" pitchFamily="34" charset="0"/>
                <a:cs typeface="Segoe UI"/>
              </a:rPr>
              <a:t>intervention plans, and </a:t>
            </a:r>
            <a:r>
              <a:rPr lang="en-US" sz="2200" b="1" dirty="0">
                <a:solidFill>
                  <a:schemeClr val="bg1"/>
                </a:solidFill>
                <a:latin typeface="Fira Sans" panose="020B0503050000020004" pitchFamily="34" charset="0"/>
                <a:cs typeface="Segoe UI"/>
              </a:rPr>
              <a:t>adjust</a:t>
            </a:r>
            <a:r>
              <a:rPr lang="en-US" sz="2200" dirty="0">
                <a:solidFill>
                  <a:schemeClr val="bg1"/>
                </a:solidFill>
                <a:latin typeface="Fira Sans" panose="020B0503050000020004" pitchFamily="34" charset="0"/>
                <a:cs typeface="Segoe UI"/>
              </a:rPr>
              <a:t> plans based on data</a:t>
            </a:r>
            <a:endParaRPr lang="en-US" sz="2200" b="1" dirty="0">
              <a:solidFill>
                <a:schemeClr val="bg1"/>
              </a:solidFill>
              <a:latin typeface="Fira Sans" panose="020B0503050000020004" pitchFamily="34" charset="0"/>
              <a:cs typeface="Segoe UI"/>
            </a:endParaRPr>
          </a:p>
          <a:p>
            <a:pPr marL="342900" indent="-342900" algn="l">
              <a:buFont typeface="Arial" panose="020B0604020202020204" pitchFamily="34" charset="0"/>
              <a:buChar char="•"/>
            </a:pPr>
            <a:r>
              <a:rPr lang="en-US" sz="2200" b="1" dirty="0">
                <a:solidFill>
                  <a:schemeClr val="bg1"/>
                </a:solidFill>
                <a:latin typeface="Fira Sans" panose="020B0503050000020004" pitchFamily="34" charset="0"/>
                <a:cs typeface="Segoe UI"/>
              </a:rPr>
              <a:t>Support </a:t>
            </a:r>
            <a:r>
              <a:rPr lang="en-US" sz="2200" dirty="0">
                <a:solidFill>
                  <a:schemeClr val="bg1"/>
                </a:solidFill>
                <a:latin typeface="Fira Sans" panose="020B0503050000020004" pitchFamily="34" charset="0"/>
                <a:cs typeface="Segoe UI"/>
              </a:rPr>
              <a:t>students’ social, emotional, and behavioral health</a:t>
            </a:r>
          </a:p>
          <a:p>
            <a:pPr marL="342900" indent="-342900" algn="l">
              <a:buFont typeface="Arial" panose="020B0604020202020204" pitchFamily="34" charset="0"/>
              <a:buChar char="•"/>
            </a:pPr>
            <a:r>
              <a:rPr lang="en-US" sz="2200" b="1" dirty="0">
                <a:solidFill>
                  <a:schemeClr val="bg1"/>
                </a:solidFill>
                <a:latin typeface="Fira Sans" panose="020B0503050000020004" pitchFamily="34" charset="0"/>
                <a:cs typeface="Segoe UI"/>
              </a:rPr>
              <a:t>Evaluate</a:t>
            </a:r>
            <a:r>
              <a:rPr lang="en-US" sz="2200" dirty="0">
                <a:solidFill>
                  <a:schemeClr val="bg1"/>
                </a:solidFill>
                <a:latin typeface="Fira Sans" panose="020B0503050000020004" pitchFamily="34" charset="0"/>
                <a:cs typeface="Segoe UI"/>
              </a:rPr>
              <a:t> student eligibility for special education services within a multidisciplinary team</a:t>
            </a:r>
            <a:endParaRPr lang="en-US" sz="2200" dirty="0">
              <a:solidFill>
                <a:schemeClr val="bg1"/>
              </a:solidFill>
              <a:latin typeface="Fira Sans" panose="020B0503050000020004" pitchFamily="34" charset="0"/>
              <a:cs typeface="Calibri" panose="020F0502020204030204"/>
            </a:endParaRPr>
          </a:p>
          <a:p>
            <a:pPr marL="342900" indent="-342900" algn="l">
              <a:buFont typeface="Arial" panose="020B0604020202020204" pitchFamily="34" charset="0"/>
              <a:buChar char="•"/>
            </a:pPr>
            <a:r>
              <a:rPr lang="en-US" sz="2200" b="1" dirty="0">
                <a:solidFill>
                  <a:schemeClr val="bg1"/>
                </a:solidFill>
                <a:latin typeface="Fira Sans" panose="020B0503050000020004" pitchFamily="34" charset="0"/>
                <a:cs typeface="Segoe UI"/>
              </a:rPr>
              <a:t>Refer</a:t>
            </a:r>
            <a:r>
              <a:rPr lang="en-US" sz="2200" dirty="0">
                <a:solidFill>
                  <a:schemeClr val="bg1"/>
                </a:solidFill>
                <a:latin typeface="Fira Sans" panose="020B0503050000020004" pitchFamily="34" charset="0"/>
                <a:cs typeface="Segoe UI"/>
              </a:rPr>
              <a:t> students and coordinate community support services </a:t>
            </a:r>
          </a:p>
          <a:p>
            <a:pPr marL="342900" indent="-342900" algn="l">
              <a:buFont typeface="Arial" panose="020B0604020202020204" pitchFamily="34" charset="0"/>
              <a:buChar char="•"/>
            </a:pPr>
            <a:r>
              <a:rPr lang="en-US" sz="2200" b="1" dirty="0">
                <a:solidFill>
                  <a:schemeClr val="bg1"/>
                </a:solidFill>
                <a:latin typeface="Fira Sans" panose="020B0503050000020004" pitchFamily="34" charset="0"/>
                <a:cs typeface="Segoe UI"/>
              </a:rPr>
              <a:t>Identify</a:t>
            </a:r>
            <a:r>
              <a:rPr lang="en-US" sz="2200" dirty="0">
                <a:solidFill>
                  <a:schemeClr val="bg1"/>
                </a:solidFill>
                <a:latin typeface="Fira Sans" panose="020B0503050000020004" pitchFamily="34" charset="0"/>
                <a:cs typeface="Segoe UI"/>
              </a:rPr>
              <a:t> and </a:t>
            </a:r>
            <a:r>
              <a:rPr lang="en-US" sz="2200" b="1" dirty="0">
                <a:solidFill>
                  <a:schemeClr val="bg1"/>
                </a:solidFill>
                <a:latin typeface="Fira Sans" panose="020B0503050000020004" pitchFamily="34" charset="0"/>
                <a:cs typeface="Segoe UI"/>
              </a:rPr>
              <a:t>resolve</a:t>
            </a:r>
            <a:r>
              <a:rPr lang="en-US" sz="2200" dirty="0">
                <a:solidFill>
                  <a:schemeClr val="bg1"/>
                </a:solidFill>
                <a:latin typeface="Fira Sans" panose="020B0503050000020004" pitchFamily="34" charset="0"/>
                <a:cs typeface="Segoe UI"/>
              </a:rPr>
              <a:t> academic barriers to learning</a:t>
            </a:r>
            <a:endParaRPr lang="en-US" sz="2200" dirty="0">
              <a:solidFill>
                <a:schemeClr val="bg1"/>
              </a:solidFill>
              <a:latin typeface="Fira Sans" panose="020B0503050000020004" pitchFamily="34" charset="0"/>
              <a:cs typeface="Calibri" panose="020F0502020204030204"/>
            </a:endParaRPr>
          </a:p>
          <a:p>
            <a:pPr marL="342900" indent="-342900" algn="l">
              <a:buFont typeface="Arial" panose="020B0604020202020204" pitchFamily="34" charset="0"/>
              <a:buChar char="•"/>
            </a:pPr>
            <a:r>
              <a:rPr lang="en-US" sz="2200" b="1" dirty="0">
                <a:solidFill>
                  <a:schemeClr val="bg1"/>
                </a:solidFill>
                <a:latin typeface="Fira Sans" panose="020B0503050000020004" pitchFamily="34" charset="0"/>
                <a:cs typeface="Segoe UI"/>
              </a:rPr>
              <a:t>Design</a:t>
            </a:r>
            <a:r>
              <a:rPr lang="en-US" sz="2200" dirty="0">
                <a:solidFill>
                  <a:schemeClr val="bg1"/>
                </a:solidFill>
                <a:latin typeface="Fira Sans" panose="020B0503050000020004" pitchFamily="34" charset="0"/>
                <a:cs typeface="Segoe UI"/>
              </a:rPr>
              <a:t> and </a:t>
            </a:r>
            <a:r>
              <a:rPr lang="en-US" sz="2200" b="1" dirty="0">
                <a:solidFill>
                  <a:schemeClr val="bg1"/>
                </a:solidFill>
                <a:latin typeface="Fira Sans" panose="020B0503050000020004" pitchFamily="34" charset="0"/>
                <a:cs typeface="Segoe UI"/>
              </a:rPr>
              <a:t>implement</a:t>
            </a:r>
            <a:r>
              <a:rPr lang="en-US" sz="2200" dirty="0">
                <a:solidFill>
                  <a:schemeClr val="bg1"/>
                </a:solidFill>
                <a:latin typeface="Fira Sans" panose="020B0503050000020004" pitchFamily="34" charset="0"/>
                <a:cs typeface="Segoe UI"/>
              </a:rPr>
              <a:t> student progress monitoring systems  </a:t>
            </a:r>
          </a:p>
          <a:p>
            <a:pPr marL="342900" indent="-342900" algn="l">
              <a:buFont typeface="Arial" panose="020B0604020202020204" pitchFamily="34" charset="0"/>
              <a:buChar char="•"/>
            </a:pPr>
            <a:r>
              <a:rPr lang="en-US" sz="2200" b="1" dirty="0">
                <a:solidFill>
                  <a:schemeClr val="bg1"/>
                </a:solidFill>
                <a:latin typeface="Fira Sans" panose="020B0503050000020004" pitchFamily="34" charset="0"/>
                <a:cs typeface="Segoe UI"/>
              </a:rPr>
              <a:t>Strengthen</a:t>
            </a:r>
            <a:r>
              <a:rPr lang="en-US" sz="2200" dirty="0">
                <a:solidFill>
                  <a:schemeClr val="bg1"/>
                </a:solidFill>
                <a:latin typeface="Fira Sans" panose="020B0503050000020004" pitchFamily="34" charset="0"/>
                <a:cs typeface="Segoe UI"/>
              </a:rPr>
              <a:t> connections between school, home,  and community</a:t>
            </a:r>
            <a:endParaRPr lang="en-US" sz="2200" dirty="0">
              <a:solidFill>
                <a:schemeClr val="bg1"/>
              </a:solidFill>
              <a:latin typeface="Fira Sans" panose="020B0503050000020004" pitchFamily="34" charset="0"/>
              <a:cs typeface="Calibri" panose="020F0502020204030204"/>
            </a:endParaRPr>
          </a:p>
        </p:txBody>
      </p:sp>
    </p:spTree>
    <p:extLst>
      <p:ext uri="{BB962C8B-B14F-4D97-AF65-F5344CB8AC3E}">
        <p14:creationId xmlns:p14="http://schemas.microsoft.com/office/powerpoint/2010/main" val="354512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8" name="Rectangle 17">
            <a:extLst>
              <a:ext uri="{FF2B5EF4-FFF2-40B4-BE49-F238E27FC236}">
                <a16:creationId xmlns:a16="http://schemas.microsoft.com/office/drawing/2014/main" id="{22219656-98CE-8057-91AD-2EE93EA9A95F}"/>
              </a:ext>
            </a:extLst>
          </p:cNvPr>
          <p:cNvSpPr/>
          <p:nvPr/>
        </p:nvSpPr>
        <p:spPr>
          <a:xfrm>
            <a:off x="1057765" y="1187722"/>
            <a:ext cx="1423686" cy="845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39ABB6-9319-56C5-3E26-7369B2082E88}"/>
              </a:ext>
            </a:extLst>
          </p:cNvPr>
          <p:cNvSpPr/>
          <p:nvPr/>
        </p:nvSpPr>
        <p:spPr>
          <a:xfrm>
            <a:off x="7384429" y="3738856"/>
            <a:ext cx="2867005" cy="16392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994211-C970-8048-CA43-E58F5F53DC60}"/>
              </a:ext>
            </a:extLst>
          </p:cNvPr>
          <p:cNvSpPr/>
          <p:nvPr/>
        </p:nvSpPr>
        <p:spPr>
          <a:xfrm>
            <a:off x="6935171" y="1033839"/>
            <a:ext cx="1423686" cy="845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green logo&#10;&#10;Description automatically generated">
            <a:extLst>
              <a:ext uri="{FF2B5EF4-FFF2-40B4-BE49-F238E27FC236}">
                <a16:creationId xmlns:a16="http://schemas.microsoft.com/office/drawing/2014/main" id="{9DCB2B71-48BD-DD96-9D57-FD4C00381F80}"/>
              </a:ext>
            </a:extLst>
          </p:cNvPr>
          <p:cNvPicPr>
            <a:picLocks noChangeAspect="1"/>
          </p:cNvPicPr>
          <p:nvPr/>
        </p:nvPicPr>
        <p:blipFill>
          <a:blip r:embed="rId3"/>
          <a:stretch>
            <a:fillRect/>
          </a:stretch>
        </p:blipFill>
        <p:spPr>
          <a:xfrm>
            <a:off x="3934196" y="3574505"/>
            <a:ext cx="2223148" cy="2223148"/>
          </a:xfrm>
          <a:prstGeom prst="rect">
            <a:avLst/>
          </a:prstGeom>
        </p:spPr>
      </p:pic>
      <p:sp>
        <p:nvSpPr>
          <p:cNvPr id="15" name="Rectangle 14">
            <a:extLst>
              <a:ext uri="{FF2B5EF4-FFF2-40B4-BE49-F238E27FC236}">
                <a16:creationId xmlns:a16="http://schemas.microsoft.com/office/drawing/2014/main" id="{692F2769-8CB2-ED08-3465-1540F196B1A0}"/>
              </a:ext>
            </a:extLst>
          </p:cNvPr>
          <p:cNvSpPr/>
          <p:nvPr/>
        </p:nvSpPr>
        <p:spPr>
          <a:xfrm>
            <a:off x="-501729" y="2456165"/>
            <a:ext cx="1423686" cy="845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Google Shape;1285;p38"/>
          <p:cNvSpPr/>
          <p:nvPr/>
        </p:nvSpPr>
        <p:spPr>
          <a:xfrm rot="2037842">
            <a:off x="3024363" y="158295"/>
            <a:ext cx="2997993" cy="2058854"/>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ue and gold logo&#10;&#10;Description automatically generated">
            <a:extLst>
              <a:ext uri="{FF2B5EF4-FFF2-40B4-BE49-F238E27FC236}">
                <a16:creationId xmlns:a16="http://schemas.microsoft.com/office/drawing/2014/main" id="{1843E590-632F-60E9-AD84-870A39F32FB6}"/>
              </a:ext>
            </a:extLst>
          </p:cNvPr>
          <p:cNvPicPr>
            <a:picLocks noChangeAspect="1"/>
          </p:cNvPicPr>
          <p:nvPr/>
        </p:nvPicPr>
        <p:blipFill>
          <a:blip r:embed="rId4"/>
          <a:stretch>
            <a:fillRect/>
          </a:stretch>
        </p:blipFill>
        <p:spPr>
          <a:xfrm>
            <a:off x="4020460" y="1350302"/>
            <a:ext cx="1366039" cy="1366039"/>
          </a:xfrm>
          <a:prstGeom prst="rect">
            <a:avLst/>
          </a:prstGeom>
        </p:spPr>
      </p:pic>
      <p:pic>
        <p:nvPicPr>
          <p:cNvPr id="9" name="Picture 8" descr="A close-up of a logo&#10;&#10;Description automatically generated">
            <a:extLst>
              <a:ext uri="{FF2B5EF4-FFF2-40B4-BE49-F238E27FC236}">
                <a16:creationId xmlns:a16="http://schemas.microsoft.com/office/drawing/2014/main" id="{AF360B29-B61E-B6F2-ADC5-B4FC481CEFBF}"/>
              </a:ext>
            </a:extLst>
          </p:cNvPr>
          <p:cNvPicPr>
            <a:picLocks noChangeAspect="1"/>
          </p:cNvPicPr>
          <p:nvPr/>
        </p:nvPicPr>
        <p:blipFill>
          <a:blip r:embed="rId5"/>
          <a:stretch>
            <a:fillRect/>
          </a:stretch>
        </p:blipFill>
        <p:spPr>
          <a:xfrm>
            <a:off x="94981" y="4516007"/>
            <a:ext cx="3387368" cy="1418896"/>
          </a:xfrm>
          <a:prstGeom prst="rect">
            <a:avLst/>
          </a:prstGeom>
        </p:spPr>
      </p:pic>
      <p:pic>
        <p:nvPicPr>
          <p:cNvPr id="7" name="Picture 6" descr="A green and black logo&#10;&#10;Description automatically generated">
            <a:extLst>
              <a:ext uri="{FF2B5EF4-FFF2-40B4-BE49-F238E27FC236}">
                <a16:creationId xmlns:a16="http://schemas.microsoft.com/office/drawing/2014/main" id="{D3FEE29B-52C5-048D-911B-3D6CE23AD81D}"/>
              </a:ext>
            </a:extLst>
          </p:cNvPr>
          <p:cNvPicPr>
            <a:picLocks noChangeAspect="1"/>
          </p:cNvPicPr>
          <p:nvPr/>
        </p:nvPicPr>
        <p:blipFill>
          <a:blip r:embed="rId6"/>
          <a:stretch>
            <a:fillRect/>
          </a:stretch>
        </p:blipFill>
        <p:spPr>
          <a:xfrm>
            <a:off x="868981" y="2243519"/>
            <a:ext cx="1486764" cy="987393"/>
          </a:xfrm>
          <a:prstGeom prst="rect">
            <a:avLst/>
          </a:prstGeom>
        </p:spPr>
      </p:pic>
      <p:pic>
        <p:nvPicPr>
          <p:cNvPr id="12" name="Picture 11">
            <a:extLst>
              <a:ext uri="{FF2B5EF4-FFF2-40B4-BE49-F238E27FC236}">
                <a16:creationId xmlns:a16="http://schemas.microsoft.com/office/drawing/2014/main" id="{F0E14A26-5473-C0A4-E755-01A08F0CB7F4}"/>
              </a:ext>
            </a:extLst>
          </p:cNvPr>
          <p:cNvPicPr>
            <a:picLocks noChangeAspect="1"/>
          </p:cNvPicPr>
          <p:nvPr/>
        </p:nvPicPr>
        <p:blipFill>
          <a:blip r:embed="rId7"/>
          <a:stretch>
            <a:fillRect/>
          </a:stretch>
        </p:blipFill>
        <p:spPr>
          <a:xfrm>
            <a:off x="6727221" y="2336922"/>
            <a:ext cx="2012957" cy="1288669"/>
          </a:xfrm>
          <a:prstGeom prst="rect">
            <a:avLst/>
          </a:prstGeom>
        </p:spPr>
      </p:pic>
      <p:pic>
        <p:nvPicPr>
          <p:cNvPr id="14" name="Picture 13">
            <a:extLst>
              <a:ext uri="{FF2B5EF4-FFF2-40B4-BE49-F238E27FC236}">
                <a16:creationId xmlns:a16="http://schemas.microsoft.com/office/drawing/2014/main" id="{00EB5EF3-847F-49D9-8F8B-483E59F94319}"/>
              </a:ext>
            </a:extLst>
          </p:cNvPr>
          <p:cNvPicPr>
            <a:picLocks noChangeAspect="1"/>
          </p:cNvPicPr>
          <p:nvPr/>
        </p:nvPicPr>
        <p:blipFill>
          <a:blip r:embed="rId8"/>
          <a:stretch>
            <a:fillRect/>
          </a:stretch>
        </p:blipFill>
        <p:spPr>
          <a:xfrm>
            <a:off x="6490686" y="3872668"/>
            <a:ext cx="2486025" cy="981075"/>
          </a:xfrm>
          <a:prstGeom prst="rect">
            <a:avLst/>
          </a:prstGeom>
        </p:spPr>
      </p:pic>
      <p:pic>
        <p:nvPicPr>
          <p:cNvPr id="6" name="Picture 5" descr="A blue and green logo&#10;&#10;Description automatically generated">
            <a:extLst>
              <a:ext uri="{FF2B5EF4-FFF2-40B4-BE49-F238E27FC236}">
                <a16:creationId xmlns:a16="http://schemas.microsoft.com/office/drawing/2014/main" id="{C5481D5C-DB43-A7D7-1A59-9AB63C74CF5B}"/>
              </a:ext>
            </a:extLst>
          </p:cNvPr>
          <p:cNvPicPr>
            <a:picLocks noChangeAspect="1"/>
          </p:cNvPicPr>
          <p:nvPr/>
        </p:nvPicPr>
        <p:blipFill>
          <a:blip r:embed="rId9"/>
          <a:stretch>
            <a:fillRect/>
          </a:stretch>
        </p:blipFill>
        <p:spPr>
          <a:xfrm>
            <a:off x="222905" y="988409"/>
            <a:ext cx="2703805" cy="1100981"/>
          </a:xfrm>
          <a:prstGeom prst="rect">
            <a:avLst/>
          </a:prstGeom>
        </p:spPr>
      </p:pic>
      <p:pic>
        <p:nvPicPr>
          <p:cNvPr id="13" name="Picture 12" descr="Blue text on a black background&#10;&#10;Description automatically generated">
            <a:extLst>
              <a:ext uri="{FF2B5EF4-FFF2-40B4-BE49-F238E27FC236}">
                <a16:creationId xmlns:a16="http://schemas.microsoft.com/office/drawing/2014/main" id="{110F6837-99B0-E14B-E661-9D2582208582}"/>
              </a:ext>
            </a:extLst>
          </p:cNvPr>
          <p:cNvPicPr>
            <a:picLocks noChangeAspect="1"/>
          </p:cNvPicPr>
          <p:nvPr/>
        </p:nvPicPr>
        <p:blipFill>
          <a:blip r:embed="rId10"/>
          <a:stretch>
            <a:fillRect/>
          </a:stretch>
        </p:blipFill>
        <p:spPr>
          <a:xfrm>
            <a:off x="2926710" y="2653723"/>
            <a:ext cx="2807834" cy="699156"/>
          </a:xfrm>
          <a:prstGeom prst="rect">
            <a:avLst/>
          </a:prstGeom>
        </p:spPr>
      </p:pic>
      <p:pic>
        <p:nvPicPr>
          <p:cNvPr id="5" name="Picture 4" descr="A black and blue sign with blue text&#10;&#10;Description automatically generated">
            <a:extLst>
              <a:ext uri="{FF2B5EF4-FFF2-40B4-BE49-F238E27FC236}">
                <a16:creationId xmlns:a16="http://schemas.microsoft.com/office/drawing/2014/main" id="{880B3868-D585-7AD4-0DB6-81F94D46BB1D}"/>
              </a:ext>
            </a:extLst>
          </p:cNvPr>
          <p:cNvPicPr>
            <a:picLocks noChangeAspect="1"/>
          </p:cNvPicPr>
          <p:nvPr/>
        </p:nvPicPr>
        <p:blipFill>
          <a:blip r:embed="rId11"/>
          <a:stretch>
            <a:fillRect/>
          </a:stretch>
        </p:blipFill>
        <p:spPr>
          <a:xfrm>
            <a:off x="3616216" y="3457913"/>
            <a:ext cx="2412503" cy="747876"/>
          </a:xfrm>
          <a:prstGeom prst="rect">
            <a:avLst/>
          </a:prstGeom>
        </p:spPr>
      </p:pic>
      <p:pic>
        <p:nvPicPr>
          <p:cNvPr id="19" name="Picture 18">
            <a:extLst>
              <a:ext uri="{FF2B5EF4-FFF2-40B4-BE49-F238E27FC236}">
                <a16:creationId xmlns:a16="http://schemas.microsoft.com/office/drawing/2014/main" id="{61C5F27B-3E3A-79CE-26A5-1BF59C9B29E0}"/>
              </a:ext>
            </a:extLst>
          </p:cNvPr>
          <p:cNvPicPr>
            <a:picLocks noChangeAspect="1"/>
          </p:cNvPicPr>
          <p:nvPr/>
        </p:nvPicPr>
        <p:blipFill>
          <a:blip r:embed="rId12"/>
          <a:stretch>
            <a:fillRect/>
          </a:stretch>
        </p:blipFill>
        <p:spPr>
          <a:xfrm>
            <a:off x="7016401" y="820668"/>
            <a:ext cx="1618046" cy="1467273"/>
          </a:xfrm>
          <a:prstGeom prst="rect">
            <a:avLst/>
          </a:prstGeom>
        </p:spPr>
      </p:pic>
      <p:sp>
        <p:nvSpPr>
          <p:cNvPr id="1283" name="Google Shape;1283;p38"/>
          <p:cNvSpPr txBox="1">
            <a:spLocks noGrp="1"/>
          </p:cNvSpPr>
          <p:nvPr>
            <p:ph type="title"/>
          </p:nvPr>
        </p:nvSpPr>
        <p:spPr>
          <a:xfrm>
            <a:off x="1943010" y="-63148"/>
            <a:ext cx="5183700" cy="172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bg1"/>
                </a:solidFill>
              </a:rPr>
              <a:t>Collaborative Partners</a:t>
            </a:r>
            <a:endParaRPr sz="3600" dirty="0">
              <a:solidFill>
                <a:schemeClr val="bg1"/>
              </a:solidFill>
            </a:endParaRPr>
          </a:p>
        </p:txBody>
      </p:sp>
      <p:pic>
        <p:nvPicPr>
          <p:cNvPr id="21" name="Picture 20" descr="A logo of a university&#10;&#10;Description automatically generated">
            <a:extLst>
              <a:ext uri="{FF2B5EF4-FFF2-40B4-BE49-F238E27FC236}">
                <a16:creationId xmlns:a16="http://schemas.microsoft.com/office/drawing/2014/main" id="{58C62910-D153-4E16-4D67-BF0CEBDF3D91}"/>
              </a:ext>
            </a:extLst>
          </p:cNvPr>
          <p:cNvPicPr>
            <a:picLocks noChangeAspect="1"/>
          </p:cNvPicPr>
          <p:nvPr/>
        </p:nvPicPr>
        <p:blipFill>
          <a:blip r:embed="rId13"/>
          <a:stretch>
            <a:fillRect/>
          </a:stretch>
        </p:blipFill>
        <p:spPr>
          <a:xfrm>
            <a:off x="889608" y="3324473"/>
            <a:ext cx="1540764" cy="1097280"/>
          </a:xfrm>
          <a:prstGeom prst="rect">
            <a:avLst/>
          </a:prstGeom>
        </p:spPr>
      </p:pic>
    </p:spTree>
    <p:extLst>
      <p:ext uri="{BB962C8B-B14F-4D97-AF65-F5344CB8AC3E}">
        <p14:creationId xmlns:p14="http://schemas.microsoft.com/office/powerpoint/2010/main" val="2788561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0" y="332269"/>
            <a:ext cx="9144000" cy="107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School Social Workers</a:t>
            </a:r>
            <a:endParaRPr sz="2800"/>
          </a:p>
        </p:txBody>
      </p:sp>
      <p:sp>
        <p:nvSpPr>
          <p:cNvPr id="1932" name="Google Shape;1932;p61"/>
          <p:cNvSpPr txBox="1">
            <a:spLocks noGrp="1"/>
          </p:cNvSpPr>
          <p:nvPr>
            <p:ph type="subTitle" idx="1"/>
          </p:nvPr>
        </p:nvSpPr>
        <p:spPr>
          <a:xfrm>
            <a:off x="960878" y="2499180"/>
            <a:ext cx="7222244" cy="813000"/>
          </a:xfrm>
          <a:prstGeom prst="rect">
            <a:avLst/>
          </a:prstGeom>
        </p:spPr>
        <p:txBody>
          <a:bodyPr spcFirstLastPara="1" wrap="square" lIns="91425" tIns="91425" rIns="91425" bIns="91425" anchor="ctr" anchorCtr="0">
            <a:noAutofit/>
          </a:bodyPr>
          <a:lstStyle/>
          <a:p>
            <a:pPr marL="342900" indent="-342900" algn="l">
              <a:buFont typeface="Arial" panose="020B0604020202020204" pitchFamily="34" charset="0"/>
              <a:buChar char="•"/>
            </a:pPr>
            <a:r>
              <a:rPr lang="en-US" sz="2400" b="1">
                <a:solidFill>
                  <a:schemeClr val="bg1"/>
                </a:solidFill>
                <a:latin typeface="Fira Sans" panose="020B0503050000020004" pitchFamily="34" charset="0"/>
                <a:cs typeface="Segoe UI"/>
              </a:rPr>
              <a:t>Remedy </a:t>
            </a:r>
            <a:r>
              <a:rPr lang="en-US" sz="2400">
                <a:solidFill>
                  <a:schemeClr val="bg1"/>
                </a:solidFill>
                <a:latin typeface="Fira Sans" panose="020B0503050000020004" pitchFamily="34" charset="0"/>
                <a:cs typeface="Segoe UI"/>
              </a:rPr>
              <a:t>barriers to learning created by social factors.</a:t>
            </a:r>
          </a:p>
          <a:p>
            <a:pPr marL="342900" indent="-342900" algn="l">
              <a:buFont typeface="Arial" panose="020B0604020202020204" pitchFamily="34" charset="0"/>
              <a:buChar char="•"/>
            </a:pPr>
            <a:r>
              <a:rPr lang="en-US" sz="2400" b="1">
                <a:solidFill>
                  <a:schemeClr val="bg1"/>
                </a:solidFill>
                <a:latin typeface="Fira Sans" panose="020B0503050000020004" pitchFamily="34" charset="0"/>
                <a:cs typeface="Segoe UI"/>
              </a:rPr>
              <a:t>Provide  </a:t>
            </a:r>
            <a:r>
              <a:rPr lang="en-US" sz="2400">
                <a:solidFill>
                  <a:schemeClr val="bg1"/>
                </a:solidFill>
                <a:latin typeface="Fira Sans" panose="020B0503050000020004" pitchFamily="34" charset="0"/>
                <a:cs typeface="Segoe UI"/>
              </a:rPr>
              <a:t>supports to high-risk students to prevent truancy and dropping out of school.</a:t>
            </a:r>
          </a:p>
          <a:p>
            <a:pPr marL="342900" indent="-342900" algn="l">
              <a:buFont typeface="Arial" panose="020B0604020202020204" pitchFamily="34" charset="0"/>
              <a:buChar char="•"/>
            </a:pPr>
            <a:r>
              <a:rPr lang="en-US" sz="2400" b="1">
                <a:solidFill>
                  <a:schemeClr val="bg1"/>
                </a:solidFill>
                <a:latin typeface="Fira Sans" panose="020B0503050000020004" pitchFamily="34" charset="0"/>
                <a:cs typeface="Segoe UI"/>
              </a:rPr>
              <a:t>Support</a:t>
            </a:r>
            <a:r>
              <a:rPr lang="en-US" sz="2400">
                <a:solidFill>
                  <a:schemeClr val="bg1"/>
                </a:solidFill>
                <a:latin typeface="Fira Sans" panose="020B0503050000020004" pitchFamily="34" charset="0"/>
                <a:cs typeface="Segoe UI"/>
              </a:rPr>
              <a:t> students’ social, emotional, and life adjustment to school and/or society</a:t>
            </a:r>
          </a:p>
          <a:p>
            <a:pPr marL="342900" indent="-342900" algn="l">
              <a:buFont typeface="Arial" panose="020B0604020202020204" pitchFamily="34" charset="0"/>
              <a:buChar char="•"/>
            </a:pPr>
            <a:r>
              <a:rPr lang="en-US" sz="2400" b="1">
                <a:solidFill>
                  <a:schemeClr val="bg1"/>
                </a:solidFill>
                <a:latin typeface="Fira Sans"/>
              </a:rPr>
              <a:t>Link </a:t>
            </a:r>
            <a:r>
              <a:rPr lang="en-US" sz="2400">
                <a:solidFill>
                  <a:schemeClr val="bg1"/>
                </a:solidFill>
                <a:latin typeface="Fira Sans"/>
              </a:rPr>
              <a:t>school and community services to promote and support students’ academic and social success</a:t>
            </a:r>
          </a:p>
          <a:p>
            <a:pPr marL="342900" indent="-342900" algn="l">
              <a:buFont typeface="Arial" panose="020B0604020202020204" pitchFamily="34" charset="0"/>
              <a:buChar char="•"/>
            </a:pPr>
            <a:endParaRPr lang="en-US" sz="2400">
              <a:solidFill>
                <a:schemeClr val="tx1"/>
              </a:solidFill>
              <a:latin typeface="Fira Sans" panose="020B0503050000020004" pitchFamily="34" charset="0"/>
              <a:cs typeface="Calibri" panose="020F0502020204030204"/>
            </a:endParaRPr>
          </a:p>
        </p:txBody>
      </p:sp>
    </p:spTree>
    <p:extLst>
      <p:ext uri="{BB962C8B-B14F-4D97-AF65-F5344CB8AC3E}">
        <p14:creationId xmlns:p14="http://schemas.microsoft.com/office/powerpoint/2010/main" val="225227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1186848" y="677914"/>
            <a:ext cx="6866626" cy="107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Communities In Schools Coordinators</a:t>
            </a:r>
            <a:endParaRPr sz="2800"/>
          </a:p>
        </p:txBody>
      </p:sp>
      <p:sp>
        <p:nvSpPr>
          <p:cNvPr id="1932" name="Google Shape;1932;p61"/>
          <p:cNvSpPr txBox="1">
            <a:spLocks noGrp="1"/>
          </p:cNvSpPr>
          <p:nvPr>
            <p:ph type="subTitle" idx="1"/>
          </p:nvPr>
        </p:nvSpPr>
        <p:spPr>
          <a:xfrm>
            <a:off x="1186848" y="2571750"/>
            <a:ext cx="7886814" cy="813000"/>
          </a:xfrm>
          <a:prstGeom prst="rect">
            <a:avLst/>
          </a:prstGeom>
        </p:spPr>
        <p:txBody>
          <a:bodyPr spcFirstLastPara="1" wrap="square" lIns="91425" tIns="91425" rIns="91425" bIns="91425" anchor="ctr" anchorCtr="0">
            <a:noAutofit/>
          </a:bodyPr>
          <a:lstStyle/>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Engage </a:t>
            </a:r>
            <a:r>
              <a:rPr lang="en-US" sz="2200" dirty="0">
                <a:solidFill>
                  <a:schemeClr val="bg1"/>
                </a:solidFill>
                <a:latin typeface="Hind" panose="02000000000000000000" pitchFamily="2" charset="0"/>
                <a:cs typeface="Hind" panose="02000000000000000000" pitchFamily="2" charset="0"/>
              </a:rPr>
              <a:t>school support team to implement CIS model </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Build relationships </a:t>
            </a:r>
            <a:r>
              <a:rPr lang="en-US" sz="2200" dirty="0">
                <a:solidFill>
                  <a:schemeClr val="bg1"/>
                </a:solidFill>
                <a:latin typeface="Hind" panose="02000000000000000000" pitchFamily="2" charset="0"/>
                <a:cs typeface="Hind" panose="02000000000000000000" pitchFamily="2" charset="0"/>
              </a:rPr>
              <a:t>with school, community, and volunteers </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Lead</a:t>
            </a:r>
            <a:r>
              <a:rPr lang="en-US" sz="2200" dirty="0">
                <a:solidFill>
                  <a:schemeClr val="bg1"/>
                </a:solidFill>
                <a:latin typeface="Hind" panose="02000000000000000000" pitchFamily="2" charset="0"/>
                <a:cs typeface="Hind" panose="02000000000000000000" pitchFamily="2" charset="0"/>
              </a:rPr>
              <a:t> annual needs assessment </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Develop </a:t>
            </a:r>
            <a:r>
              <a:rPr lang="en-US" sz="2200" dirty="0">
                <a:solidFill>
                  <a:schemeClr val="bg1"/>
                </a:solidFill>
                <a:latin typeface="Hind" panose="02000000000000000000" pitchFamily="2" charset="0"/>
                <a:cs typeface="Hind" panose="02000000000000000000" pitchFamily="2" charset="0"/>
              </a:rPr>
              <a:t>and</a:t>
            </a:r>
            <a:r>
              <a:rPr lang="en-US" sz="2200" b="1" dirty="0">
                <a:solidFill>
                  <a:schemeClr val="bg1"/>
                </a:solidFill>
                <a:latin typeface="Hind" panose="02000000000000000000" pitchFamily="2" charset="0"/>
                <a:cs typeface="Hind" panose="02000000000000000000" pitchFamily="2" charset="0"/>
              </a:rPr>
              <a:t> implement</a:t>
            </a:r>
            <a:r>
              <a:rPr lang="en-US" sz="2200" dirty="0">
                <a:solidFill>
                  <a:schemeClr val="bg1"/>
                </a:solidFill>
                <a:latin typeface="Hind" panose="02000000000000000000" pitchFamily="2" charset="0"/>
                <a:cs typeface="Hind" panose="02000000000000000000" pitchFamily="2" charset="0"/>
              </a:rPr>
              <a:t> school support plan </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Coordinate</a:t>
            </a:r>
            <a:r>
              <a:rPr lang="en-US" sz="2200" dirty="0">
                <a:solidFill>
                  <a:schemeClr val="bg1"/>
                </a:solidFill>
                <a:latin typeface="Hind" panose="02000000000000000000" pitchFamily="2" charset="0"/>
                <a:cs typeface="Hind" panose="02000000000000000000" pitchFamily="2" charset="0"/>
              </a:rPr>
              <a:t> delivery of evidence-based services</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Provide </a:t>
            </a:r>
            <a:r>
              <a:rPr lang="en-US" sz="2200" dirty="0">
                <a:solidFill>
                  <a:schemeClr val="bg1"/>
                </a:solidFill>
                <a:latin typeface="Hind" panose="02000000000000000000" pitchFamily="2" charset="0"/>
                <a:cs typeface="Hind" panose="02000000000000000000" pitchFamily="2" charset="0"/>
              </a:rPr>
              <a:t>services for students at risk of dropping out</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Monitor </a:t>
            </a:r>
            <a:r>
              <a:rPr lang="en-US" sz="2200" dirty="0">
                <a:solidFill>
                  <a:schemeClr val="bg1"/>
                </a:solidFill>
                <a:latin typeface="Hind" panose="02000000000000000000" pitchFamily="2" charset="0"/>
                <a:cs typeface="Hind" panose="02000000000000000000" pitchFamily="2" charset="0"/>
              </a:rPr>
              <a:t>and</a:t>
            </a:r>
            <a:r>
              <a:rPr lang="en-US" sz="2200" b="1" dirty="0">
                <a:solidFill>
                  <a:schemeClr val="bg1"/>
                </a:solidFill>
                <a:latin typeface="Hind" panose="02000000000000000000" pitchFamily="2" charset="0"/>
                <a:cs typeface="Hind" panose="02000000000000000000" pitchFamily="2" charset="0"/>
              </a:rPr>
              <a:t> adjust </a:t>
            </a:r>
            <a:r>
              <a:rPr lang="en-US" sz="2200" dirty="0">
                <a:solidFill>
                  <a:schemeClr val="bg1"/>
                </a:solidFill>
                <a:latin typeface="Hind" panose="02000000000000000000" pitchFamily="2" charset="0"/>
                <a:cs typeface="Hind" panose="02000000000000000000" pitchFamily="2" charset="0"/>
              </a:rPr>
              <a:t>services to maximize impact </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Evaluate effectiveness </a:t>
            </a:r>
            <a:r>
              <a:rPr lang="en-US" sz="2200" dirty="0">
                <a:solidFill>
                  <a:schemeClr val="bg1"/>
                </a:solidFill>
                <a:latin typeface="Hind" panose="02000000000000000000" pitchFamily="2" charset="0"/>
                <a:cs typeface="Hind" panose="02000000000000000000" pitchFamily="2" charset="0"/>
              </a:rPr>
              <a:t>at school and student levels</a:t>
            </a:r>
          </a:p>
          <a:p>
            <a:pPr marL="285750" lvl="1" indent="-285750" algn="l">
              <a:buFont typeface="Arial" panose="020B0604020202020204" pitchFamily="34" charset="0"/>
              <a:buChar char="•"/>
            </a:pPr>
            <a:r>
              <a:rPr lang="en-US" sz="2200" b="1" dirty="0">
                <a:solidFill>
                  <a:schemeClr val="bg1"/>
                </a:solidFill>
                <a:latin typeface="Hind" panose="02000000000000000000" pitchFamily="2" charset="0"/>
                <a:cs typeface="Hind" panose="02000000000000000000" pitchFamily="2" charset="0"/>
              </a:rPr>
              <a:t>Lead </a:t>
            </a:r>
            <a:r>
              <a:rPr lang="en-US" sz="2200" dirty="0">
                <a:solidFill>
                  <a:schemeClr val="bg1"/>
                </a:solidFill>
                <a:latin typeface="Hind" panose="02000000000000000000" pitchFamily="2" charset="0"/>
                <a:cs typeface="Hind" panose="02000000000000000000" pitchFamily="2" charset="0"/>
              </a:rPr>
              <a:t>the school support team in reporting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0" y="168657"/>
            <a:ext cx="9143999" cy="107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Licensed Mental Health Professionals*</a:t>
            </a:r>
            <a:endParaRPr sz="2800"/>
          </a:p>
        </p:txBody>
      </p:sp>
      <p:sp>
        <p:nvSpPr>
          <p:cNvPr id="1932" name="Google Shape;1932;p61"/>
          <p:cNvSpPr txBox="1">
            <a:spLocks noGrp="1"/>
          </p:cNvSpPr>
          <p:nvPr>
            <p:ph type="subTitle" idx="1"/>
          </p:nvPr>
        </p:nvSpPr>
        <p:spPr>
          <a:xfrm>
            <a:off x="874207" y="2800878"/>
            <a:ext cx="7508287" cy="813000"/>
          </a:xfrm>
          <a:prstGeom prst="rect">
            <a:avLst/>
          </a:prstGeom>
        </p:spPr>
        <p:txBody>
          <a:bodyPr spcFirstLastPara="1" wrap="square" lIns="91425" tIns="91425" rIns="91425" bIns="91425" anchor="ctr" anchorCtr="0">
            <a:noAutofit/>
          </a:bodyPr>
          <a:lstStyle/>
          <a:p>
            <a:pPr marL="342900" indent="-342900" algn="l">
              <a:buFont typeface="Arial" panose="020B0604020202020204" pitchFamily="34" charset="0"/>
              <a:buChar char="•"/>
            </a:pPr>
            <a:r>
              <a:rPr lang="en-US" sz="2200" b="1">
                <a:solidFill>
                  <a:schemeClr val="bg1"/>
                </a:solidFill>
                <a:latin typeface="Fira Sans" panose="020B0503050000020004" pitchFamily="34" charset="0"/>
              </a:rPr>
              <a:t>Provide</a:t>
            </a:r>
            <a:r>
              <a:rPr lang="en-US" sz="2200">
                <a:solidFill>
                  <a:schemeClr val="bg1"/>
                </a:solidFill>
                <a:latin typeface="Fira Sans" panose="020B0503050000020004" pitchFamily="34" charset="0"/>
              </a:rPr>
              <a:t> </a:t>
            </a:r>
            <a:r>
              <a:rPr lang="en-US" sz="2200">
                <a:solidFill>
                  <a:schemeClr val="bg1"/>
                </a:solidFill>
                <a:latin typeface="Fira Sans" panose="020B0503050000020004" pitchFamily="34" charset="0"/>
                <a:cs typeface="Segoe UI"/>
              </a:rPr>
              <a:t>individual therapeutic interventions for guardian-approved student</a:t>
            </a:r>
          </a:p>
          <a:p>
            <a:pPr marL="342900" indent="-342900" algn="l">
              <a:buFont typeface="Arial" panose="020B0604020202020204" pitchFamily="34" charset="0"/>
              <a:buChar char="•"/>
            </a:pPr>
            <a:r>
              <a:rPr lang="en-US" sz="2200" b="1">
                <a:solidFill>
                  <a:schemeClr val="bg1"/>
                </a:solidFill>
                <a:latin typeface="Fira Sans" panose="020B0503050000020004" pitchFamily="34" charset="0"/>
              </a:rPr>
              <a:t>Conduct</a:t>
            </a:r>
            <a:r>
              <a:rPr lang="en-US" sz="2200">
                <a:solidFill>
                  <a:schemeClr val="bg1"/>
                </a:solidFill>
                <a:latin typeface="Fira Sans" panose="020B0503050000020004" pitchFamily="34" charset="0"/>
              </a:rPr>
              <a:t> small-group psychotherapy interventions</a:t>
            </a:r>
          </a:p>
          <a:p>
            <a:pPr marL="342900" indent="-342900" algn="l">
              <a:buFont typeface="Arial" panose="020B0604020202020204" pitchFamily="34" charset="0"/>
              <a:buChar char="•"/>
            </a:pPr>
            <a:r>
              <a:rPr lang="en-US" sz="2200" b="1">
                <a:solidFill>
                  <a:schemeClr val="bg1"/>
                </a:solidFill>
                <a:latin typeface="Fira Sans"/>
              </a:rPr>
              <a:t>Co-create</a:t>
            </a:r>
            <a:r>
              <a:rPr lang="en-US" sz="2200">
                <a:solidFill>
                  <a:schemeClr val="bg1"/>
                </a:solidFill>
                <a:latin typeface="Fira Sans"/>
              </a:rPr>
              <a:t> and implement supports for all tiers</a:t>
            </a:r>
          </a:p>
          <a:p>
            <a:pPr marL="342900" indent="-342900" algn="l">
              <a:buFont typeface="Arial" panose="020B0604020202020204" pitchFamily="34" charset="0"/>
              <a:buChar char="•"/>
            </a:pPr>
            <a:r>
              <a:rPr lang="en-US" sz="2200" b="1">
                <a:solidFill>
                  <a:schemeClr val="bg1"/>
                </a:solidFill>
                <a:latin typeface="Fira Sans"/>
              </a:rPr>
              <a:t>Collaborate</a:t>
            </a:r>
            <a:r>
              <a:rPr lang="en-US" sz="2200">
                <a:solidFill>
                  <a:schemeClr val="bg1"/>
                </a:solidFill>
                <a:latin typeface="Fira Sans"/>
              </a:rPr>
              <a:t> with students, teachers, parents, administrators, and communities to enhance student mental-health support</a:t>
            </a:r>
          </a:p>
          <a:p>
            <a:pPr marL="342900" indent="-342900" algn="l">
              <a:buFont typeface="Arial" panose="020B0604020202020204" pitchFamily="34" charset="0"/>
              <a:buChar char="•"/>
            </a:pPr>
            <a:r>
              <a:rPr lang="en-US" sz="2200" b="1">
                <a:solidFill>
                  <a:schemeClr val="bg1"/>
                </a:solidFill>
                <a:latin typeface="Fira Sans"/>
              </a:rPr>
              <a:t>Carry </a:t>
            </a:r>
            <a:r>
              <a:rPr lang="en-US" sz="2200">
                <a:solidFill>
                  <a:schemeClr val="bg1"/>
                </a:solidFill>
                <a:latin typeface="Fira Sans"/>
              </a:rPr>
              <a:t>caseloads of up to 50 clients at any one time</a:t>
            </a:r>
          </a:p>
          <a:p>
            <a:pPr marL="342900" indent="-342900" algn="l">
              <a:buFont typeface="Arial" panose="020B0604020202020204" pitchFamily="34" charset="0"/>
              <a:buChar char="•"/>
            </a:pPr>
            <a:r>
              <a:rPr lang="en-US" sz="2200" b="1">
                <a:solidFill>
                  <a:schemeClr val="bg1"/>
                </a:solidFill>
                <a:latin typeface="Fira Sans"/>
              </a:rPr>
              <a:t>Provide</a:t>
            </a:r>
            <a:r>
              <a:rPr lang="en-US" sz="2200">
                <a:solidFill>
                  <a:schemeClr val="bg1"/>
                </a:solidFill>
                <a:latin typeface="Fira Sans"/>
              </a:rPr>
              <a:t> professional development centered on prevention, mental health, and wellness</a:t>
            </a:r>
          </a:p>
          <a:p>
            <a:pPr marL="0" indent="0" algn="l"/>
            <a:endParaRPr lang="en-US" sz="1700">
              <a:solidFill>
                <a:schemeClr val="tx1">
                  <a:lumMod val="50000"/>
                </a:schemeClr>
              </a:solidFill>
              <a:latin typeface="Yusei Magic"/>
            </a:endParaRPr>
          </a:p>
          <a:p>
            <a:pPr marL="0" indent="0" algn="l"/>
            <a:r>
              <a:rPr lang="en-US" sz="1700">
                <a:solidFill>
                  <a:schemeClr val="tx1">
                    <a:lumMod val="50000"/>
                  </a:schemeClr>
                </a:solidFill>
                <a:latin typeface="Yusei Magic"/>
              </a:rPr>
              <a:t>*Either hired by school board or employed by community mental health agency</a:t>
            </a:r>
            <a:endParaRPr lang="en-US">
              <a:solidFill>
                <a:schemeClr val="tx1">
                  <a:lumMod val="50000"/>
                </a:schemeClr>
              </a:solidFill>
            </a:endParaRPr>
          </a:p>
          <a:p>
            <a:pPr marL="342900" indent="-342900" algn="l">
              <a:buFont typeface="Arial" panose="020B0604020202020204" pitchFamily="34" charset="0"/>
              <a:buChar char="•"/>
            </a:pPr>
            <a:endParaRPr lang="en-US" sz="2200">
              <a:solidFill>
                <a:schemeClr val="bg1"/>
              </a:solidFill>
              <a:latin typeface="Fira Sans" panose="020B0503050000020004" pitchFamily="34" charset="0"/>
            </a:endParaRPr>
          </a:p>
          <a:p>
            <a:pPr marL="342900" indent="-342900" algn="l">
              <a:buFont typeface="Arial" panose="020B0604020202020204" pitchFamily="34" charset="0"/>
              <a:buChar char="•"/>
            </a:pPr>
            <a:endParaRPr lang="en-US" sz="2200">
              <a:solidFill>
                <a:schemeClr val="bg1"/>
              </a:solidFill>
              <a:latin typeface="Fira Sans" panose="020B0503050000020004" pitchFamily="34" charset="0"/>
              <a:cs typeface="Calibri" panose="020F0502020204030204"/>
            </a:endParaRPr>
          </a:p>
        </p:txBody>
      </p:sp>
    </p:spTree>
    <p:extLst>
      <p:ext uri="{BB962C8B-B14F-4D97-AF65-F5344CB8AC3E}">
        <p14:creationId xmlns:p14="http://schemas.microsoft.com/office/powerpoint/2010/main" val="2237285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71D3-4ECD-A1F8-941E-BB966C1A2D72}"/>
              </a:ext>
            </a:extLst>
          </p:cNvPr>
          <p:cNvSpPr>
            <a:spLocks noGrp="1"/>
          </p:cNvSpPr>
          <p:nvPr>
            <p:ph type="title"/>
          </p:nvPr>
        </p:nvSpPr>
        <p:spPr>
          <a:xfrm>
            <a:off x="834304" y="602193"/>
            <a:ext cx="7704000" cy="572700"/>
          </a:xfrm>
        </p:spPr>
        <p:txBody>
          <a:bodyPr/>
          <a:lstStyle/>
          <a:p>
            <a:pPr algn="l"/>
            <a:r>
              <a:rPr lang="en-US" dirty="0"/>
              <a:t>Community Partners</a:t>
            </a:r>
            <a:br>
              <a:rPr lang="en-US" dirty="0"/>
            </a:br>
            <a:br>
              <a:rPr lang="en-US" dirty="0"/>
            </a:br>
            <a:endParaRPr lang="en-US" sz="2200" dirty="0">
              <a:solidFill>
                <a:schemeClr val="bg1"/>
              </a:solidFill>
              <a:latin typeface="Hind" panose="02000000000000000000" pitchFamily="2" charset="0"/>
              <a:cs typeface="Hind" panose="02000000000000000000" pitchFamily="2" charset="0"/>
            </a:endParaRPr>
          </a:p>
        </p:txBody>
      </p:sp>
      <p:sp>
        <p:nvSpPr>
          <p:cNvPr id="4" name="TextBox 3">
            <a:extLst>
              <a:ext uri="{FF2B5EF4-FFF2-40B4-BE49-F238E27FC236}">
                <a16:creationId xmlns:a16="http://schemas.microsoft.com/office/drawing/2014/main" id="{7C0EC64F-1730-9A1C-F1CB-469FC759C78D}"/>
              </a:ext>
            </a:extLst>
          </p:cNvPr>
          <p:cNvSpPr txBox="1"/>
          <p:nvPr/>
        </p:nvSpPr>
        <p:spPr>
          <a:xfrm>
            <a:off x="990600" y="1298705"/>
            <a:ext cx="6991350" cy="2339102"/>
          </a:xfrm>
          <a:prstGeom prst="rect">
            <a:avLst/>
          </a:prstGeom>
          <a:noFill/>
        </p:spPr>
        <p:txBody>
          <a:bodyPr wrap="square">
            <a:spAutoFit/>
          </a:bodyPr>
          <a:lstStyle/>
          <a:p>
            <a:pPr marL="285750" lvl="1" indent="-285750" algn="l">
              <a:buFont typeface="Arial" panose="020B0604020202020204" pitchFamily="34" charset="0"/>
              <a:buChar char="•"/>
            </a:pPr>
            <a:r>
              <a:rPr lang="en-US" sz="2200" dirty="0">
                <a:solidFill>
                  <a:schemeClr val="bg1"/>
                </a:solidFill>
                <a:latin typeface="Hind" panose="02000000000000000000" pitchFamily="2" charset="0"/>
                <a:cs typeface="Hind" panose="02000000000000000000" pitchFamily="2" charset="0"/>
              </a:rPr>
              <a:t>West Virginia Common Ground</a:t>
            </a:r>
          </a:p>
          <a:p>
            <a:pPr marL="285750" lvl="1" indent="-285750" algn="l">
              <a:buFont typeface="Arial" panose="020B0604020202020204" pitchFamily="34" charset="0"/>
              <a:buChar char="•"/>
            </a:pPr>
            <a:r>
              <a:rPr lang="en-US" sz="2200" dirty="0">
                <a:solidFill>
                  <a:schemeClr val="bg1"/>
                </a:solidFill>
                <a:latin typeface="Hind" panose="02000000000000000000" pitchFamily="2" charset="0"/>
                <a:cs typeface="Hind" panose="02000000000000000000" pitchFamily="2" charset="0"/>
              </a:rPr>
              <a:t>Handle with Care</a:t>
            </a:r>
          </a:p>
          <a:p>
            <a:pPr marL="285750" lvl="1" indent="-285750" algn="l">
              <a:buFont typeface="Arial" panose="020B0604020202020204" pitchFamily="34" charset="0"/>
              <a:buChar char="•"/>
            </a:pPr>
            <a:r>
              <a:rPr lang="en-US" sz="2200" dirty="0">
                <a:solidFill>
                  <a:schemeClr val="bg1"/>
                </a:solidFill>
                <a:latin typeface="Hind" panose="02000000000000000000" pitchFamily="2" charset="0"/>
                <a:cs typeface="Hind" panose="02000000000000000000" pitchFamily="2" charset="0"/>
              </a:rPr>
              <a:t>Prevent Suicide WV</a:t>
            </a:r>
          </a:p>
          <a:p>
            <a:pPr marL="285750" lvl="1" indent="-285750" algn="l">
              <a:buFont typeface="Arial" panose="020B0604020202020204" pitchFamily="34" charset="0"/>
              <a:buChar char="•"/>
            </a:pPr>
            <a:r>
              <a:rPr lang="en-US" sz="2200" dirty="0">
                <a:solidFill>
                  <a:schemeClr val="bg1"/>
                </a:solidFill>
                <a:latin typeface="Hind" panose="02000000000000000000" pitchFamily="2" charset="0"/>
                <a:cs typeface="Hind" panose="02000000000000000000" pitchFamily="2" charset="0"/>
              </a:rPr>
              <a:t>School-based health centers</a:t>
            </a:r>
          </a:p>
          <a:p>
            <a:pPr marL="285750" lvl="1" indent="-285750" algn="l">
              <a:buFont typeface="Arial" panose="020B0604020202020204" pitchFamily="34" charset="0"/>
              <a:buChar char="•"/>
            </a:pPr>
            <a:r>
              <a:rPr lang="en-US" sz="2200" dirty="0">
                <a:solidFill>
                  <a:schemeClr val="bg1"/>
                </a:solidFill>
                <a:latin typeface="Hind" panose="02000000000000000000" pitchFamily="2" charset="0"/>
                <a:cs typeface="Hind" panose="02000000000000000000" pitchFamily="2" charset="0"/>
              </a:rPr>
              <a:t>WV Behavior and Mental Health Technical Assistance Center</a:t>
            </a:r>
          </a:p>
          <a:p>
            <a:pPr marL="285750" lvl="1" indent="-285750" algn="l">
              <a:buFont typeface="Arial" panose="020B0604020202020204" pitchFamily="34" charset="0"/>
              <a:buChar char="•"/>
            </a:pPr>
            <a:endParaRPr lang="en-US" dirty="0"/>
          </a:p>
        </p:txBody>
      </p:sp>
    </p:spTree>
    <p:extLst>
      <p:ext uri="{BB962C8B-B14F-4D97-AF65-F5344CB8AC3E}">
        <p14:creationId xmlns:p14="http://schemas.microsoft.com/office/powerpoint/2010/main" val="3921963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43"/>
          <p:cNvSpPr txBox="1">
            <a:spLocks noGrp="1"/>
          </p:cNvSpPr>
          <p:nvPr>
            <p:ph type="title"/>
          </p:nvPr>
        </p:nvSpPr>
        <p:spPr>
          <a:xfrm>
            <a:off x="1064144" y="1374985"/>
            <a:ext cx="441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a:t>Student Support Personnel Roles and the West Virginia Tiered Systems of Support</a:t>
            </a:r>
            <a:endParaRPr sz="3200"/>
          </a:p>
        </p:txBody>
      </p:sp>
      <p:grpSp>
        <p:nvGrpSpPr>
          <p:cNvPr id="17" name="Google Shape;1400;p42">
            <a:extLst>
              <a:ext uri="{FF2B5EF4-FFF2-40B4-BE49-F238E27FC236}">
                <a16:creationId xmlns:a16="http://schemas.microsoft.com/office/drawing/2014/main" id="{D919532D-9E84-5A82-A4E2-1D3B8EBFC0D0}"/>
              </a:ext>
            </a:extLst>
          </p:cNvPr>
          <p:cNvGrpSpPr/>
          <p:nvPr/>
        </p:nvGrpSpPr>
        <p:grpSpPr>
          <a:xfrm flipH="1">
            <a:off x="6264448" y="1568310"/>
            <a:ext cx="1874513" cy="2758058"/>
            <a:chOff x="1694325" y="4167750"/>
            <a:chExt cx="459650" cy="757625"/>
          </a:xfrm>
        </p:grpSpPr>
        <p:sp>
          <p:nvSpPr>
            <p:cNvPr id="18" name="Google Shape;1401;p42">
              <a:extLst>
                <a:ext uri="{FF2B5EF4-FFF2-40B4-BE49-F238E27FC236}">
                  <a16:creationId xmlns:a16="http://schemas.microsoft.com/office/drawing/2014/main" id="{DC41DDA0-3530-9BD0-7F20-67638BD695AC}"/>
                </a:ext>
              </a:extLst>
            </p:cNvPr>
            <p:cNvSpPr/>
            <p:nvPr/>
          </p:nvSpPr>
          <p:spPr>
            <a:xfrm>
              <a:off x="1764475" y="4338600"/>
              <a:ext cx="381375" cy="375250"/>
            </a:xfrm>
            <a:custGeom>
              <a:avLst/>
              <a:gdLst/>
              <a:ahLst/>
              <a:cxnLst/>
              <a:rect l="l" t="t" r="r" b="b"/>
              <a:pathLst>
                <a:path w="15255" h="15010" extrusionOk="0">
                  <a:moveTo>
                    <a:pt x="11309" y="0"/>
                  </a:moveTo>
                  <a:lnTo>
                    <a:pt x="10536" y="41"/>
                  </a:lnTo>
                  <a:lnTo>
                    <a:pt x="9804" y="163"/>
                  </a:lnTo>
                  <a:lnTo>
                    <a:pt x="1303" y="1098"/>
                  </a:lnTo>
                  <a:lnTo>
                    <a:pt x="1303" y="1383"/>
                  </a:lnTo>
                  <a:lnTo>
                    <a:pt x="1303" y="1668"/>
                  </a:lnTo>
                  <a:lnTo>
                    <a:pt x="1384" y="2237"/>
                  </a:lnTo>
                  <a:lnTo>
                    <a:pt x="1506" y="2766"/>
                  </a:lnTo>
                  <a:lnTo>
                    <a:pt x="1587" y="3336"/>
                  </a:lnTo>
                  <a:lnTo>
                    <a:pt x="1709" y="4556"/>
                  </a:lnTo>
                  <a:lnTo>
                    <a:pt x="1872" y="5776"/>
                  </a:lnTo>
                  <a:lnTo>
                    <a:pt x="1384" y="5898"/>
                  </a:lnTo>
                  <a:lnTo>
                    <a:pt x="896" y="6102"/>
                  </a:lnTo>
                  <a:lnTo>
                    <a:pt x="692" y="6224"/>
                  </a:lnTo>
                  <a:lnTo>
                    <a:pt x="530" y="6386"/>
                  </a:lnTo>
                  <a:lnTo>
                    <a:pt x="326" y="6549"/>
                  </a:lnTo>
                  <a:lnTo>
                    <a:pt x="164" y="6793"/>
                  </a:lnTo>
                  <a:lnTo>
                    <a:pt x="82" y="6997"/>
                  </a:lnTo>
                  <a:lnTo>
                    <a:pt x="42" y="7200"/>
                  </a:lnTo>
                  <a:lnTo>
                    <a:pt x="1" y="7403"/>
                  </a:lnTo>
                  <a:lnTo>
                    <a:pt x="1" y="7647"/>
                  </a:lnTo>
                  <a:lnTo>
                    <a:pt x="1" y="7851"/>
                  </a:lnTo>
                  <a:lnTo>
                    <a:pt x="42" y="8054"/>
                  </a:lnTo>
                  <a:lnTo>
                    <a:pt x="164" y="8257"/>
                  </a:lnTo>
                  <a:lnTo>
                    <a:pt x="286" y="8420"/>
                  </a:lnTo>
                  <a:lnTo>
                    <a:pt x="448" y="8583"/>
                  </a:lnTo>
                  <a:lnTo>
                    <a:pt x="692" y="8705"/>
                  </a:lnTo>
                  <a:lnTo>
                    <a:pt x="977" y="8786"/>
                  </a:lnTo>
                  <a:lnTo>
                    <a:pt x="1221" y="8827"/>
                  </a:lnTo>
                  <a:lnTo>
                    <a:pt x="1831" y="8868"/>
                  </a:lnTo>
                  <a:lnTo>
                    <a:pt x="2360" y="8908"/>
                  </a:lnTo>
                  <a:lnTo>
                    <a:pt x="2645" y="11715"/>
                  </a:lnTo>
                  <a:lnTo>
                    <a:pt x="3011" y="14847"/>
                  </a:lnTo>
                  <a:lnTo>
                    <a:pt x="4638" y="14969"/>
                  </a:lnTo>
                  <a:lnTo>
                    <a:pt x="6306" y="15010"/>
                  </a:lnTo>
                  <a:lnTo>
                    <a:pt x="7933" y="15010"/>
                  </a:lnTo>
                  <a:lnTo>
                    <a:pt x="9600" y="14928"/>
                  </a:lnTo>
                  <a:lnTo>
                    <a:pt x="9560" y="12976"/>
                  </a:lnTo>
                  <a:lnTo>
                    <a:pt x="9560" y="11756"/>
                  </a:lnTo>
                  <a:lnTo>
                    <a:pt x="9600" y="11227"/>
                  </a:lnTo>
                  <a:lnTo>
                    <a:pt x="10699" y="11023"/>
                  </a:lnTo>
                  <a:lnTo>
                    <a:pt x="11268" y="10861"/>
                  </a:lnTo>
                  <a:lnTo>
                    <a:pt x="11797" y="10698"/>
                  </a:lnTo>
                  <a:lnTo>
                    <a:pt x="12326" y="10413"/>
                  </a:lnTo>
                  <a:lnTo>
                    <a:pt x="12814" y="10088"/>
                  </a:lnTo>
                  <a:lnTo>
                    <a:pt x="13058" y="9925"/>
                  </a:lnTo>
                  <a:lnTo>
                    <a:pt x="13261" y="9722"/>
                  </a:lnTo>
                  <a:lnTo>
                    <a:pt x="13465" y="9478"/>
                  </a:lnTo>
                  <a:lnTo>
                    <a:pt x="13627" y="9234"/>
                  </a:lnTo>
                  <a:lnTo>
                    <a:pt x="13383" y="9315"/>
                  </a:lnTo>
                  <a:lnTo>
                    <a:pt x="13180" y="9356"/>
                  </a:lnTo>
                  <a:lnTo>
                    <a:pt x="12936" y="9356"/>
                  </a:lnTo>
                  <a:lnTo>
                    <a:pt x="12692" y="9315"/>
                  </a:lnTo>
                  <a:lnTo>
                    <a:pt x="12448" y="9234"/>
                  </a:lnTo>
                  <a:lnTo>
                    <a:pt x="12204" y="9152"/>
                  </a:lnTo>
                  <a:lnTo>
                    <a:pt x="12000" y="9071"/>
                  </a:lnTo>
                  <a:lnTo>
                    <a:pt x="11797" y="8908"/>
                  </a:lnTo>
                  <a:lnTo>
                    <a:pt x="11634" y="8746"/>
                  </a:lnTo>
                  <a:lnTo>
                    <a:pt x="11472" y="8583"/>
                  </a:lnTo>
                  <a:lnTo>
                    <a:pt x="11350" y="8380"/>
                  </a:lnTo>
                  <a:lnTo>
                    <a:pt x="11228" y="8135"/>
                  </a:lnTo>
                  <a:lnTo>
                    <a:pt x="11146" y="7932"/>
                  </a:lnTo>
                  <a:lnTo>
                    <a:pt x="11106" y="7688"/>
                  </a:lnTo>
                  <a:lnTo>
                    <a:pt x="11065" y="7444"/>
                  </a:lnTo>
                  <a:lnTo>
                    <a:pt x="11065" y="7200"/>
                  </a:lnTo>
                  <a:lnTo>
                    <a:pt x="11431" y="7322"/>
                  </a:lnTo>
                  <a:lnTo>
                    <a:pt x="11797" y="7444"/>
                  </a:lnTo>
                  <a:lnTo>
                    <a:pt x="12163" y="7485"/>
                  </a:lnTo>
                  <a:lnTo>
                    <a:pt x="12529" y="7525"/>
                  </a:lnTo>
                  <a:lnTo>
                    <a:pt x="12895" y="7566"/>
                  </a:lnTo>
                  <a:lnTo>
                    <a:pt x="13261" y="7525"/>
                  </a:lnTo>
                  <a:lnTo>
                    <a:pt x="13627" y="7485"/>
                  </a:lnTo>
                  <a:lnTo>
                    <a:pt x="13994" y="7403"/>
                  </a:lnTo>
                  <a:lnTo>
                    <a:pt x="13953" y="6590"/>
                  </a:lnTo>
                  <a:lnTo>
                    <a:pt x="13912" y="6061"/>
                  </a:lnTo>
                  <a:lnTo>
                    <a:pt x="13871" y="5817"/>
                  </a:lnTo>
                  <a:lnTo>
                    <a:pt x="14278" y="5858"/>
                  </a:lnTo>
                  <a:lnTo>
                    <a:pt x="14482" y="5858"/>
                  </a:lnTo>
                  <a:lnTo>
                    <a:pt x="14644" y="5817"/>
                  </a:lnTo>
                  <a:lnTo>
                    <a:pt x="14848" y="5736"/>
                  </a:lnTo>
                  <a:lnTo>
                    <a:pt x="15010" y="5654"/>
                  </a:lnTo>
                  <a:lnTo>
                    <a:pt x="15132" y="5532"/>
                  </a:lnTo>
                  <a:lnTo>
                    <a:pt x="15254" y="5329"/>
                  </a:lnTo>
                  <a:lnTo>
                    <a:pt x="15254" y="5166"/>
                  </a:lnTo>
                  <a:lnTo>
                    <a:pt x="15214" y="4963"/>
                  </a:lnTo>
                  <a:lnTo>
                    <a:pt x="15132" y="4800"/>
                  </a:lnTo>
                  <a:lnTo>
                    <a:pt x="15051" y="4759"/>
                  </a:lnTo>
                  <a:lnTo>
                    <a:pt x="14970" y="4719"/>
                  </a:lnTo>
                  <a:lnTo>
                    <a:pt x="14807" y="4678"/>
                  </a:lnTo>
                  <a:lnTo>
                    <a:pt x="14644" y="4678"/>
                  </a:lnTo>
                  <a:lnTo>
                    <a:pt x="14360" y="4637"/>
                  </a:lnTo>
                  <a:lnTo>
                    <a:pt x="14116" y="4515"/>
                  </a:lnTo>
                  <a:lnTo>
                    <a:pt x="13871" y="4353"/>
                  </a:lnTo>
                  <a:lnTo>
                    <a:pt x="13668" y="4109"/>
                  </a:lnTo>
                  <a:lnTo>
                    <a:pt x="13505" y="3824"/>
                  </a:lnTo>
                  <a:lnTo>
                    <a:pt x="13383" y="3498"/>
                  </a:lnTo>
                  <a:lnTo>
                    <a:pt x="13261" y="3132"/>
                  </a:lnTo>
                  <a:lnTo>
                    <a:pt x="13180" y="2726"/>
                  </a:lnTo>
                  <a:lnTo>
                    <a:pt x="13017" y="1953"/>
                  </a:lnTo>
                  <a:lnTo>
                    <a:pt x="12936" y="1180"/>
                  </a:lnTo>
                  <a:lnTo>
                    <a:pt x="12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2;p42">
              <a:extLst>
                <a:ext uri="{FF2B5EF4-FFF2-40B4-BE49-F238E27FC236}">
                  <a16:creationId xmlns:a16="http://schemas.microsoft.com/office/drawing/2014/main" id="{E24B7A9F-FF49-CECF-A823-52048926511D}"/>
                </a:ext>
              </a:extLst>
            </p:cNvPr>
            <p:cNvSpPr/>
            <p:nvPr/>
          </p:nvSpPr>
          <p:spPr>
            <a:xfrm>
              <a:off x="1759400" y="4333500"/>
              <a:ext cx="391525" cy="385450"/>
            </a:xfrm>
            <a:custGeom>
              <a:avLst/>
              <a:gdLst/>
              <a:ahLst/>
              <a:cxnLst/>
              <a:rect l="l" t="t" r="r" b="b"/>
              <a:pathLst>
                <a:path w="15661" h="15418" extrusionOk="0">
                  <a:moveTo>
                    <a:pt x="12869" y="367"/>
                  </a:moveTo>
                  <a:lnTo>
                    <a:pt x="12976" y="1547"/>
                  </a:lnTo>
                  <a:lnTo>
                    <a:pt x="13058" y="2238"/>
                  </a:lnTo>
                  <a:lnTo>
                    <a:pt x="13180" y="2889"/>
                  </a:lnTo>
                  <a:lnTo>
                    <a:pt x="13342" y="3540"/>
                  </a:lnTo>
                  <a:lnTo>
                    <a:pt x="13424" y="3865"/>
                  </a:lnTo>
                  <a:lnTo>
                    <a:pt x="13586" y="4150"/>
                  </a:lnTo>
                  <a:lnTo>
                    <a:pt x="13749" y="4475"/>
                  </a:lnTo>
                  <a:lnTo>
                    <a:pt x="13952" y="4719"/>
                  </a:lnTo>
                  <a:lnTo>
                    <a:pt x="14237" y="4923"/>
                  </a:lnTo>
                  <a:lnTo>
                    <a:pt x="14522" y="5045"/>
                  </a:lnTo>
                  <a:lnTo>
                    <a:pt x="14766" y="5085"/>
                  </a:lnTo>
                  <a:lnTo>
                    <a:pt x="15010" y="5085"/>
                  </a:lnTo>
                  <a:lnTo>
                    <a:pt x="15132" y="5126"/>
                  </a:lnTo>
                  <a:lnTo>
                    <a:pt x="15213" y="5167"/>
                  </a:lnTo>
                  <a:lnTo>
                    <a:pt x="15254" y="5248"/>
                  </a:lnTo>
                  <a:lnTo>
                    <a:pt x="15295" y="5370"/>
                  </a:lnTo>
                  <a:lnTo>
                    <a:pt x="15254" y="5573"/>
                  </a:lnTo>
                  <a:lnTo>
                    <a:pt x="15132" y="5696"/>
                  </a:lnTo>
                  <a:lnTo>
                    <a:pt x="15010" y="5777"/>
                  </a:lnTo>
                  <a:lnTo>
                    <a:pt x="14807" y="5818"/>
                  </a:lnTo>
                  <a:lnTo>
                    <a:pt x="14400" y="5858"/>
                  </a:lnTo>
                  <a:lnTo>
                    <a:pt x="13993" y="5858"/>
                  </a:lnTo>
                  <a:lnTo>
                    <a:pt x="13952" y="5899"/>
                  </a:lnTo>
                  <a:lnTo>
                    <a:pt x="13912" y="5980"/>
                  </a:lnTo>
                  <a:lnTo>
                    <a:pt x="13912" y="6102"/>
                  </a:lnTo>
                  <a:lnTo>
                    <a:pt x="13912" y="6184"/>
                  </a:lnTo>
                  <a:lnTo>
                    <a:pt x="13952" y="6346"/>
                  </a:lnTo>
                  <a:lnTo>
                    <a:pt x="13993" y="6875"/>
                  </a:lnTo>
                  <a:lnTo>
                    <a:pt x="14026" y="7473"/>
                  </a:lnTo>
                  <a:lnTo>
                    <a:pt x="14026" y="7473"/>
                  </a:lnTo>
                  <a:lnTo>
                    <a:pt x="13790" y="7526"/>
                  </a:lnTo>
                  <a:lnTo>
                    <a:pt x="13424" y="7567"/>
                  </a:lnTo>
                  <a:lnTo>
                    <a:pt x="12732" y="7567"/>
                  </a:lnTo>
                  <a:lnTo>
                    <a:pt x="12366" y="7526"/>
                  </a:lnTo>
                  <a:lnTo>
                    <a:pt x="12000" y="7445"/>
                  </a:lnTo>
                  <a:lnTo>
                    <a:pt x="11675" y="7363"/>
                  </a:lnTo>
                  <a:lnTo>
                    <a:pt x="11309" y="7241"/>
                  </a:lnTo>
                  <a:lnTo>
                    <a:pt x="11227" y="7201"/>
                  </a:lnTo>
                  <a:lnTo>
                    <a:pt x="11146" y="7241"/>
                  </a:lnTo>
                  <a:lnTo>
                    <a:pt x="11105" y="7323"/>
                  </a:lnTo>
                  <a:lnTo>
                    <a:pt x="11064" y="7404"/>
                  </a:lnTo>
                  <a:lnTo>
                    <a:pt x="11064" y="7689"/>
                  </a:lnTo>
                  <a:lnTo>
                    <a:pt x="11105" y="7973"/>
                  </a:lnTo>
                  <a:lnTo>
                    <a:pt x="11186" y="8217"/>
                  </a:lnTo>
                  <a:lnTo>
                    <a:pt x="11268" y="8461"/>
                  </a:lnTo>
                  <a:lnTo>
                    <a:pt x="11390" y="8665"/>
                  </a:lnTo>
                  <a:lnTo>
                    <a:pt x="11553" y="8909"/>
                  </a:lnTo>
                  <a:lnTo>
                    <a:pt x="11715" y="9072"/>
                  </a:lnTo>
                  <a:lnTo>
                    <a:pt x="11919" y="9234"/>
                  </a:lnTo>
                  <a:lnTo>
                    <a:pt x="12122" y="9397"/>
                  </a:lnTo>
                  <a:lnTo>
                    <a:pt x="12325" y="9519"/>
                  </a:lnTo>
                  <a:lnTo>
                    <a:pt x="12569" y="9600"/>
                  </a:lnTo>
                  <a:lnTo>
                    <a:pt x="12814" y="9682"/>
                  </a:lnTo>
                  <a:lnTo>
                    <a:pt x="13098" y="9722"/>
                  </a:lnTo>
                  <a:lnTo>
                    <a:pt x="13342" y="9722"/>
                  </a:lnTo>
                  <a:lnTo>
                    <a:pt x="13412" y="9713"/>
                  </a:lnTo>
                  <a:lnTo>
                    <a:pt x="13412" y="9713"/>
                  </a:lnTo>
                  <a:lnTo>
                    <a:pt x="13302" y="9844"/>
                  </a:lnTo>
                  <a:lnTo>
                    <a:pt x="13058" y="10048"/>
                  </a:lnTo>
                  <a:lnTo>
                    <a:pt x="12773" y="10251"/>
                  </a:lnTo>
                  <a:lnTo>
                    <a:pt x="12244" y="10577"/>
                  </a:lnTo>
                  <a:lnTo>
                    <a:pt x="11675" y="10821"/>
                  </a:lnTo>
                  <a:lnTo>
                    <a:pt x="10942" y="11024"/>
                  </a:lnTo>
                  <a:lnTo>
                    <a:pt x="10210" y="11146"/>
                  </a:lnTo>
                  <a:lnTo>
                    <a:pt x="9844" y="11227"/>
                  </a:lnTo>
                  <a:lnTo>
                    <a:pt x="9681" y="11309"/>
                  </a:lnTo>
                  <a:lnTo>
                    <a:pt x="9641" y="11349"/>
                  </a:lnTo>
                  <a:lnTo>
                    <a:pt x="9600" y="11472"/>
                  </a:lnTo>
                  <a:lnTo>
                    <a:pt x="9600" y="11960"/>
                  </a:lnTo>
                  <a:lnTo>
                    <a:pt x="9600" y="12448"/>
                  </a:lnTo>
                  <a:lnTo>
                    <a:pt x="9600" y="13993"/>
                  </a:lnTo>
                  <a:lnTo>
                    <a:pt x="9600" y="14939"/>
                  </a:lnTo>
                  <a:lnTo>
                    <a:pt x="9600" y="14939"/>
                  </a:lnTo>
                  <a:lnTo>
                    <a:pt x="8136" y="15010"/>
                  </a:lnTo>
                  <a:lnTo>
                    <a:pt x="6509" y="15051"/>
                  </a:lnTo>
                  <a:lnTo>
                    <a:pt x="4841" y="14970"/>
                  </a:lnTo>
                  <a:lnTo>
                    <a:pt x="3392" y="14861"/>
                  </a:lnTo>
                  <a:lnTo>
                    <a:pt x="3392" y="14861"/>
                  </a:lnTo>
                  <a:lnTo>
                    <a:pt x="3295" y="14278"/>
                  </a:lnTo>
                  <a:lnTo>
                    <a:pt x="3133" y="12854"/>
                  </a:lnTo>
                  <a:lnTo>
                    <a:pt x="2807" y="9804"/>
                  </a:lnTo>
                  <a:lnTo>
                    <a:pt x="2767" y="9316"/>
                  </a:lnTo>
                  <a:lnTo>
                    <a:pt x="2767" y="9153"/>
                  </a:lnTo>
                  <a:lnTo>
                    <a:pt x="2767" y="9112"/>
                  </a:lnTo>
                  <a:lnTo>
                    <a:pt x="2726" y="8990"/>
                  </a:lnTo>
                  <a:lnTo>
                    <a:pt x="2685" y="8950"/>
                  </a:lnTo>
                  <a:lnTo>
                    <a:pt x="2563" y="8909"/>
                  </a:lnTo>
                  <a:lnTo>
                    <a:pt x="1912" y="8868"/>
                  </a:lnTo>
                  <a:lnTo>
                    <a:pt x="1546" y="8868"/>
                  </a:lnTo>
                  <a:lnTo>
                    <a:pt x="1221" y="8787"/>
                  </a:lnTo>
                  <a:lnTo>
                    <a:pt x="895" y="8706"/>
                  </a:lnTo>
                  <a:lnTo>
                    <a:pt x="773" y="8624"/>
                  </a:lnTo>
                  <a:lnTo>
                    <a:pt x="651" y="8543"/>
                  </a:lnTo>
                  <a:lnTo>
                    <a:pt x="529" y="8421"/>
                  </a:lnTo>
                  <a:lnTo>
                    <a:pt x="448" y="8258"/>
                  </a:lnTo>
                  <a:lnTo>
                    <a:pt x="407" y="8095"/>
                  </a:lnTo>
                  <a:lnTo>
                    <a:pt x="367" y="7892"/>
                  </a:lnTo>
                  <a:lnTo>
                    <a:pt x="407" y="7526"/>
                  </a:lnTo>
                  <a:lnTo>
                    <a:pt x="489" y="7201"/>
                  </a:lnTo>
                  <a:lnTo>
                    <a:pt x="651" y="6916"/>
                  </a:lnTo>
                  <a:lnTo>
                    <a:pt x="895" y="6672"/>
                  </a:lnTo>
                  <a:lnTo>
                    <a:pt x="1180" y="6468"/>
                  </a:lnTo>
                  <a:lnTo>
                    <a:pt x="1506" y="6306"/>
                  </a:lnTo>
                  <a:lnTo>
                    <a:pt x="1831" y="6224"/>
                  </a:lnTo>
                  <a:lnTo>
                    <a:pt x="2156" y="6143"/>
                  </a:lnTo>
                  <a:lnTo>
                    <a:pt x="2197" y="6102"/>
                  </a:lnTo>
                  <a:lnTo>
                    <a:pt x="2238" y="6062"/>
                  </a:lnTo>
                  <a:lnTo>
                    <a:pt x="2278" y="5899"/>
                  </a:lnTo>
                  <a:lnTo>
                    <a:pt x="2116" y="4719"/>
                  </a:lnTo>
                  <a:lnTo>
                    <a:pt x="1953" y="3499"/>
                  </a:lnTo>
                  <a:lnTo>
                    <a:pt x="1872" y="2930"/>
                  </a:lnTo>
                  <a:lnTo>
                    <a:pt x="1790" y="2401"/>
                  </a:lnTo>
                  <a:lnTo>
                    <a:pt x="1709" y="1872"/>
                  </a:lnTo>
                  <a:lnTo>
                    <a:pt x="1709" y="1587"/>
                  </a:lnTo>
                  <a:lnTo>
                    <a:pt x="1709" y="1483"/>
                  </a:lnTo>
                  <a:lnTo>
                    <a:pt x="1709" y="1483"/>
                  </a:lnTo>
                  <a:lnTo>
                    <a:pt x="10007" y="570"/>
                  </a:lnTo>
                  <a:lnTo>
                    <a:pt x="10048" y="570"/>
                  </a:lnTo>
                  <a:lnTo>
                    <a:pt x="10780" y="448"/>
                  </a:lnTo>
                  <a:lnTo>
                    <a:pt x="11553" y="408"/>
                  </a:lnTo>
                  <a:lnTo>
                    <a:pt x="12285" y="367"/>
                  </a:lnTo>
                  <a:close/>
                  <a:moveTo>
                    <a:pt x="12244" y="1"/>
                  </a:moveTo>
                  <a:lnTo>
                    <a:pt x="11471" y="42"/>
                  </a:lnTo>
                  <a:lnTo>
                    <a:pt x="10698" y="82"/>
                  </a:lnTo>
                  <a:lnTo>
                    <a:pt x="9966" y="204"/>
                  </a:lnTo>
                  <a:lnTo>
                    <a:pt x="9955" y="210"/>
                  </a:lnTo>
                  <a:lnTo>
                    <a:pt x="9955" y="210"/>
                  </a:lnTo>
                  <a:lnTo>
                    <a:pt x="1506" y="1140"/>
                  </a:lnTo>
                  <a:lnTo>
                    <a:pt x="1384" y="1180"/>
                  </a:lnTo>
                  <a:lnTo>
                    <a:pt x="1343" y="1221"/>
                  </a:lnTo>
                  <a:lnTo>
                    <a:pt x="1343" y="1302"/>
                  </a:lnTo>
                  <a:lnTo>
                    <a:pt x="1302" y="1587"/>
                  </a:lnTo>
                  <a:lnTo>
                    <a:pt x="1343" y="1872"/>
                  </a:lnTo>
                  <a:lnTo>
                    <a:pt x="1424" y="2441"/>
                  </a:lnTo>
                  <a:lnTo>
                    <a:pt x="1506" y="3011"/>
                  </a:lnTo>
                  <a:lnTo>
                    <a:pt x="1587" y="3580"/>
                  </a:lnTo>
                  <a:lnTo>
                    <a:pt x="1750" y="4801"/>
                  </a:lnTo>
                  <a:lnTo>
                    <a:pt x="1886" y="5821"/>
                  </a:lnTo>
                  <a:lnTo>
                    <a:pt x="1886" y="5821"/>
                  </a:lnTo>
                  <a:lnTo>
                    <a:pt x="1628" y="5899"/>
                  </a:lnTo>
                  <a:lnTo>
                    <a:pt x="1261" y="6021"/>
                  </a:lnTo>
                  <a:lnTo>
                    <a:pt x="895" y="6224"/>
                  </a:lnTo>
                  <a:lnTo>
                    <a:pt x="570" y="6468"/>
                  </a:lnTo>
                  <a:lnTo>
                    <a:pt x="326" y="6794"/>
                  </a:lnTo>
                  <a:lnTo>
                    <a:pt x="123" y="7160"/>
                  </a:lnTo>
                  <a:lnTo>
                    <a:pt x="1" y="7526"/>
                  </a:lnTo>
                  <a:lnTo>
                    <a:pt x="1" y="7770"/>
                  </a:lnTo>
                  <a:lnTo>
                    <a:pt x="1" y="7973"/>
                  </a:lnTo>
                  <a:lnTo>
                    <a:pt x="41" y="8177"/>
                  </a:lnTo>
                  <a:lnTo>
                    <a:pt x="123" y="8339"/>
                  </a:lnTo>
                  <a:lnTo>
                    <a:pt x="163" y="8502"/>
                  </a:lnTo>
                  <a:lnTo>
                    <a:pt x="285" y="8665"/>
                  </a:lnTo>
                  <a:lnTo>
                    <a:pt x="407" y="8828"/>
                  </a:lnTo>
                  <a:lnTo>
                    <a:pt x="570" y="8950"/>
                  </a:lnTo>
                  <a:lnTo>
                    <a:pt x="733" y="9031"/>
                  </a:lnTo>
                  <a:lnTo>
                    <a:pt x="895" y="9112"/>
                  </a:lnTo>
                  <a:lnTo>
                    <a:pt x="1302" y="9234"/>
                  </a:lnTo>
                  <a:lnTo>
                    <a:pt x="1750" y="9234"/>
                  </a:lnTo>
                  <a:lnTo>
                    <a:pt x="2400" y="9267"/>
                  </a:lnTo>
                  <a:lnTo>
                    <a:pt x="2400" y="9267"/>
                  </a:lnTo>
                  <a:lnTo>
                    <a:pt x="2400" y="9316"/>
                  </a:lnTo>
                  <a:lnTo>
                    <a:pt x="2441" y="9600"/>
                  </a:lnTo>
                  <a:lnTo>
                    <a:pt x="2563" y="10983"/>
                  </a:lnTo>
                  <a:lnTo>
                    <a:pt x="2929" y="14156"/>
                  </a:lnTo>
                  <a:lnTo>
                    <a:pt x="2970" y="14644"/>
                  </a:lnTo>
                  <a:lnTo>
                    <a:pt x="3051" y="15092"/>
                  </a:lnTo>
                  <a:lnTo>
                    <a:pt x="3051" y="15132"/>
                  </a:lnTo>
                  <a:lnTo>
                    <a:pt x="3092" y="15173"/>
                  </a:lnTo>
                  <a:lnTo>
                    <a:pt x="3214" y="15214"/>
                  </a:lnTo>
                  <a:lnTo>
                    <a:pt x="4841" y="15336"/>
                  </a:lnTo>
                  <a:lnTo>
                    <a:pt x="6509" y="15417"/>
                  </a:lnTo>
                  <a:lnTo>
                    <a:pt x="8136" y="15376"/>
                  </a:lnTo>
                  <a:lnTo>
                    <a:pt x="9803" y="15295"/>
                  </a:lnTo>
                  <a:lnTo>
                    <a:pt x="9844" y="15295"/>
                  </a:lnTo>
                  <a:lnTo>
                    <a:pt x="9926" y="15254"/>
                  </a:lnTo>
                  <a:lnTo>
                    <a:pt x="9966" y="15214"/>
                  </a:lnTo>
                  <a:lnTo>
                    <a:pt x="9966" y="15132"/>
                  </a:lnTo>
                  <a:lnTo>
                    <a:pt x="9966" y="12692"/>
                  </a:lnTo>
                  <a:lnTo>
                    <a:pt x="9966" y="11594"/>
                  </a:lnTo>
                  <a:lnTo>
                    <a:pt x="10170" y="11553"/>
                  </a:lnTo>
                  <a:lnTo>
                    <a:pt x="10536" y="11472"/>
                  </a:lnTo>
                  <a:lnTo>
                    <a:pt x="11268" y="11309"/>
                  </a:lnTo>
                  <a:lnTo>
                    <a:pt x="11959" y="11105"/>
                  </a:lnTo>
                  <a:lnTo>
                    <a:pt x="12569" y="10821"/>
                  </a:lnTo>
                  <a:lnTo>
                    <a:pt x="13098" y="10495"/>
                  </a:lnTo>
                  <a:lnTo>
                    <a:pt x="13342" y="10292"/>
                  </a:lnTo>
                  <a:lnTo>
                    <a:pt x="13586" y="10048"/>
                  </a:lnTo>
                  <a:lnTo>
                    <a:pt x="13830" y="9804"/>
                  </a:lnTo>
                  <a:lnTo>
                    <a:pt x="13993" y="9560"/>
                  </a:lnTo>
                  <a:lnTo>
                    <a:pt x="14034" y="9438"/>
                  </a:lnTo>
                  <a:lnTo>
                    <a:pt x="13993" y="9356"/>
                  </a:lnTo>
                  <a:lnTo>
                    <a:pt x="13912" y="9275"/>
                  </a:lnTo>
                  <a:lnTo>
                    <a:pt x="13790" y="9275"/>
                  </a:lnTo>
                  <a:lnTo>
                    <a:pt x="13546" y="9316"/>
                  </a:lnTo>
                  <a:lnTo>
                    <a:pt x="13342" y="9356"/>
                  </a:lnTo>
                  <a:lnTo>
                    <a:pt x="13098" y="9356"/>
                  </a:lnTo>
                  <a:lnTo>
                    <a:pt x="12895" y="9316"/>
                  </a:lnTo>
                  <a:lnTo>
                    <a:pt x="12691" y="9275"/>
                  </a:lnTo>
                  <a:lnTo>
                    <a:pt x="12488" y="9194"/>
                  </a:lnTo>
                  <a:lnTo>
                    <a:pt x="12285" y="9072"/>
                  </a:lnTo>
                  <a:lnTo>
                    <a:pt x="12122" y="8950"/>
                  </a:lnTo>
                  <a:lnTo>
                    <a:pt x="11959" y="8828"/>
                  </a:lnTo>
                  <a:lnTo>
                    <a:pt x="11837" y="8665"/>
                  </a:lnTo>
                  <a:lnTo>
                    <a:pt x="11715" y="8461"/>
                  </a:lnTo>
                  <a:lnTo>
                    <a:pt x="11593" y="8299"/>
                  </a:lnTo>
                  <a:lnTo>
                    <a:pt x="11553" y="8095"/>
                  </a:lnTo>
                  <a:lnTo>
                    <a:pt x="11471" y="7851"/>
                  </a:lnTo>
                  <a:lnTo>
                    <a:pt x="11471" y="7675"/>
                  </a:lnTo>
                  <a:lnTo>
                    <a:pt x="11471" y="7675"/>
                  </a:lnTo>
                  <a:lnTo>
                    <a:pt x="11593" y="7729"/>
                  </a:lnTo>
                  <a:lnTo>
                    <a:pt x="11959" y="7811"/>
                  </a:lnTo>
                  <a:lnTo>
                    <a:pt x="12325" y="7892"/>
                  </a:lnTo>
                  <a:lnTo>
                    <a:pt x="12732" y="7933"/>
                  </a:lnTo>
                  <a:lnTo>
                    <a:pt x="13505" y="7933"/>
                  </a:lnTo>
                  <a:lnTo>
                    <a:pt x="13871" y="7892"/>
                  </a:lnTo>
                  <a:lnTo>
                    <a:pt x="14237" y="7811"/>
                  </a:lnTo>
                  <a:lnTo>
                    <a:pt x="14359" y="7729"/>
                  </a:lnTo>
                  <a:lnTo>
                    <a:pt x="14400" y="7607"/>
                  </a:lnTo>
                  <a:lnTo>
                    <a:pt x="14319" y="6712"/>
                  </a:lnTo>
                  <a:lnTo>
                    <a:pt x="14319" y="6265"/>
                  </a:lnTo>
                  <a:lnTo>
                    <a:pt x="14312" y="6224"/>
                  </a:lnTo>
                  <a:lnTo>
                    <a:pt x="14725" y="6224"/>
                  </a:lnTo>
                  <a:lnTo>
                    <a:pt x="15010" y="6143"/>
                  </a:lnTo>
                  <a:lnTo>
                    <a:pt x="15173" y="6102"/>
                  </a:lnTo>
                  <a:lnTo>
                    <a:pt x="15295" y="6021"/>
                  </a:lnTo>
                  <a:lnTo>
                    <a:pt x="15457" y="5858"/>
                  </a:lnTo>
                  <a:lnTo>
                    <a:pt x="15580" y="5655"/>
                  </a:lnTo>
                  <a:lnTo>
                    <a:pt x="15661" y="5451"/>
                  </a:lnTo>
                  <a:lnTo>
                    <a:pt x="15620" y="5207"/>
                  </a:lnTo>
                  <a:lnTo>
                    <a:pt x="15539" y="4963"/>
                  </a:lnTo>
                  <a:lnTo>
                    <a:pt x="15376" y="4841"/>
                  </a:lnTo>
                  <a:lnTo>
                    <a:pt x="15173" y="4719"/>
                  </a:lnTo>
                  <a:lnTo>
                    <a:pt x="14929" y="4719"/>
                  </a:lnTo>
                  <a:lnTo>
                    <a:pt x="14603" y="4679"/>
                  </a:lnTo>
                  <a:lnTo>
                    <a:pt x="14481" y="4597"/>
                  </a:lnTo>
                  <a:lnTo>
                    <a:pt x="14319" y="4516"/>
                  </a:lnTo>
                  <a:lnTo>
                    <a:pt x="14115" y="4272"/>
                  </a:lnTo>
                  <a:lnTo>
                    <a:pt x="13912" y="3987"/>
                  </a:lnTo>
                  <a:lnTo>
                    <a:pt x="13749" y="3662"/>
                  </a:lnTo>
                  <a:lnTo>
                    <a:pt x="13668" y="3336"/>
                  </a:lnTo>
                  <a:lnTo>
                    <a:pt x="13546" y="2930"/>
                  </a:lnTo>
                  <a:lnTo>
                    <a:pt x="13464" y="2523"/>
                  </a:lnTo>
                  <a:lnTo>
                    <a:pt x="13342" y="1709"/>
                  </a:lnTo>
                  <a:lnTo>
                    <a:pt x="13220" y="204"/>
                  </a:lnTo>
                  <a:lnTo>
                    <a:pt x="13180" y="42"/>
                  </a:lnTo>
                  <a:lnTo>
                    <a:pt x="13098" y="42"/>
                  </a:lnTo>
                  <a:lnTo>
                    <a:pt x="130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3;p42">
              <a:extLst>
                <a:ext uri="{FF2B5EF4-FFF2-40B4-BE49-F238E27FC236}">
                  <a16:creationId xmlns:a16="http://schemas.microsoft.com/office/drawing/2014/main" id="{BEEE2360-B389-3D66-222C-0ABEC131B8E1}"/>
                </a:ext>
              </a:extLst>
            </p:cNvPr>
            <p:cNvSpPr/>
            <p:nvPr/>
          </p:nvSpPr>
          <p:spPr>
            <a:xfrm>
              <a:off x="1774650" y="4357925"/>
              <a:ext cx="69175" cy="133225"/>
            </a:xfrm>
            <a:custGeom>
              <a:avLst/>
              <a:gdLst/>
              <a:ahLst/>
              <a:cxnLst/>
              <a:rect l="l" t="t" r="r" b="b"/>
              <a:pathLst>
                <a:path w="2767" h="5329" extrusionOk="0">
                  <a:moveTo>
                    <a:pt x="2482" y="0"/>
                  </a:moveTo>
                  <a:lnTo>
                    <a:pt x="1343" y="203"/>
                  </a:lnTo>
                  <a:lnTo>
                    <a:pt x="774" y="244"/>
                  </a:lnTo>
                  <a:lnTo>
                    <a:pt x="163" y="285"/>
                  </a:lnTo>
                  <a:lnTo>
                    <a:pt x="123" y="285"/>
                  </a:lnTo>
                  <a:lnTo>
                    <a:pt x="41" y="325"/>
                  </a:lnTo>
                  <a:lnTo>
                    <a:pt x="1" y="366"/>
                  </a:lnTo>
                  <a:lnTo>
                    <a:pt x="1" y="448"/>
                  </a:lnTo>
                  <a:lnTo>
                    <a:pt x="123" y="1708"/>
                  </a:lnTo>
                  <a:lnTo>
                    <a:pt x="326" y="2929"/>
                  </a:lnTo>
                  <a:lnTo>
                    <a:pt x="489" y="3580"/>
                  </a:lnTo>
                  <a:lnTo>
                    <a:pt x="651" y="4230"/>
                  </a:lnTo>
                  <a:lnTo>
                    <a:pt x="814" y="4719"/>
                  </a:lnTo>
                  <a:lnTo>
                    <a:pt x="936" y="4963"/>
                  </a:lnTo>
                  <a:lnTo>
                    <a:pt x="1099" y="5166"/>
                  </a:lnTo>
                  <a:lnTo>
                    <a:pt x="1262" y="5288"/>
                  </a:lnTo>
                  <a:lnTo>
                    <a:pt x="1424" y="5329"/>
                  </a:lnTo>
                  <a:lnTo>
                    <a:pt x="1587" y="5329"/>
                  </a:lnTo>
                  <a:lnTo>
                    <a:pt x="1750" y="5288"/>
                  </a:lnTo>
                  <a:lnTo>
                    <a:pt x="1872" y="5207"/>
                  </a:lnTo>
                  <a:lnTo>
                    <a:pt x="1994" y="5085"/>
                  </a:lnTo>
                  <a:lnTo>
                    <a:pt x="2116" y="4963"/>
                  </a:lnTo>
                  <a:lnTo>
                    <a:pt x="2197" y="4800"/>
                  </a:lnTo>
                  <a:lnTo>
                    <a:pt x="2319" y="4474"/>
                  </a:lnTo>
                  <a:lnTo>
                    <a:pt x="2360" y="4149"/>
                  </a:lnTo>
                  <a:lnTo>
                    <a:pt x="2441" y="3458"/>
                  </a:lnTo>
                  <a:lnTo>
                    <a:pt x="2482" y="3051"/>
                  </a:lnTo>
                  <a:lnTo>
                    <a:pt x="2523" y="2644"/>
                  </a:lnTo>
                  <a:lnTo>
                    <a:pt x="2685" y="1790"/>
                  </a:lnTo>
                  <a:lnTo>
                    <a:pt x="2726" y="1383"/>
                  </a:lnTo>
                  <a:lnTo>
                    <a:pt x="2767" y="976"/>
                  </a:lnTo>
                  <a:lnTo>
                    <a:pt x="2767" y="529"/>
                  </a:lnTo>
                  <a:lnTo>
                    <a:pt x="2685" y="122"/>
                  </a:lnTo>
                  <a:lnTo>
                    <a:pt x="2685" y="41"/>
                  </a:lnTo>
                  <a:lnTo>
                    <a:pt x="26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4;p42">
              <a:extLst>
                <a:ext uri="{FF2B5EF4-FFF2-40B4-BE49-F238E27FC236}">
                  <a16:creationId xmlns:a16="http://schemas.microsoft.com/office/drawing/2014/main" id="{82236631-97AC-C2D9-50A3-A402E32D6204}"/>
                </a:ext>
              </a:extLst>
            </p:cNvPr>
            <p:cNvSpPr/>
            <p:nvPr/>
          </p:nvSpPr>
          <p:spPr>
            <a:xfrm>
              <a:off x="1988200" y="4390450"/>
              <a:ext cx="46800" cy="33600"/>
            </a:xfrm>
            <a:custGeom>
              <a:avLst/>
              <a:gdLst/>
              <a:ahLst/>
              <a:cxnLst/>
              <a:rect l="l" t="t" r="r" b="b"/>
              <a:pathLst>
                <a:path w="1872" h="1344" extrusionOk="0">
                  <a:moveTo>
                    <a:pt x="692" y="1"/>
                  </a:moveTo>
                  <a:lnTo>
                    <a:pt x="529" y="41"/>
                  </a:lnTo>
                  <a:lnTo>
                    <a:pt x="407" y="123"/>
                  </a:lnTo>
                  <a:lnTo>
                    <a:pt x="285" y="204"/>
                  </a:lnTo>
                  <a:lnTo>
                    <a:pt x="163" y="326"/>
                  </a:lnTo>
                  <a:lnTo>
                    <a:pt x="82" y="448"/>
                  </a:lnTo>
                  <a:lnTo>
                    <a:pt x="1" y="611"/>
                  </a:lnTo>
                  <a:lnTo>
                    <a:pt x="1" y="774"/>
                  </a:lnTo>
                  <a:lnTo>
                    <a:pt x="1" y="936"/>
                  </a:lnTo>
                  <a:lnTo>
                    <a:pt x="41" y="1099"/>
                  </a:lnTo>
                  <a:lnTo>
                    <a:pt x="123" y="1262"/>
                  </a:lnTo>
                  <a:lnTo>
                    <a:pt x="245" y="1343"/>
                  </a:lnTo>
                  <a:lnTo>
                    <a:pt x="326" y="1343"/>
                  </a:lnTo>
                  <a:lnTo>
                    <a:pt x="367" y="1302"/>
                  </a:lnTo>
                  <a:lnTo>
                    <a:pt x="448" y="1262"/>
                  </a:lnTo>
                  <a:lnTo>
                    <a:pt x="448" y="1221"/>
                  </a:lnTo>
                  <a:lnTo>
                    <a:pt x="489" y="1140"/>
                  </a:lnTo>
                  <a:lnTo>
                    <a:pt x="448" y="1058"/>
                  </a:lnTo>
                  <a:lnTo>
                    <a:pt x="407" y="1018"/>
                  </a:lnTo>
                  <a:lnTo>
                    <a:pt x="367" y="977"/>
                  </a:lnTo>
                  <a:lnTo>
                    <a:pt x="367" y="896"/>
                  </a:lnTo>
                  <a:lnTo>
                    <a:pt x="367" y="855"/>
                  </a:lnTo>
                  <a:lnTo>
                    <a:pt x="367" y="814"/>
                  </a:lnTo>
                  <a:lnTo>
                    <a:pt x="367" y="774"/>
                  </a:lnTo>
                  <a:lnTo>
                    <a:pt x="367" y="733"/>
                  </a:lnTo>
                  <a:lnTo>
                    <a:pt x="367" y="692"/>
                  </a:lnTo>
                  <a:lnTo>
                    <a:pt x="407" y="652"/>
                  </a:lnTo>
                  <a:lnTo>
                    <a:pt x="448" y="529"/>
                  </a:lnTo>
                  <a:lnTo>
                    <a:pt x="489" y="489"/>
                  </a:lnTo>
                  <a:lnTo>
                    <a:pt x="529" y="489"/>
                  </a:lnTo>
                  <a:lnTo>
                    <a:pt x="611" y="407"/>
                  </a:lnTo>
                  <a:lnTo>
                    <a:pt x="733" y="367"/>
                  </a:lnTo>
                  <a:lnTo>
                    <a:pt x="977" y="367"/>
                  </a:lnTo>
                  <a:lnTo>
                    <a:pt x="1099" y="407"/>
                  </a:lnTo>
                  <a:lnTo>
                    <a:pt x="1221" y="448"/>
                  </a:lnTo>
                  <a:lnTo>
                    <a:pt x="1302" y="570"/>
                  </a:lnTo>
                  <a:lnTo>
                    <a:pt x="1384" y="652"/>
                  </a:lnTo>
                  <a:lnTo>
                    <a:pt x="1506" y="896"/>
                  </a:lnTo>
                  <a:lnTo>
                    <a:pt x="1546" y="936"/>
                  </a:lnTo>
                  <a:lnTo>
                    <a:pt x="1587" y="1018"/>
                  </a:lnTo>
                  <a:lnTo>
                    <a:pt x="1750" y="1018"/>
                  </a:lnTo>
                  <a:lnTo>
                    <a:pt x="1790" y="977"/>
                  </a:lnTo>
                  <a:lnTo>
                    <a:pt x="1831" y="936"/>
                  </a:lnTo>
                  <a:lnTo>
                    <a:pt x="1872" y="855"/>
                  </a:lnTo>
                  <a:lnTo>
                    <a:pt x="1872" y="774"/>
                  </a:lnTo>
                  <a:lnTo>
                    <a:pt x="1750" y="489"/>
                  </a:lnTo>
                  <a:lnTo>
                    <a:pt x="1546" y="245"/>
                  </a:lnTo>
                  <a:lnTo>
                    <a:pt x="1302" y="82"/>
                  </a:lnTo>
                  <a:lnTo>
                    <a:pt x="1140" y="41"/>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5;p42">
              <a:extLst>
                <a:ext uri="{FF2B5EF4-FFF2-40B4-BE49-F238E27FC236}">
                  <a16:creationId xmlns:a16="http://schemas.microsoft.com/office/drawing/2014/main" id="{8098826E-721B-867E-E9C0-2C3D651FB925}"/>
                </a:ext>
              </a:extLst>
            </p:cNvPr>
            <p:cNvSpPr/>
            <p:nvPr/>
          </p:nvSpPr>
          <p:spPr>
            <a:xfrm>
              <a:off x="1822450" y="4167750"/>
              <a:ext cx="179000" cy="154600"/>
            </a:xfrm>
            <a:custGeom>
              <a:avLst/>
              <a:gdLst/>
              <a:ahLst/>
              <a:cxnLst/>
              <a:rect l="l" t="t" r="r" b="b"/>
              <a:pathLst>
                <a:path w="7160" h="6184" extrusionOk="0">
                  <a:moveTo>
                    <a:pt x="1994" y="1"/>
                  </a:moveTo>
                  <a:lnTo>
                    <a:pt x="1831" y="41"/>
                  </a:lnTo>
                  <a:lnTo>
                    <a:pt x="1668" y="123"/>
                  </a:lnTo>
                  <a:lnTo>
                    <a:pt x="1546" y="245"/>
                  </a:lnTo>
                  <a:lnTo>
                    <a:pt x="1424" y="407"/>
                  </a:lnTo>
                  <a:lnTo>
                    <a:pt x="1343" y="570"/>
                  </a:lnTo>
                  <a:lnTo>
                    <a:pt x="1302" y="773"/>
                  </a:lnTo>
                  <a:lnTo>
                    <a:pt x="1302" y="977"/>
                  </a:lnTo>
                  <a:lnTo>
                    <a:pt x="1343" y="1221"/>
                  </a:lnTo>
                  <a:lnTo>
                    <a:pt x="1383" y="1424"/>
                  </a:lnTo>
                  <a:lnTo>
                    <a:pt x="1465" y="1628"/>
                  </a:lnTo>
                  <a:lnTo>
                    <a:pt x="1668" y="2034"/>
                  </a:lnTo>
                  <a:lnTo>
                    <a:pt x="1831" y="2441"/>
                  </a:lnTo>
                  <a:lnTo>
                    <a:pt x="1587" y="2360"/>
                  </a:lnTo>
                  <a:lnTo>
                    <a:pt x="1383" y="2279"/>
                  </a:lnTo>
                  <a:lnTo>
                    <a:pt x="1139" y="2238"/>
                  </a:lnTo>
                  <a:lnTo>
                    <a:pt x="855" y="2238"/>
                  </a:lnTo>
                  <a:lnTo>
                    <a:pt x="611" y="2319"/>
                  </a:lnTo>
                  <a:lnTo>
                    <a:pt x="367" y="2441"/>
                  </a:lnTo>
                  <a:lnTo>
                    <a:pt x="163" y="2645"/>
                  </a:lnTo>
                  <a:lnTo>
                    <a:pt x="41" y="2889"/>
                  </a:lnTo>
                  <a:lnTo>
                    <a:pt x="0" y="3011"/>
                  </a:lnTo>
                  <a:lnTo>
                    <a:pt x="0" y="3173"/>
                  </a:lnTo>
                  <a:lnTo>
                    <a:pt x="41" y="3417"/>
                  </a:lnTo>
                  <a:lnTo>
                    <a:pt x="204" y="3661"/>
                  </a:lnTo>
                  <a:lnTo>
                    <a:pt x="407" y="3865"/>
                  </a:lnTo>
                  <a:lnTo>
                    <a:pt x="611" y="3946"/>
                  </a:lnTo>
                  <a:lnTo>
                    <a:pt x="814" y="4028"/>
                  </a:lnTo>
                  <a:lnTo>
                    <a:pt x="1058" y="4068"/>
                  </a:lnTo>
                  <a:lnTo>
                    <a:pt x="1261" y="4068"/>
                  </a:lnTo>
                  <a:lnTo>
                    <a:pt x="1017" y="4434"/>
                  </a:lnTo>
                  <a:lnTo>
                    <a:pt x="936" y="4597"/>
                  </a:lnTo>
                  <a:lnTo>
                    <a:pt x="855" y="4800"/>
                  </a:lnTo>
                  <a:lnTo>
                    <a:pt x="855" y="5085"/>
                  </a:lnTo>
                  <a:lnTo>
                    <a:pt x="895" y="5370"/>
                  </a:lnTo>
                  <a:lnTo>
                    <a:pt x="1017" y="5614"/>
                  </a:lnTo>
                  <a:lnTo>
                    <a:pt x="1180" y="5817"/>
                  </a:lnTo>
                  <a:lnTo>
                    <a:pt x="1343" y="5899"/>
                  </a:lnTo>
                  <a:lnTo>
                    <a:pt x="1465" y="5939"/>
                  </a:lnTo>
                  <a:lnTo>
                    <a:pt x="1750" y="5939"/>
                  </a:lnTo>
                  <a:lnTo>
                    <a:pt x="2034" y="5858"/>
                  </a:lnTo>
                  <a:lnTo>
                    <a:pt x="2278" y="5695"/>
                  </a:lnTo>
                  <a:lnTo>
                    <a:pt x="2482" y="5492"/>
                  </a:lnTo>
                  <a:lnTo>
                    <a:pt x="2644" y="5289"/>
                  </a:lnTo>
                  <a:lnTo>
                    <a:pt x="2929" y="4841"/>
                  </a:lnTo>
                  <a:lnTo>
                    <a:pt x="3010" y="5126"/>
                  </a:lnTo>
                  <a:lnTo>
                    <a:pt x="3092" y="5370"/>
                  </a:lnTo>
                  <a:lnTo>
                    <a:pt x="3173" y="5573"/>
                  </a:lnTo>
                  <a:lnTo>
                    <a:pt x="3336" y="5817"/>
                  </a:lnTo>
                  <a:lnTo>
                    <a:pt x="3539" y="5980"/>
                  </a:lnTo>
                  <a:lnTo>
                    <a:pt x="3824" y="6143"/>
                  </a:lnTo>
                  <a:lnTo>
                    <a:pt x="4109" y="6183"/>
                  </a:lnTo>
                  <a:lnTo>
                    <a:pt x="4271" y="6183"/>
                  </a:lnTo>
                  <a:lnTo>
                    <a:pt x="4393" y="6143"/>
                  </a:lnTo>
                  <a:lnTo>
                    <a:pt x="4556" y="6102"/>
                  </a:lnTo>
                  <a:lnTo>
                    <a:pt x="4678" y="5980"/>
                  </a:lnTo>
                  <a:lnTo>
                    <a:pt x="4760" y="5899"/>
                  </a:lnTo>
                  <a:lnTo>
                    <a:pt x="4841" y="5777"/>
                  </a:lnTo>
                  <a:lnTo>
                    <a:pt x="4963" y="5492"/>
                  </a:lnTo>
                  <a:lnTo>
                    <a:pt x="5004" y="5167"/>
                  </a:lnTo>
                  <a:lnTo>
                    <a:pt x="5004" y="4922"/>
                  </a:lnTo>
                  <a:lnTo>
                    <a:pt x="5004" y="4678"/>
                  </a:lnTo>
                  <a:lnTo>
                    <a:pt x="4922" y="4434"/>
                  </a:lnTo>
                  <a:lnTo>
                    <a:pt x="4841" y="4190"/>
                  </a:lnTo>
                  <a:lnTo>
                    <a:pt x="5451" y="4312"/>
                  </a:lnTo>
                  <a:lnTo>
                    <a:pt x="6061" y="4394"/>
                  </a:lnTo>
                  <a:lnTo>
                    <a:pt x="6427" y="4394"/>
                  </a:lnTo>
                  <a:lnTo>
                    <a:pt x="6590" y="4353"/>
                  </a:lnTo>
                  <a:lnTo>
                    <a:pt x="6753" y="4312"/>
                  </a:lnTo>
                  <a:lnTo>
                    <a:pt x="6915" y="4231"/>
                  </a:lnTo>
                  <a:lnTo>
                    <a:pt x="7037" y="4109"/>
                  </a:lnTo>
                  <a:lnTo>
                    <a:pt x="7119" y="3987"/>
                  </a:lnTo>
                  <a:lnTo>
                    <a:pt x="7159" y="3784"/>
                  </a:lnTo>
                  <a:lnTo>
                    <a:pt x="7159" y="3621"/>
                  </a:lnTo>
                  <a:lnTo>
                    <a:pt x="7119" y="3458"/>
                  </a:lnTo>
                  <a:lnTo>
                    <a:pt x="7078" y="3336"/>
                  </a:lnTo>
                  <a:lnTo>
                    <a:pt x="6997" y="3173"/>
                  </a:lnTo>
                  <a:lnTo>
                    <a:pt x="6875" y="3092"/>
                  </a:lnTo>
                  <a:lnTo>
                    <a:pt x="6753" y="2970"/>
                  </a:lnTo>
                  <a:lnTo>
                    <a:pt x="6468" y="2807"/>
                  </a:lnTo>
                  <a:lnTo>
                    <a:pt x="6143" y="2726"/>
                  </a:lnTo>
                  <a:lnTo>
                    <a:pt x="5776" y="2726"/>
                  </a:lnTo>
                  <a:lnTo>
                    <a:pt x="5451" y="2685"/>
                  </a:lnTo>
                  <a:lnTo>
                    <a:pt x="5085" y="2645"/>
                  </a:lnTo>
                  <a:lnTo>
                    <a:pt x="5370" y="2401"/>
                  </a:lnTo>
                  <a:lnTo>
                    <a:pt x="5614" y="2156"/>
                  </a:lnTo>
                  <a:lnTo>
                    <a:pt x="5695" y="1994"/>
                  </a:lnTo>
                  <a:lnTo>
                    <a:pt x="5776" y="1831"/>
                  </a:lnTo>
                  <a:lnTo>
                    <a:pt x="5817" y="1668"/>
                  </a:lnTo>
                  <a:lnTo>
                    <a:pt x="5817" y="1465"/>
                  </a:lnTo>
                  <a:lnTo>
                    <a:pt x="5776" y="1302"/>
                  </a:lnTo>
                  <a:lnTo>
                    <a:pt x="5736" y="1140"/>
                  </a:lnTo>
                  <a:lnTo>
                    <a:pt x="5614" y="977"/>
                  </a:lnTo>
                  <a:lnTo>
                    <a:pt x="5492" y="855"/>
                  </a:lnTo>
                  <a:lnTo>
                    <a:pt x="5288" y="733"/>
                  </a:lnTo>
                  <a:lnTo>
                    <a:pt x="4800" y="733"/>
                  </a:lnTo>
                  <a:lnTo>
                    <a:pt x="4556" y="814"/>
                  </a:lnTo>
                  <a:lnTo>
                    <a:pt x="4190" y="977"/>
                  </a:lnTo>
                  <a:lnTo>
                    <a:pt x="3824" y="1221"/>
                  </a:lnTo>
                  <a:lnTo>
                    <a:pt x="3499" y="1506"/>
                  </a:lnTo>
                  <a:lnTo>
                    <a:pt x="3173" y="1831"/>
                  </a:lnTo>
                  <a:lnTo>
                    <a:pt x="3092" y="1302"/>
                  </a:lnTo>
                  <a:lnTo>
                    <a:pt x="2970" y="773"/>
                  </a:lnTo>
                  <a:lnTo>
                    <a:pt x="2888" y="529"/>
                  </a:lnTo>
                  <a:lnTo>
                    <a:pt x="2766" y="326"/>
                  </a:lnTo>
                  <a:lnTo>
                    <a:pt x="2604" y="163"/>
                  </a:lnTo>
                  <a:lnTo>
                    <a:pt x="2360" y="41"/>
                  </a:lnTo>
                  <a:lnTo>
                    <a:pt x="21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6;p42">
              <a:extLst>
                <a:ext uri="{FF2B5EF4-FFF2-40B4-BE49-F238E27FC236}">
                  <a16:creationId xmlns:a16="http://schemas.microsoft.com/office/drawing/2014/main" id="{391FB6AE-0C00-B215-844D-42B55EB739EC}"/>
                </a:ext>
              </a:extLst>
            </p:cNvPr>
            <p:cNvSpPr/>
            <p:nvPr/>
          </p:nvSpPr>
          <p:spPr>
            <a:xfrm>
              <a:off x="1864150" y="4215550"/>
              <a:ext cx="73225" cy="69175"/>
            </a:xfrm>
            <a:custGeom>
              <a:avLst/>
              <a:gdLst/>
              <a:ahLst/>
              <a:cxnLst/>
              <a:rect l="l" t="t" r="r" b="b"/>
              <a:pathLst>
                <a:path w="2929" h="2767" extrusionOk="0">
                  <a:moveTo>
                    <a:pt x="1709" y="0"/>
                  </a:moveTo>
                  <a:lnTo>
                    <a:pt x="1383" y="41"/>
                  </a:lnTo>
                  <a:lnTo>
                    <a:pt x="1017" y="122"/>
                  </a:lnTo>
                  <a:lnTo>
                    <a:pt x="814" y="204"/>
                  </a:lnTo>
                  <a:lnTo>
                    <a:pt x="610" y="326"/>
                  </a:lnTo>
                  <a:lnTo>
                    <a:pt x="407" y="489"/>
                  </a:lnTo>
                  <a:lnTo>
                    <a:pt x="244" y="692"/>
                  </a:lnTo>
                  <a:lnTo>
                    <a:pt x="122" y="895"/>
                  </a:lnTo>
                  <a:lnTo>
                    <a:pt x="41" y="1099"/>
                  </a:lnTo>
                  <a:lnTo>
                    <a:pt x="0" y="1343"/>
                  </a:lnTo>
                  <a:lnTo>
                    <a:pt x="0" y="1587"/>
                  </a:lnTo>
                  <a:lnTo>
                    <a:pt x="41" y="1831"/>
                  </a:lnTo>
                  <a:lnTo>
                    <a:pt x="122" y="2034"/>
                  </a:lnTo>
                  <a:lnTo>
                    <a:pt x="244" y="2238"/>
                  </a:lnTo>
                  <a:lnTo>
                    <a:pt x="407" y="2400"/>
                  </a:lnTo>
                  <a:lnTo>
                    <a:pt x="610" y="2563"/>
                  </a:lnTo>
                  <a:lnTo>
                    <a:pt x="814" y="2685"/>
                  </a:lnTo>
                  <a:lnTo>
                    <a:pt x="1058" y="2766"/>
                  </a:lnTo>
                  <a:lnTo>
                    <a:pt x="1546" y="2766"/>
                  </a:lnTo>
                  <a:lnTo>
                    <a:pt x="1831" y="2726"/>
                  </a:lnTo>
                  <a:lnTo>
                    <a:pt x="2075" y="2604"/>
                  </a:lnTo>
                  <a:lnTo>
                    <a:pt x="2278" y="2441"/>
                  </a:lnTo>
                  <a:lnTo>
                    <a:pt x="2481" y="2238"/>
                  </a:lnTo>
                  <a:lnTo>
                    <a:pt x="2644" y="2034"/>
                  </a:lnTo>
                  <a:lnTo>
                    <a:pt x="2766" y="1790"/>
                  </a:lnTo>
                  <a:lnTo>
                    <a:pt x="2888" y="1546"/>
                  </a:lnTo>
                  <a:lnTo>
                    <a:pt x="2888" y="1343"/>
                  </a:lnTo>
                  <a:lnTo>
                    <a:pt x="2929" y="1180"/>
                  </a:lnTo>
                  <a:lnTo>
                    <a:pt x="2888" y="977"/>
                  </a:lnTo>
                  <a:lnTo>
                    <a:pt x="2848" y="814"/>
                  </a:lnTo>
                  <a:lnTo>
                    <a:pt x="2807" y="651"/>
                  </a:lnTo>
                  <a:lnTo>
                    <a:pt x="2685" y="489"/>
                  </a:lnTo>
                  <a:lnTo>
                    <a:pt x="2563" y="326"/>
                  </a:lnTo>
                  <a:lnTo>
                    <a:pt x="2400" y="244"/>
                  </a:lnTo>
                  <a:lnTo>
                    <a:pt x="2237" y="122"/>
                  </a:lnTo>
                  <a:lnTo>
                    <a:pt x="2075" y="82"/>
                  </a:lnTo>
                  <a:lnTo>
                    <a:pt x="17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7;p42">
              <a:extLst>
                <a:ext uri="{FF2B5EF4-FFF2-40B4-BE49-F238E27FC236}">
                  <a16:creationId xmlns:a16="http://schemas.microsoft.com/office/drawing/2014/main" id="{D46BD20C-EDEB-AC4D-9F3F-B841FFF59636}"/>
                </a:ext>
              </a:extLst>
            </p:cNvPr>
            <p:cNvSpPr/>
            <p:nvPr/>
          </p:nvSpPr>
          <p:spPr>
            <a:xfrm>
              <a:off x="1694325" y="4652825"/>
              <a:ext cx="459650" cy="272550"/>
            </a:xfrm>
            <a:custGeom>
              <a:avLst/>
              <a:gdLst/>
              <a:ahLst/>
              <a:cxnLst/>
              <a:rect l="l" t="t" r="r" b="b"/>
              <a:pathLst>
                <a:path w="18386" h="10902" extrusionOk="0">
                  <a:moveTo>
                    <a:pt x="8095" y="0"/>
                  </a:moveTo>
                  <a:lnTo>
                    <a:pt x="6997" y="41"/>
                  </a:lnTo>
                  <a:lnTo>
                    <a:pt x="5898" y="122"/>
                  </a:lnTo>
                  <a:lnTo>
                    <a:pt x="4841" y="285"/>
                  </a:lnTo>
                  <a:lnTo>
                    <a:pt x="4759" y="285"/>
                  </a:lnTo>
                  <a:lnTo>
                    <a:pt x="4719" y="326"/>
                  </a:lnTo>
                  <a:lnTo>
                    <a:pt x="4678" y="448"/>
                  </a:lnTo>
                  <a:lnTo>
                    <a:pt x="4637" y="1627"/>
                  </a:lnTo>
                  <a:lnTo>
                    <a:pt x="3905" y="1790"/>
                  </a:lnTo>
                  <a:lnTo>
                    <a:pt x="3580" y="1912"/>
                  </a:lnTo>
                  <a:lnTo>
                    <a:pt x="3214" y="2075"/>
                  </a:lnTo>
                  <a:lnTo>
                    <a:pt x="2888" y="2237"/>
                  </a:lnTo>
                  <a:lnTo>
                    <a:pt x="2563" y="2441"/>
                  </a:lnTo>
                  <a:lnTo>
                    <a:pt x="2278" y="2685"/>
                  </a:lnTo>
                  <a:lnTo>
                    <a:pt x="1993" y="2929"/>
                  </a:lnTo>
                  <a:lnTo>
                    <a:pt x="1627" y="3295"/>
                  </a:lnTo>
                  <a:lnTo>
                    <a:pt x="1343" y="3742"/>
                  </a:lnTo>
                  <a:lnTo>
                    <a:pt x="1058" y="4190"/>
                  </a:lnTo>
                  <a:lnTo>
                    <a:pt x="854" y="4637"/>
                  </a:lnTo>
                  <a:lnTo>
                    <a:pt x="651" y="5125"/>
                  </a:lnTo>
                  <a:lnTo>
                    <a:pt x="488" y="5613"/>
                  </a:lnTo>
                  <a:lnTo>
                    <a:pt x="366" y="6142"/>
                  </a:lnTo>
                  <a:lnTo>
                    <a:pt x="285" y="6630"/>
                  </a:lnTo>
                  <a:lnTo>
                    <a:pt x="163" y="7240"/>
                  </a:lnTo>
                  <a:lnTo>
                    <a:pt x="122" y="7891"/>
                  </a:lnTo>
                  <a:lnTo>
                    <a:pt x="0" y="9152"/>
                  </a:lnTo>
                  <a:lnTo>
                    <a:pt x="0" y="9681"/>
                  </a:lnTo>
                  <a:lnTo>
                    <a:pt x="0" y="9925"/>
                  </a:lnTo>
                  <a:lnTo>
                    <a:pt x="122" y="10210"/>
                  </a:lnTo>
                  <a:lnTo>
                    <a:pt x="244" y="10373"/>
                  </a:lnTo>
                  <a:lnTo>
                    <a:pt x="407" y="10535"/>
                  </a:lnTo>
                  <a:lnTo>
                    <a:pt x="610" y="10617"/>
                  </a:lnTo>
                  <a:lnTo>
                    <a:pt x="814" y="10698"/>
                  </a:lnTo>
                  <a:lnTo>
                    <a:pt x="1343" y="10698"/>
                  </a:lnTo>
                  <a:lnTo>
                    <a:pt x="1831" y="10657"/>
                  </a:lnTo>
                  <a:lnTo>
                    <a:pt x="2482" y="10657"/>
                  </a:lnTo>
                  <a:lnTo>
                    <a:pt x="3132" y="10739"/>
                  </a:lnTo>
                  <a:lnTo>
                    <a:pt x="3742" y="10820"/>
                  </a:lnTo>
                  <a:lnTo>
                    <a:pt x="4393" y="10901"/>
                  </a:lnTo>
                  <a:lnTo>
                    <a:pt x="14034" y="10901"/>
                  </a:lnTo>
                  <a:lnTo>
                    <a:pt x="16800" y="10820"/>
                  </a:lnTo>
                  <a:lnTo>
                    <a:pt x="18183" y="10739"/>
                  </a:lnTo>
                  <a:lnTo>
                    <a:pt x="18264" y="10698"/>
                  </a:lnTo>
                  <a:lnTo>
                    <a:pt x="18305" y="10698"/>
                  </a:lnTo>
                  <a:lnTo>
                    <a:pt x="18305" y="10657"/>
                  </a:lnTo>
                  <a:lnTo>
                    <a:pt x="18345" y="10617"/>
                  </a:lnTo>
                  <a:lnTo>
                    <a:pt x="18345" y="10576"/>
                  </a:lnTo>
                  <a:lnTo>
                    <a:pt x="18386" y="9925"/>
                  </a:lnTo>
                  <a:lnTo>
                    <a:pt x="18345" y="9315"/>
                  </a:lnTo>
                  <a:lnTo>
                    <a:pt x="18345" y="8705"/>
                  </a:lnTo>
                  <a:lnTo>
                    <a:pt x="18264" y="8095"/>
                  </a:lnTo>
                  <a:lnTo>
                    <a:pt x="18142" y="7485"/>
                  </a:lnTo>
                  <a:lnTo>
                    <a:pt x="18020" y="6874"/>
                  </a:lnTo>
                  <a:lnTo>
                    <a:pt x="17816" y="6305"/>
                  </a:lnTo>
                  <a:lnTo>
                    <a:pt x="17572" y="5735"/>
                  </a:lnTo>
                  <a:lnTo>
                    <a:pt x="17369" y="5247"/>
                  </a:lnTo>
                  <a:lnTo>
                    <a:pt x="17084" y="4800"/>
                  </a:lnTo>
                  <a:lnTo>
                    <a:pt x="16800" y="4352"/>
                  </a:lnTo>
                  <a:lnTo>
                    <a:pt x="16433" y="3946"/>
                  </a:lnTo>
                  <a:lnTo>
                    <a:pt x="16067" y="3580"/>
                  </a:lnTo>
                  <a:lnTo>
                    <a:pt x="15661" y="3214"/>
                  </a:lnTo>
                  <a:lnTo>
                    <a:pt x="15254" y="2888"/>
                  </a:lnTo>
                  <a:lnTo>
                    <a:pt x="14806" y="2644"/>
                  </a:lnTo>
                  <a:lnTo>
                    <a:pt x="14400" y="2441"/>
                  </a:lnTo>
                  <a:lnTo>
                    <a:pt x="13952" y="2278"/>
                  </a:lnTo>
                  <a:lnTo>
                    <a:pt x="13545" y="2156"/>
                  </a:lnTo>
                  <a:lnTo>
                    <a:pt x="13098" y="2034"/>
                  </a:lnTo>
                  <a:lnTo>
                    <a:pt x="13179" y="1220"/>
                  </a:lnTo>
                  <a:lnTo>
                    <a:pt x="13220" y="366"/>
                  </a:lnTo>
                  <a:lnTo>
                    <a:pt x="13179" y="285"/>
                  </a:lnTo>
                  <a:lnTo>
                    <a:pt x="13098" y="204"/>
                  </a:lnTo>
                  <a:lnTo>
                    <a:pt x="12610" y="122"/>
                  </a:lnTo>
                  <a:lnTo>
                    <a:pt x="12122" y="81"/>
                  </a:lnTo>
                  <a:lnTo>
                    <a:pt x="11146" y="41"/>
                  </a:lnTo>
                  <a:lnTo>
                    <a:pt x="9152" y="41"/>
                  </a:lnTo>
                  <a:lnTo>
                    <a:pt x="8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8;p42">
              <a:extLst>
                <a:ext uri="{FF2B5EF4-FFF2-40B4-BE49-F238E27FC236}">
                  <a16:creationId xmlns:a16="http://schemas.microsoft.com/office/drawing/2014/main" id="{2D7F7824-3F83-F78A-2B19-C25278F693A0}"/>
                </a:ext>
              </a:extLst>
            </p:cNvPr>
            <p:cNvSpPr/>
            <p:nvPr/>
          </p:nvSpPr>
          <p:spPr>
            <a:xfrm>
              <a:off x="1829575" y="4684350"/>
              <a:ext cx="12225" cy="33575"/>
            </a:xfrm>
            <a:custGeom>
              <a:avLst/>
              <a:gdLst/>
              <a:ahLst/>
              <a:cxnLst/>
              <a:rect l="l" t="t" r="r" b="b"/>
              <a:pathLst>
                <a:path w="489" h="1343" extrusionOk="0">
                  <a:moveTo>
                    <a:pt x="122" y="0"/>
                  </a:moveTo>
                  <a:lnTo>
                    <a:pt x="82" y="41"/>
                  </a:lnTo>
                  <a:lnTo>
                    <a:pt x="41" y="122"/>
                  </a:lnTo>
                  <a:lnTo>
                    <a:pt x="0" y="244"/>
                  </a:lnTo>
                  <a:lnTo>
                    <a:pt x="163" y="1180"/>
                  </a:lnTo>
                  <a:lnTo>
                    <a:pt x="163" y="1261"/>
                  </a:lnTo>
                  <a:lnTo>
                    <a:pt x="244" y="1302"/>
                  </a:lnTo>
                  <a:lnTo>
                    <a:pt x="326" y="1342"/>
                  </a:lnTo>
                  <a:lnTo>
                    <a:pt x="366" y="1302"/>
                  </a:lnTo>
                  <a:lnTo>
                    <a:pt x="448" y="1302"/>
                  </a:lnTo>
                  <a:lnTo>
                    <a:pt x="488" y="1220"/>
                  </a:lnTo>
                  <a:lnTo>
                    <a:pt x="488" y="1098"/>
                  </a:lnTo>
                  <a:lnTo>
                    <a:pt x="366" y="163"/>
                  </a:lnTo>
                  <a:lnTo>
                    <a:pt x="326" y="81"/>
                  </a:lnTo>
                  <a:lnTo>
                    <a:pt x="285" y="41"/>
                  </a:lnTo>
                  <a:lnTo>
                    <a:pt x="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9;p42">
              <a:extLst>
                <a:ext uri="{FF2B5EF4-FFF2-40B4-BE49-F238E27FC236}">
                  <a16:creationId xmlns:a16="http://schemas.microsoft.com/office/drawing/2014/main" id="{B3EE7E83-109B-B1CD-DEC0-AF1A8D243E82}"/>
                </a:ext>
              </a:extLst>
            </p:cNvPr>
            <p:cNvSpPr/>
            <p:nvPr/>
          </p:nvSpPr>
          <p:spPr>
            <a:xfrm>
              <a:off x="1862100" y="4686375"/>
              <a:ext cx="9175" cy="35625"/>
            </a:xfrm>
            <a:custGeom>
              <a:avLst/>
              <a:gdLst/>
              <a:ahLst/>
              <a:cxnLst/>
              <a:rect l="l" t="t" r="r" b="b"/>
              <a:pathLst>
                <a:path w="367" h="1425" extrusionOk="0">
                  <a:moveTo>
                    <a:pt x="123" y="0"/>
                  </a:moveTo>
                  <a:lnTo>
                    <a:pt x="42" y="41"/>
                  </a:lnTo>
                  <a:lnTo>
                    <a:pt x="1" y="122"/>
                  </a:lnTo>
                  <a:lnTo>
                    <a:pt x="1" y="163"/>
                  </a:lnTo>
                  <a:lnTo>
                    <a:pt x="1" y="1261"/>
                  </a:lnTo>
                  <a:lnTo>
                    <a:pt x="1" y="1343"/>
                  </a:lnTo>
                  <a:lnTo>
                    <a:pt x="42" y="1383"/>
                  </a:lnTo>
                  <a:lnTo>
                    <a:pt x="123" y="1424"/>
                  </a:lnTo>
                  <a:lnTo>
                    <a:pt x="245" y="1424"/>
                  </a:lnTo>
                  <a:lnTo>
                    <a:pt x="326" y="1383"/>
                  </a:lnTo>
                  <a:lnTo>
                    <a:pt x="367" y="1343"/>
                  </a:lnTo>
                  <a:lnTo>
                    <a:pt x="367" y="1261"/>
                  </a:lnTo>
                  <a:lnTo>
                    <a:pt x="367" y="163"/>
                  </a:lnTo>
                  <a:lnTo>
                    <a:pt x="367" y="122"/>
                  </a:lnTo>
                  <a:lnTo>
                    <a:pt x="326" y="41"/>
                  </a:lnTo>
                  <a:lnTo>
                    <a:pt x="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10;p42">
              <a:extLst>
                <a:ext uri="{FF2B5EF4-FFF2-40B4-BE49-F238E27FC236}">
                  <a16:creationId xmlns:a16="http://schemas.microsoft.com/office/drawing/2014/main" id="{370E77A1-A603-EB90-0F1F-259CFF3A6199}"/>
                </a:ext>
              </a:extLst>
            </p:cNvPr>
            <p:cNvSpPr/>
            <p:nvPr/>
          </p:nvSpPr>
          <p:spPr>
            <a:xfrm>
              <a:off x="1892625" y="4686375"/>
              <a:ext cx="12225" cy="32575"/>
            </a:xfrm>
            <a:custGeom>
              <a:avLst/>
              <a:gdLst/>
              <a:ahLst/>
              <a:cxnLst/>
              <a:rect l="l" t="t" r="r" b="b"/>
              <a:pathLst>
                <a:path w="489" h="1303" extrusionOk="0">
                  <a:moveTo>
                    <a:pt x="122" y="0"/>
                  </a:moveTo>
                  <a:lnTo>
                    <a:pt x="81" y="41"/>
                  </a:lnTo>
                  <a:lnTo>
                    <a:pt x="41" y="82"/>
                  </a:lnTo>
                  <a:lnTo>
                    <a:pt x="0" y="245"/>
                  </a:lnTo>
                  <a:lnTo>
                    <a:pt x="122" y="1180"/>
                  </a:lnTo>
                  <a:lnTo>
                    <a:pt x="163" y="1221"/>
                  </a:lnTo>
                  <a:lnTo>
                    <a:pt x="244" y="1302"/>
                  </a:lnTo>
                  <a:lnTo>
                    <a:pt x="366" y="1302"/>
                  </a:lnTo>
                  <a:lnTo>
                    <a:pt x="448" y="1261"/>
                  </a:lnTo>
                  <a:lnTo>
                    <a:pt x="488" y="1221"/>
                  </a:lnTo>
                  <a:lnTo>
                    <a:pt x="488" y="1058"/>
                  </a:lnTo>
                  <a:lnTo>
                    <a:pt x="366" y="122"/>
                  </a:lnTo>
                  <a:lnTo>
                    <a:pt x="326" y="82"/>
                  </a:lnTo>
                  <a:lnTo>
                    <a:pt x="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11;p42">
              <a:extLst>
                <a:ext uri="{FF2B5EF4-FFF2-40B4-BE49-F238E27FC236}">
                  <a16:creationId xmlns:a16="http://schemas.microsoft.com/office/drawing/2014/main" id="{016B5D1B-467B-C8E6-45F5-B362322694FC}"/>
                </a:ext>
              </a:extLst>
            </p:cNvPr>
            <p:cNvSpPr/>
            <p:nvPr/>
          </p:nvSpPr>
          <p:spPr>
            <a:xfrm>
              <a:off x="1924150" y="4684350"/>
              <a:ext cx="11200" cy="34600"/>
            </a:xfrm>
            <a:custGeom>
              <a:avLst/>
              <a:gdLst/>
              <a:ahLst/>
              <a:cxnLst/>
              <a:rect l="l" t="t" r="r" b="b"/>
              <a:pathLst>
                <a:path w="448" h="1384" extrusionOk="0">
                  <a:moveTo>
                    <a:pt x="203" y="0"/>
                  </a:moveTo>
                  <a:lnTo>
                    <a:pt x="122" y="41"/>
                  </a:lnTo>
                  <a:lnTo>
                    <a:pt x="41" y="81"/>
                  </a:lnTo>
                  <a:lnTo>
                    <a:pt x="0" y="122"/>
                  </a:lnTo>
                  <a:lnTo>
                    <a:pt x="0" y="203"/>
                  </a:lnTo>
                  <a:lnTo>
                    <a:pt x="81" y="1220"/>
                  </a:lnTo>
                  <a:lnTo>
                    <a:pt x="81" y="1261"/>
                  </a:lnTo>
                  <a:lnTo>
                    <a:pt x="122" y="1342"/>
                  </a:lnTo>
                  <a:lnTo>
                    <a:pt x="163" y="1383"/>
                  </a:lnTo>
                  <a:lnTo>
                    <a:pt x="325" y="1383"/>
                  </a:lnTo>
                  <a:lnTo>
                    <a:pt x="366" y="1342"/>
                  </a:lnTo>
                  <a:lnTo>
                    <a:pt x="407" y="1261"/>
                  </a:lnTo>
                  <a:lnTo>
                    <a:pt x="448" y="1220"/>
                  </a:lnTo>
                  <a:lnTo>
                    <a:pt x="366" y="203"/>
                  </a:lnTo>
                  <a:lnTo>
                    <a:pt x="366" y="122"/>
                  </a:lnTo>
                  <a:lnTo>
                    <a:pt x="325" y="81"/>
                  </a:lnTo>
                  <a:lnTo>
                    <a:pt x="2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12;p42">
              <a:extLst>
                <a:ext uri="{FF2B5EF4-FFF2-40B4-BE49-F238E27FC236}">
                  <a16:creationId xmlns:a16="http://schemas.microsoft.com/office/drawing/2014/main" id="{A1DC4E82-15CE-0A08-B3D9-20C976969558}"/>
                </a:ext>
              </a:extLst>
            </p:cNvPr>
            <p:cNvSpPr/>
            <p:nvPr/>
          </p:nvSpPr>
          <p:spPr>
            <a:xfrm>
              <a:off x="1956675" y="4682300"/>
              <a:ext cx="11225" cy="33600"/>
            </a:xfrm>
            <a:custGeom>
              <a:avLst/>
              <a:gdLst/>
              <a:ahLst/>
              <a:cxnLst/>
              <a:rect l="l" t="t" r="r" b="b"/>
              <a:pathLst>
                <a:path w="449" h="1344" extrusionOk="0">
                  <a:moveTo>
                    <a:pt x="204" y="1"/>
                  </a:moveTo>
                  <a:lnTo>
                    <a:pt x="123" y="41"/>
                  </a:lnTo>
                  <a:lnTo>
                    <a:pt x="82" y="82"/>
                  </a:lnTo>
                  <a:lnTo>
                    <a:pt x="41" y="123"/>
                  </a:lnTo>
                  <a:lnTo>
                    <a:pt x="1" y="204"/>
                  </a:lnTo>
                  <a:lnTo>
                    <a:pt x="82" y="1140"/>
                  </a:lnTo>
                  <a:lnTo>
                    <a:pt x="123" y="1262"/>
                  </a:lnTo>
                  <a:lnTo>
                    <a:pt x="204" y="1302"/>
                  </a:lnTo>
                  <a:lnTo>
                    <a:pt x="245" y="1343"/>
                  </a:lnTo>
                  <a:lnTo>
                    <a:pt x="326" y="1302"/>
                  </a:lnTo>
                  <a:lnTo>
                    <a:pt x="407" y="1262"/>
                  </a:lnTo>
                  <a:lnTo>
                    <a:pt x="448" y="1221"/>
                  </a:lnTo>
                  <a:lnTo>
                    <a:pt x="448" y="1140"/>
                  </a:lnTo>
                  <a:lnTo>
                    <a:pt x="367" y="204"/>
                  </a:lnTo>
                  <a:lnTo>
                    <a:pt x="326" y="82"/>
                  </a:lnTo>
                  <a:lnTo>
                    <a:pt x="285" y="41"/>
                  </a:lnTo>
                  <a:lnTo>
                    <a:pt x="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13;p42">
              <a:extLst>
                <a:ext uri="{FF2B5EF4-FFF2-40B4-BE49-F238E27FC236}">
                  <a16:creationId xmlns:a16="http://schemas.microsoft.com/office/drawing/2014/main" id="{FEC9EA43-765D-87B9-E33A-406EB132124F}"/>
                </a:ext>
              </a:extLst>
            </p:cNvPr>
            <p:cNvSpPr/>
            <p:nvPr/>
          </p:nvSpPr>
          <p:spPr>
            <a:xfrm>
              <a:off x="1990250" y="4679250"/>
              <a:ext cx="11200" cy="38675"/>
            </a:xfrm>
            <a:custGeom>
              <a:avLst/>
              <a:gdLst/>
              <a:ahLst/>
              <a:cxnLst/>
              <a:rect l="l" t="t" r="r" b="b"/>
              <a:pathLst>
                <a:path w="448" h="1547" extrusionOk="0">
                  <a:moveTo>
                    <a:pt x="285" y="1"/>
                  </a:moveTo>
                  <a:lnTo>
                    <a:pt x="203" y="41"/>
                  </a:lnTo>
                  <a:lnTo>
                    <a:pt x="122" y="82"/>
                  </a:lnTo>
                  <a:lnTo>
                    <a:pt x="81" y="123"/>
                  </a:lnTo>
                  <a:lnTo>
                    <a:pt x="81" y="204"/>
                  </a:lnTo>
                  <a:lnTo>
                    <a:pt x="0" y="1343"/>
                  </a:lnTo>
                  <a:lnTo>
                    <a:pt x="41" y="1424"/>
                  </a:lnTo>
                  <a:lnTo>
                    <a:pt x="81" y="1465"/>
                  </a:lnTo>
                  <a:lnTo>
                    <a:pt x="122" y="1506"/>
                  </a:lnTo>
                  <a:lnTo>
                    <a:pt x="203" y="1546"/>
                  </a:lnTo>
                  <a:lnTo>
                    <a:pt x="285" y="1506"/>
                  </a:lnTo>
                  <a:lnTo>
                    <a:pt x="325" y="1465"/>
                  </a:lnTo>
                  <a:lnTo>
                    <a:pt x="366" y="1424"/>
                  </a:lnTo>
                  <a:lnTo>
                    <a:pt x="407" y="1343"/>
                  </a:lnTo>
                  <a:lnTo>
                    <a:pt x="447" y="204"/>
                  </a:lnTo>
                  <a:lnTo>
                    <a:pt x="447" y="123"/>
                  </a:lnTo>
                  <a:lnTo>
                    <a:pt x="407" y="82"/>
                  </a:lnTo>
                  <a:lnTo>
                    <a:pt x="325" y="4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6159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2804-E19E-2357-E3B9-231497E36E72}"/>
              </a:ext>
            </a:extLst>
          </p:cNvPr>
          <p:cNvSpPr>
            <a:spLocks noGrp="1"/>
          </p:cNvSpPr>
          <p:nvPr>
            <p:ph type="title"/>
          </p:nvPr>
        </p:nvSpPr>
        <p:spPr>
          <a:xfrm>
            <a:off x="1361444" y="414852"/>
            <a:ext cx="6796238" cy="572700"/>
          </a:xfrm>
        </p:spPr>
        <p:txBody>
          <a:bodyPr/>
          <a:lstStyle/>
          <a:p>
            <a:pPr algn="ctr"/>
            <a:r>
              <a:rPr lang="en-US" sz="3200"/>
              <a:t>WV Tiered System of Supports (WVTSS)for Mental Health</a:t>
            </a:r>
          </a:p>
        </p:txBody>
      </p:sp>
      <p:sp>
        <p:nvSpPr>
          <p:cNvPr id="4" name="TextBox 3">
            <a:extLst>
              <a:ext uri="{FF2B5EF4-FFF2-40B4-BE49-F238E27FC236}">
                <a16:creationId xmlns:a16="http://schemas.microsoft.com/office/drawing/2014/main" id="{2EFFE659-5631-D3A7-4EA5-D17087EC8378}"/>
              </a:ext>
            </a:extLst>
          </p:cNvPr>
          <p:cNvSpPr txBox="1"/>
          <p:nvPr/>
        </p:nvSpPr>
        <p:spPr>
          <a:xfrm>
            <a:off x="0" y="4774168"/>
            <a:ext cx="3942791" cy="369332"/>
          </a:xfrm>
          <a:prstGeom prst="rect">
            <a:avLst/>
          </a:prstGeom>
          <a:noFill/>
        </p:spPr>
        <p:txBody>
          <a:bodyPr wrap="square" rtlCol="0">
            <a:spAutoFit/>
          </a:bodyPr>
          <a:lstStyle/>
          <a:p>
            <a:r>
              <a:rPr lang="en-US" sz="1800">
                <a:latin typeface="Fira Sans" panose="020B0503050000020004" pitchFamily="34" charset="0"/>
              </a:rPr>
              <a:t>Resources: </a:t>
            </a:r>
            <a:r>
              <a:rPr lang="en-US" sz="1800">
                <a:latin typeface="Fira Sans" panose="020B0503050000020004" pitchFamily="34" charset="0"/>
                <a:hlinkClick r:id="rId4"/>
              </a:rPr>
              <a:t>WVDOE-WVTSS </a:t>
            </a:r>
            <a:endParaRPr lang="en-US" sz="1800">
              <a:latin typeface="Fira Sans" panose="020B0503050000020004" pitchFamily="34" charset="0"/>
            </a:endParaRPr>
          </a:p>
        </p:txBody>
      </p:sp>
      <p:pic>
        <p:nvPicPr>
          <p:cNvPr id="5" name="Online Media 4" title="WVTSS and Mental Health Presentation 2022">
            <a:hlinkClick r:id="" action="ppaction://media"/>
            <a:extLst>
              <a:ext uri="{FF2B5EF4-FFF2-40B4-BE49-F238E27FC236}">
                <a16:creationId xmlns:a16="http://schemas.microsoft.com/office/drawing/2014/main" id="{1227F5D5-CD93-8BC8-BE91-03D8D5A45B81}"/>
              </a:ext>
            </a:extLst>
          </p:cNvPr>
          <p:cNvPicPr>
            <a:picLocks noRot="1" noChangeAspect="1"/>
          </p:cNvPicPr>
          <p:nvPr>
            <a:videoFile r:link="rId1"/>
          </p:nvPr>
        </p:nvPicPr>
        <p:blipFill>
          <a:blip r:embed="rId5"/>
          <a:stretch>
            <a:fillRect/>
          </a:stretch>
        </p:blipFill>
        <p:spPr>
          <a:xfrm>
            <a:off x="1590484" y="1573565"/>
            <a:ext cx="5929431" cy="3162551"/>
          </a:xfrm>
          <a:prstGeom prst="rect">
            <a:avLst/>
          </a:prstGeom>
        </p:spPr>
      </p:pic>
    </p:spTree>
    <p:extLst>
      <p:ext uri="{BB962C8B-B14F-4D97-AF65-F5344CB8AC3E}">
        <p14:creationId xmlns:p14="http://schemas.microsoft.com/office/powerpoint/2010/main" val="2570967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2804-E19E-2357-E3B9-231497E36E72}"/>
              </a:ext>
            </a:extLst>
          </p:cNvPr>
          <p:cNvSpPr>
            <a:spLocks noGrp="1"/>
          </p:cNvSpPr>
          <p:nvPr>
            <p:ph type="title"/>
          </p:nvPr>
        </p:nvSpPr>
        <p:spPr>
          <a:xfrm>
            <a:off x="857225" y="369816"/>
            <a:ext cx="6796238" cy="572700"/>
          </a:xfrm>
        </p:spPr>
        <p:txBody>
          <a:bodyPr/>
          <a:lstStyle/>
          <a:p>
            <a:pPr algn="ctr"/>
            <a:r>
              <a:rPr lang="en-US" sz="3200" dirty="0"/>
              <a:t>WV Tiered System of Supports (WVTSS)for Behavioral Health</a:t>
            </a:r>
          </a:p>
        </p:txBody>
      </p:sp>
      <p:sp>
        <p:nvSpPr>
          <p:cNvPr id="4" name="TextBox 3">
            <a:extLst>
              <a:ext uri="{FF2B5EF4-FFF2-40B4-BE49-F238E27FC236}">
                <a16:creationId xmlns:a16="http://schemas.microsoft.com/office/drawing/2014/main" id="{2EFFE659-5631-D3A7-4EA5-D17087EC8378}"/>
              </a:ext>
            </a:extLst>
          </p:cNvPr>
          <p:cNvSpPr txBox="1"/>
          <p:nvPr/>
        </p:nvSpPr>
        <p:spPr>
          <a:xfrm>
            <a:off x="10313" y="4789187"/>
            <a:ext cx="3942791" cy="369332"/>
          </a:xfrm>
          <a:prstGeom prst="rect">
            <a:avLst/>
          </a:prstGeom>
          <a:noFill/>
        </p:spPr>
        <p:txBody>
          <a:bodyPr wrap="square" rtlCol="0">
            <a:spAutoFit/>
          </a:bodyPr>
          <a:lstStyle/>
          <a:p>
            <a:r>
              <a:rPr lang="en-US" sz="1800">
                <a:latin typeface="Fira Sans" panose="020B0503050000020004" pitchFamily="34" charset="0"/>
              </a:rPr>
              <a:t>Resources: </a:t>
            </a:r>
            <a:r>
              <a:rPr lang="en-US" sz="1800">
                <a:latin typeface="Fira Sans" panose="020B0503050000020004" pitchFamily="34" charset="0"/>
                <a:hlinkClick r:id="rId4"/>
              </a:rPr>
              <a:t>WVDOE-WVTSS </a:t>
            </a:r>
            <a:endParaRPr lang="en-US" sz="1800">
              <a:latin typeface="Fira Sans" panose="020B0503050000020004" pitchFamily="34" charset="0"/>
            </a:endParaRPr>
          </a:p>
        </p:txBody>
      </p:sp>
      <p:pic>
        <p:nvPicPr>
          <p:cNvPr id="6" name="Online Media 5" title="WVTSS Behavior Presentation">
            <a:hlinkClick r:id="" action="ppaction://media"/>
            <a:extLst>
              <a:ext uri="{FF2B5EF4-FFF2-40B4-BE49-F238E27FC236}">
                <a16:creationId xmlns:a16="http://schemas.microsoft.com/office/drawing/2014/main" id="{78CA52CE-3FF3-0423-0DC7-55BEC66B85B9}"/>
              </a:ext>
            </a:extLst>
          </p:cNvPr>
          <p:cNvPicPr>
            <a:picLocks noRot="1" noChangeAspect="1"/>
          </p:cNvPicPr>
          <p:nvPr>
            <a:videoFile r:link="rId1"/>
          </p:nvPr>
        </p:nvPicPr>
        <p:blipFill>
          <a:blip r:embed="rId5"/>
          <a:stretch>
            <a:fillRect/>
          </a:stretch>
        </p:blipFill>
        <p:spPr>
          <a:xfrm>
            <a:off x="980802" y="1499452"/>
            <a:ext cx="6549084" cy="3274232"/>
          </a:xfrm>
          <a:prstGeom prst="rect">
            <a:avLst/>
          </a:prstGeom>
        </p:spPr>
      </p:pic>
    </p:spTree>
    <p:extLst>
      <p:ext uri="{BB962C8B-B14F-4D97-AF65-F5344CB8AC3E}">
        <p14:creationId xmlns:p14="http://schemas.microsoft.com/office/powerpoint/2010/main" val="4469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060DC-D204-5D5B-DD18-89BC54DFABAC}"/>
              </a:ext>
            </a:extLst>
          </p:cNvPr>
          <p:cNvSpPr>
            <a:spLocks noGrp="1"/>
          </p:cNvSpPr>
          <p:nvPr>
            <p:ph type="title"/>
          </p:nvPr>
        </p:nvSpPr>
        <p:spPr>
          <a:xfrm>
            <a:off x="665408" y="481413"/>
            <a:ext cx="4344868" cy="572700"/>
          </a:xfrm>
        </p:spPr>
        <p:txBody>
          <a:bodyPr/>
          <a:lstStyle/>
          <a:p>
            <a:r>
              <a:rPr lang="en-US" sz="3200"/>
              <a:t>WVTSS Tier Overview</a:t>
            </a:r>
          </a:p>
        </p:txBody>
      </p:sp>
      <p:sp>
        <p:nvSpPr>
          <p:cNvPr id="3" name="Text Placeholder 2">
            <a:extLst>
              <a:ext uri="{FF2B5EF4-FFF2-40B4-BE49-F238E27FC236}">
                <a16:creationId xmlns:a16="http://schemas.microsoft.com/office/drawing/2014/main" id="{EC66296E-DBB3-E62A-472A-96002884BAB4}"/>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D5A8B203-EFB6-45CC-D757-4D3627E059AC}"/>
              </a:ext>
            </a:extLst>
          </p:cNvPr>
          <p:cNvPicPr>
            <a:picLocks noChangeAspect="1"/>
          </p:cNvPicPr>
          <p:nvPr/>
        </p:nvPicPr>
        <p:blipFill>
          <a:blip r:embed="rId3"/>
          <a:stretch>
            <a:fillRect/>
          </a:stretch>
        </p:blipFill>
        <p:spPr>
          <a:xfrm>
            <a:off x="706351" y="1112077"/>
            <a:ext cx="7157393" cy="3550009"/>
          </a:xfrm>
          <a:prstGeom prst="rect">
            <a:avLst/>
          </a:prstGeom>
        </p:spPr>
      </p:pic>
      <p:sp>
        <p:nvSpPr>
          <p:cNvPr id="9" name="TextBox 8">
            <a:extLst>
              <a:ext uri="{FF2B5EF4-FFF2-40B4-BE49-F238E27FC236}">
                <a16:creationId xmlns:a16="http://schemas.microsoft.com/office/drawing/2014/main" id="{8532F1D5-7E6C-2107-E20F-C112B229A4B9}"/>
              </a:ext>
            </a:extLst>
          </p:cNvPr>
          <p:cNvSpPr txBox="1"/>
          <p:nvPr/>
        </p:nvSpPr>
        <p:spPr>
          <a:xfrm>
            <a:off x="665408" y="4714607"/>
            <a:ext cx="8035384" cy="338554"/>
          </a:xfrm>
          <a:prstGeom prst="rect">
            <a:avLst/>
          </a:prstGeom>
          <a:noFill/>
        </p:spPr>
        <p:txBody>
          <a:bodyPr wrap="square">
            <a:spAutoFit/>
          </a:bodyPr>
          <a:lstStyle/>
          <a:p>
            <a:r>
              <a:rPr lang="en-US" sz="1600">
                <a:latin typeface="Fira Sans" panose="020B0503050000020004" pitchFamily="34" charset="0"/>
              </a:rPr>
              <a:t>https://wvde.us/wp-content/uploads/2021/03/WVTSS-One-Pager-3.2.21.pdf</a:t>
            </a:r>
          </a:p>
        </p:txBody>
      </p:sp>
    </p:spTree>
    <p:extLst>
      <p:ext uri="{BB962C8B-B14F-4D97-AF65-F5344CB8AC3E}">
        <p14:creationId xmlns:p14="http://schemas.microsoft.com/office/powerpoint/2010/main" val="2586765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F1D1-D844-D0FE-B773-FDBC13B60141}"/>
              </a:ext>
            </a:extLst>
          </p:cNvPr>
          <p:cNvSpPr>
            <a:spLocks noGrp="1"/>
          </p:cNvSpPr>
          <p:nvPr>
            <p:ph type="title"/>
          </p:nvPr>
        </p:nvSpPr>
        <p:spPr>
          <a:xfrm>
            <a:off x="1205346" y="212334"/>
            <a:ext cx="6953589" cy="572700"/>
          </a:xfrm>
          <a:solidFill>
            <a:schemeClr val="accent6"/>
          </a:solidFill>
        </p:spPr>
        <p:txBody>
          <a:bodyPr/>
          <a:lstStyle/>
          <a:p>
            <a:pPr algn="ctr"/>
            <a:r>
              <a:rPr lang="en-US" sz="3200"/>
              <a:t>Exploring WVTSS - Tiered Services</a:t>
            </a:r>
          </a:p>
        </p:txBody>
      </p:sp>
      <p:graphicFrame>
        <p:nvGraphicFramePr>
          <p:cNvPr id="6" name="Table 6">
            <a:extLst>
              <a:ext uri="{FF2B5EF4-FFF2-40B4-BE49-F238E27FC236}">
                <a16:creationId xmlns:a16="http://schemas.microsoft.com/office/drawing/2014/main" id="{57235349-E5CD-EFEE-C7C6-8EA61A21AF0B}"/>
              </a:ext>
            </a:extLst>
          </p:cNvPr>
          <p:cNvGraphicFramePr>
            <a:graphicFrameLocks noGrp="1"/>
          </p:cNvGraphicFramePr>
          <p:nvPr/>
        </p:nvGraphicFramePr>
        <p:xfrm>
          <a:off x="228600" y="1046135"/>
          <a:ext cx="6396924" cy="3678917"/>
        </p:xfrm>
        <a:graphic>
          <a:graphicData uri="http://schemas.openxmlformats.org/drawingml/2006/table">
            <a:tbl>
              <a:tblPr firstRow="1" bandRow="1">
                <a:tableStyleId>{19462D47-920A-45AE-9FD6-8EFE461458A3}</a:tableStyleId>
              </a:tblPr>
              <a:tblGrid>
                <a:gridCol w="1167856">
                  <a:extLst>
                    <a:ext uri="{9D8B030D-6E8A-4147-A177-3AD203B41FA5}">
                      <a16:colId xmlns:a16="http://schemas.microsoft.com/office/drawing/2014/main" val="3190364601"/>
                    </a:ext>
                  </a:extLst>
                </a:gridCol>
                <a:gridCol w="5229068">
                  <a:extLst>
                    <a:ext uri="{9D8B030D-6E8A-4147-A177-3AD203B41FA5}">
                      <a16:colId xmlns:a16="http://schemas.microsoft.com/office/drawing/2014/main" val="3261967649"/>
                    </a:ext>
                  </a:extLst>
                </a:gridCol>
              </a:tblGrid>
              <a:tr h="1057637">
                <a:tc>
                  <a:txBody>
                    <a:bodyPr/>
                    <a:lstStyle/>
                    <a:p>
                      <a:pPr algn="ctr"/>
                      <a:r>
                        <a:rPr lang="en-US" sz="2000" b="1">
                          <a:solidFill>
                            <a:sysClr val="windowText" lastClr="000000"/>
                          </a:solidFill>
                          <a:latin typeface="Fira Sans" panose="020B0503050000020004" pitchFamily="34" charset="0"/>
                        </a:rPr>
                        <a:t>Tier 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4425B"/>
                    </a:solidFill>
                  </a:tcPr>
                </a:tc>
                <a:tc>
                  <a:txBody>
                    <a:bodyPr/>
                    <a:lstStyle/>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Individual counseling or therapy</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Brief Functional Behavior Assessments</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Outside services and supports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23239933"/>
                  </a:ext>
                </a:extLst>
              </a:tr>
              <a:tr h="1020599">
                <a:tc>
                  <a:txBody>
                    <a:bodyPr/>
                    <a:lstStyle/>
                    <a:p>
                      <a:pPr algn="ctr"/>
                      <a:r>
                        <a:rPr lang="en-US" sz="2000" b="1">
                          <a:solidFill>
                            <a:sysClr val="windowText" lastClr="000000"/>
                          </a:solidFill>
                          <a:latin typeface="Fira Sans" panose="020B0503050000020004" pitchFamily="34" charset="0"/>
                        </a:rPr>
                        <a:t>Tier 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CD35C"/>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a:solidFill>
                            <a:sysClr val="windowText" lastClr="000000"/>
                          </a:solidFill>
                          <a:latin typeface="Fira Sans" panose="020B0503050000020004" pitchFamily="34" charset="0"/>
                        </a:rPr>
                        <a:t>Check in/ check out</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Individual or small-group counseling </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Linkage to community resources </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Life skills and self-management support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03873013"/>
                  </a:ext>
                </a:extLst>
              </a:tr>
              <a:tr h="1487159">
                <a:tc>
                  <a:txBody>
                    <a:bodyPr/>
                    <a:lstStyle/>
                    <a:p>
                      <a:pPr algn="ctr"/>
                      <a:r>
                        <a:rPr lang="en-US" sz="2000" b="1">
                          <a:solidFill>
                            <a:sysClr val="windowText" lastClr="000000"/>
                          </a:solidFill>
                          <a:latin typeface="Fira Sans" panose="020B0503050000020004" pitchFamily="34" charset="0"/>
                        </a:rPr>
                        <a:t>Tier 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Prevention activities</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Social-emotional lessons</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Well-being programs</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Attendance incentive programs</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Universal screening and/or needs assessments</a:t>
                      </a:r>
                    </a:p>
                    <a:p>
                      <a:pPr marL="342900" indent="-342900">
                        <a:buFont typeface="Arial" panose="020B0604020202020204" pitchFamily="34" charset="0"/>
                        <a:buChar char="•"/>
                      </a:pPr>
                      <a:r>
                        <a:rPr lang="en-US" sz="1600">
                          <a:solidFill>
                            <a:sysClr val="windowText" lastClr="000000"/>
                          </a:solidFill>
                          <a:latin typeface="Fira Sans" panose="020B0503050000020004" pitchFamily="34" charset="0"/>
                        </a:rPr>
                        <a:t>Core curriculum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50967239"/>
                  </a:ext>
                </a:extLst>
              </a:tr>
            </a:tbl>
          </a:graphicData>
        </a:graphic>
      </p:graphicFrame>
      <p:sp>
        <p:nvSpPr>
          <p:cNvPr id="4" name="TextBox 3">
            <a:extLst>
              <a:ext uri="{FF2B5EF4-FFF2-40B4-BE49-F238E27FC236}">
                <a16:creationId xmlns:a16="http://schemas.microsoft.com/office/drawing/2014/main" id="{3FE2C47F-551F-874F-5F7D-C7AE7905499A}"/>
              </a:ext>
            </a:extLst>
          </p:cNvPr>
          <p:cNvSpPr txBox="1"/>
          <p:nvPr/>
        </p:nvSpPr>
        <p:spPr>
          <a:xfrm>
            <a:off x="6625524" y="1747641"/>
            <a:ext cx="2200975" cy="1938992"/>
          </a:xfrm>
          <a:prstGeom prst="rect">
            <a:avLst/>
          </a:prstGeom>
          <a:noFill/>
        </p:spPr>
        <p:txBody>
          <a:bodyPr wrap="square">
            <a:spAutoFit/>
          </a:bodyPr>
          <a:lstStyle/>
          <a:p>
            <a:r>
              <a:rPr lang="en-US" sz="2400" b="1">
                <a:latin typeface="Fira Sans" panose="020B0503050000020004" pitchFamily="34" charset="0"/>
              </a:rPr>
              <a:t>Discussion: </a:t>
            </a:r>
            <a:r>
              <a:rPr lang="en-US" sz="2400">
                <a:latin typeface="Fira Sans" panose="020B0503050000020004" pitchFamily="34" charset="0"/>
              </a:rPr>
              <a:t>What are other examples in your setting?</a:t>
            </a:r>
            <a:endParaRPr lang="en-US" sz="2400"/>
          </a:p>
        </p:txBody>
      </p:sp>
    </p:spTree>
    <p:extLst>
      <p:ext uri="{BB962C8B-B14F-4D97-AF65-F5344CB8AC3E}">
        <p14:creationId xmlns:p14="http://schemas.microsoft.com/office/powerpoint/2010/main" val="1430610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9" name="Google Shape;1369;p41"/>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1"/>
          <p:cNvSpPr/>
          <p:nvPr/>
        </p:nvSpPr>
        <p:spPr>
          <a:xfrm>
            <a:off x="3770129" y="4749005"/>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Table 6">
            <a:extLst>
              <a:ext uri="{FF2B5EF4-FFF2-40B4-BE49-F238E27FC236}">
                <a16:creationId xmlns:a16="http://schemas.microsoft.com/office/drawing/2014/main" id="{FCAF1BB6-3C35-8BD9-10FA-F4CF0F9E6172}"/>
              </a:ext>
            </a:extLst>
          </p:cNvPr>
          <p:cNvGraphicFramePr>
            <a:graphicFrameLocks/>
          </p:cNvGraphicFramePr>
          <p:nvPr/>
        </p:nvGraphicFramePr>
        <p:xfrm>
          <a:off x="241301" y="598785"/>
          <a:ext cx="8464548" cy="4030840"/>
        </p:xfrm>
        <a:graphic>
          <a:graphicData uri="http://schemas.openxmlformats.org/drawingml/2006/table">
            <a:tbl>
              <a:tblPr firstRow="1" bandRow="1">
                <a:tableStyleId>{9D7B26C5-4107-4FEC-AEDC-1716B250A1EF}</a:tableStyleId>
              </a:tblPr>
              <a:tblGrid>
                <a:gridCol w="4406899">
                  <a:extLst>
                    <a:ext uri="{9D8B030D-6E8A-4147-A177-3AD203B41FA5}">
                      <a16:colId xmlns:a16="http://schemas.microsoft.com/office/drawing/2014/main" val="2310309021"/>
                    </a:ext>
                  </a:extLst>
                </a:gridCol>
                <a:gridCol w="1485900">
                  <a:extLst>
                    <a:ext uri="{9D8B030D-6E8A-4147-A177-3AD203B41FA5}">
                      <a16:colId xmlns:a16="http://schemas.microsoft.com/office/drawing/2014/main" val="1811666642"/>
                    </a:ext>
                  </a:extLst>
                </a:gridCol>
                <a:gridCol w="1128486">
                  <a:extLst>
                    <a:ext uri="{9D8B030D-6E8A-4147-A177-3AD203B41FA5}">
                      <a16:colId xmlns:a16="http://schemas.microsoft.com/office/drawing/2014/main" val="3979353998"/>
                    </a:ext>
                  </a:extLst>
                </a:gridCol>
                <a:gridCol w="1443263">
                  <a:extLst>
                    <a:ext uri="{9D8B030D-6E8A-4147-A177-3AD203B41FA5}">
                      <a16:colId xmlns:a16="http://schemas.microsoft.com/office/drawing/2014/main" val="3935488828"/>
                    </a:ext>
                  </a:extLst>
                </a:gridCol>
              </a:tblGrid>
              <a:tr h="628680">
                <a:tc>
                  <a:txBody>
                    <a:bodyPr/>
                    <a:lstStyle/>
                    <a:p>
                      <a:pPr algn="ctr"/>
                      <a:endParaRPr lang="en-US" sz="2000" b="0">
                        <a:solidFill>
                          <a:sysClr val="windowText" lastClr="000000"/>
                        </a:solidFill>
                        <a:latin typeface="Fira Sans" panose="020B0503050000020004" pitchFamily="34" charset="0"/>
                      </a:endParaRPr>
                    </a:p>
                  </a:txBody>
                  <a:tcPr anchor="ctr"/>
                </a:tc>
                <a:tc>
                  <a:txBody>
                    <a:bodyPr/>
                    <a:lstStyle/>
                    <a:p>
                      <a:pPr algn="ctr"/>
                      <a:r>
                        <a:rPr lang="en-US" sz="2200" b="1">
                          <a:solidFill>
                            <a:sysClr val="windowText" lastClr="000000"/>
                          </a:solidFill>
                          <a:latin typeface="Fira Sans" panose="020B0503050000020004" pitchFamily="34" charset="0"/>
                        </a:rPr>
                        <a:t>Universal </a:t>
                      </a:r>
                    </a:p>
                  </a:txBody>
                  <a:tcPr anchor="ctr">
                    <a:solidFill>
                      <a:srgbClr val="92D050"/>
                    </a:solidFill>
                  </a:tcPr>
                </a:tc>
                <a:tc>
                  <a:txBody>
                    <a:bodyPr/>
                    <a:lstStyle/>
                    <a:p>
                      <a:pPr algn="ctr"/>
                      <a:r>
                        <a:rPr lang="en-US" sz="2200" b="1">
                          <a:solidFill>
                            <a:sysClr val="windowText" lastClr="000000"/>
                          </a:solidFill>
                          <a:latin typeface="Fira Sans" panose="020B0503050000020004" pitchFamily="34" charset="0"/>
                        </a:rPr>
                        <a:t>Tier 2</a:t>
                      </a:r>
                    </a:p>
                  </a:txBody>
                  <a:tcPr anchor="ctr">
                    <a:solidFill>
                      <a:srgbClr val="FFFF00"/>
                    </a:solidFill>
                  </a:tcPr>
                </a:tc>
                <a:tc>
                  <a:txBody>
                    <a:bodyPr/>
                    <a:lstStyle/>
                    <a:p>
                      <a:pPr algn="ctr"/>
                      <a:r>
                        <a:rPr lang="en-US" sz="2200" b="1">
                          <a:solidFill>
                            <a:sysClr val="windowText" lastClr="000000"/>
                          </a:solidFill>
                          <a:latin typeface="Fira Sans" panose="020B0503050000020004" pitchFamily="34" charset="0"/>
                        </a:rPr>
                        <a:t>Tier 3</a:t>
                      </a:r>
                    </a:p>
                  </a:txBody>
                  <a:tcPr anchor="ctr">
                    <a:solidFill>
                      <a:srgbClr val="FF0000"/>
                    </a:solidFill>
                  </a:tcPr>
                </a:tc>
                <a:extLst>
                  <a:ext uri="{0D108BD9-81ED-4DB2-BD59-A6C34878D82A}">
                    <a16:rowId xmlns:a16="http://schemas.microsoft.com/office/drawing/2014/main" val="1497927247"/>
                  </a:ext>
                </a:extLst>
              </a:tr>
              <a:tr h="425270">
                <a:tc>
                  <a:txBody>
                    <a:bodyPr/>
                    <a:lstStyle/>
                    <a:p>
                      <a:r>
                        <a:rPr lang="en-US" sz="2000">
                          <a:solidFill>
                            <a:sysClr val="windowText" lastClr="000000"/>
                          </a:solidFill>
                          <a:latin typeface="Fira Sans" panose="020B0503050000020004" pitchFamily="34" charset="0"/>
                        </a:rPr>
                        <a:t>CIS Coordinator</a:t>
                      </a:r>
                    </a:p>
                  </a:txBody>
                  <a:tcP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endParaRPr lang="en-US" sz="2000">
                        <a:solidFill>
                          <a:sysClr val="windowText" lastClr="000000"/>
                        </a:solidFill>
                        <a:latin typeface="Fira Sans" panose="020B0503050000020004" pitchFamily="34" charset="0"/>
                      </a:endParaRPr>
                    </a:p>
                  </a:txBody>
                  <a:tcPr anchor="ctr"/>
                </a:tc>
                <a:extLst>
                  <a:ext uri="{0D108BD9-81ED-4DB2-BD59-A6C34878D82A}">
                    <a16:rowId xmlns:a16="http://schemas.microsoft.com/office/drawing/2014/main" val="4135191011"/>
                  </a:ext>
                </a:extLst>
              </a:tr>
              <a:tr h="425270">
                <a:tc>
                  <a:txBody>
                    <a:bodyPr/>
                    <a:lstStyle/>
                    <a:p>
                      <a:r>
                        <a:rPr lang="en-US" sz="2000" dirty="0">
                          <a:solidFill>
                            <a:sysClr val="windowText" lastClr="000000"/>
                          </a:solidFill>
                          <a:latin typeface="Fira Sans" panose="020B0503050000020004" pitchFamily="34" charset="0"/>
                        </a:rPr>
                        <a:t>School Counselor</a:t>
                      </a:r>
                    </a:p>
                  </a:txBody>
                  <a:tcP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endParaRPr lang="en-US" sz="2000">
                        <a:solidFill>
                          <a:sysClr val="windowText" lastClr="000000"/>
                        </a:solidFill>
                        <a:latin typeface="Fira Sans" panose="020B0503050000020004" pitchFamily="34" charset="0"/>
                      </a:endParaRPr>
                    </a:p>
                  </a:txBody>
                  <a:tcPr anchor="ctr"/>
                </a:tc>
                <a:extLst>
                  <a:ext uri="{0D108BD9-81ED-4DB2-BD59-A6C34878D82A}">
                    <a16:rowId xmlns:a16="http://schemas.microsoft.com/office/drawing/2014/main" val="2916511129"/>
                  </a:ext>
                </a:extLst>
              </a:tr>
              <a:tr h="425270">
                <a:tc>
                  <a:txBody>
                    <a:bodyPr/>
                    <a:lstStyle/>
                    <a:p>
                      <a:r>
                        <a:rPr lang="en-US" sz="2000">
                          <a:solidFill>
                            <a:sysClr val="windowText" lastClr="000000"/>
                          </a:solidFill>
                          <a:latin typeface="Fira Sans" panose="020B0503050000020004" pitchFamily="34" charset="0"/>
                        </a:rPr>
                        <a:t>School Psychologist</a:t>
                      </a:r>
                    </a:p>
                  </a:txBody>
                  <a:tcP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r>
                        <a:rPr lang="en-US" sz="2000">
                          <a:solidFill>
                            <a:sysClr val="windowText" lastClr="000000"/>
                          </a:solidFill>
                          <a:latin typeface="Fira Sans" panose="020B0503050000020004" pitchFamily="34" charset="0"/>
                        </a:rPr>
                        <a:t>X</a:t>
                      </a:r>
                    </a:p>
                  </a:txBody>
                  <a:tcPr anchor="ctr"/>
                </a:tc>
                <a:extLst>
                  <a:ext uri="{0D108BD9-81ED-4DB2-BD59-A6C34878D82A}">
                    <a16:rowId xmlns:a16="http://schemas.microsoft.com/office/drawing/2014/main" val="2274983646"/>
                  </a:ext>
                </a:extLst>
              </a:tr>
              <a:tr h="425270">
                <a:tc>
                  <a:txBody>
                    <a:bodyPr/>
                    <a:lstStyle/>
                    <a:p>
                      <a:r>
                        <a:rPr lang="en-US" sz="2000">
                          <a:solidFill>
                            <a:sysClr val="windowText" lastClr="000000"/>
                          </a:solidFill>
                          <a:latin typeface="Fira Sans" panose="020B0503050000020004" pitchFamily="34" charset="0"/>
                        </a:rPr>
                        <a:t>School Social Worker</a:t>
                      </a:r>
                    </a:p>
                  </a:txBody>
                  <a:tcP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r>
                        <a:rPr lang="en-US" sz="2000">
                          <a:solidFill>
                            <a:sysClr val="windowText" lastClr="000000"/>
                          </a:solidFill>
                          <a:latin typeface="Fira Sans" panose="020B0503050000020004" pitchFamily="34" charset="0"/>
                        </a:rPr>
                        <a:t>X</a:t>
                      </a:r>
                      <a:r>
                        <a:rPr lang="en-US" sz="2000">
                          <a:solidFill>
                            <a:srgbClr val="0070C0"/>
                          </a:solidFill>
                          <a:latin typeface="Fira Sans" panose="020B0503050000020004" pitchFamily="34" charset="0"/>
                        </a:rPr>
                        <a:t>*</a:t>
                      </a:r>
                    </a:p>
                  </a:txBody>
                  <a:tcPr anchor="ctr"/>
                </a:tc>
                <a:extLst>
                  <a:ext uri="{0D108BD9-81ED-4DB2-BD59-A6C34878D82A}">
                    <a16:rowId xmlns:a16="http://schemas.microsoft.com/office/drawing/2014/main" val="280145174"/>
                  </a:ext>
                </a:extLst>
              </a:tr>
              <a:tr h="425270">
                <a:tc>
                  <a:txBody>
                    <a:bodyPr/>
                    <a:lstStyle/>
                    <a:p>
                      <a:r>
                        <a:rPr lang="en-US" sz="2000">
                          <a:solidFill>
                            <a:sysClr val="windowText" lastClr="000000"/>
                          </a:solidFill>
                          <a:latin typeface="Fira Sans" panose="020B0503050000020004" pitchFamily="34" charset="0"/>
                        </a:rPr>
                        <a:t>School Nurse</a:t>
                      </a:r>
                    </a:p>
                  </a:txBody>
                  <a:tcP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r>
                        <a:rPr lang="en-US" sz="2000">
                          <a:solidFill>
                            <a:sysClr val="windowText" lastClr="000000"/>
                          </a:solidFill>
                          <a:latin typeface="Fira Sans" panose="020B0503050000020004" pitchFamily="34" charset="0"/>
                        </a:rPr>
                        <a:t>X</a:t>
                      </a:r>
                    </a:p>
                  </a:txBody>
                  <a:tcPr anchor="ctr"/>
                </a:tc>
                <a:tc>
                  <a:txBody>
                    <a:bodyPr/>
                    <a:lstStyle/>
                    <a:p>
                      <a:pPr algn="ctr"/>
                      <a:endParaRPr lang="en-US" sz="2000">
                        <a:solidFill>
                          <a:sysClr val="windowText" lastClr="000000"/>
                        </a:solidFill>
                        <a:latin typeface="Fira Sans" panose="020B0503050000020004" pitchFamily="34" charset="0"/>
                      </a:endParaRPr>
                    </a:p>
                  </a:txBody>
                  <a:tcPr anchor="ctr"/>
                </a:tc>
                <a:extLst>
                  <a:ext uri="{0D108BD9-81ED-4DB2-BD59-A6C34878D82A}">
                    <a16:rowId xmlns:a16="http://schemas.microsoft.com/office/drawing/2014/main" val="233424522"/>
                  </a:ext>
                </a:extLst>
              </a:tr>
              <a:tr h="425270">
                <a:tc>
                  <a:txBody>
                    <a:bodyPr/>
                    <a:lstStyle/>
                    <a:p>
                      <a:pPr lvl="0">
                        <a:buNone/>
                      </a:pPr>
                      <a:r>
                        <a:rPr lang="en-US" sz="2000">
                          <a:solidFill>
                            <a:sysClr val="windowText" lastClr="000000"/>
                          </a:solidFill>
                          <a:latin typeface="Fira Sans" panose="020B0503050000020004" pitchFamily="34" charset="0"/>
                        </a:rPr>
                        <a:t>Behavior Interventionist/BCBA</a:t>
                      </a:r>
                    </a:p>
                  </a:txBody>
                  <a:tcPr/>
                </a:tc>
                <a:tc>
                  <a:txBody>
                    <a:bodyPr/>
                    <a:lstStyle/>
                    <a:p>
                      <a:pPr lvl="0" algn="ctr">
                        <a:buNone/>
                      </a:pPr>
                      <a:endParaRPr lang="en-US" sz="2000">
                        <a:solidFill>
                          <a:sysClr val="windowText" lastClr="000000"/>
                        </a:solidFill>
                        <a:latin typeface="Fira Sans" panose="020B0503050000020004" pitchFamily="34" charset="0"/>
                      </a:endParaRPr>
                    </a:p>
                  </a:txBody>
                  <a:tcPr anchor="ctr"/>
                </a:tc>
                <a:tc>
                  <a:txBody>
                    <a:bodyPr/>
                    <a:lstStyle/>
                    <a:p>
                      <a:pPr lvl="0" algn="ctr">
                        <a:buNone/>
                      </a:pPr>
                      <a:r>
                        <a:rPr lang="en-US" sz="2000">
                          <a:solidFill>
                            <a:sysClr val="windowText" lastClr="000000"/>
                          </a:solidFill>
                          <a:latin typeface="Fira Sans" panose="020B0503050000020004" pitchFamily="34" charset="0"/>
                        </a:rPr>
                        <a:t>X</a:t>
                      </a:r>
                    </a:p>
                  </a:txBody>
                  <a:tcPr anchor="ctr"/>
                </a:tc>
                <a:tc>
                  <a:txBody>
                    <a:bodyPr/>
                    <a:lstStyle/>
                    <a:p>
                      <a:pPr lvl="0" algn="ctr">
                        <a:buNone/>
                      </a:pPr>
                      <a:r>
                        <a:rPr lang="en-US" sz="2000">
                          <a:solidFill>
                            <a:sysClr val="windowText" lastClr="000000"/>
                          </a:solidFill>
                          <a:latin typeface="Fira Sans" panose="020B0503050000020004" pitchFamily="34" charset="0"/>
                        </a:rPr>
                        <a:t>X</a:t>
                      </a:r>
                    </a:p>
                  </a:txBody>
                  <a:tcPr anchor="ctr"/>
                </a:tc>
                <a:extLst>
                  <a:ext uri="{0D108BD9-81ED-4DB2-BD59-A6C34878D82A}">
                    <a16:rowId xmlns:a16="http://schemas.microsoft.com/office/drawing/2014/main" val="2909722884"/>
                  </a:ext>
                </a:extLst>
              </a:tr>
              <a:tr h="425270">
                <a:tc>
                  <a:txBody>
                    <a:bodyPr/>
                    <a:lstStyle/>
                    <a:p>
                      <a:pPr lvl="0">
                        <a:buNone/>
                      </a:pPr>
                      <a:r>
                        <a:rPr lang="en-US" sz="2000">
                          <a:solidFill>
                            <a:sysClr val="windowText" lastClr="000000"/>
                          </a:solidFill>
                          <a:latin typeface="Fira Sans" panose="020B0503050000020004" pitchFamily="34" charset="0"/>
                        </a:rPr>
                        <a:t>Attendance Director</a:t>
                      </a:r>
                    </a:p>
                  </a:txBody>
                  <a:tcPr/>
                </a:tc>
                <a:tc>
                  <a:txBody>
                    <a:bodyPr/>
                    <a:lstStyle/>
                    <a:p>
                      <a:pPr lvl="0" algn="ctr">
                        <a:buNone/>
                      </a:pPr>
                      <a:r>
                        <a:rPr lang="en-US" sz="2000">
                          <a:solidFill>
                            <a:sysClr val="windowText" lastClr="000000"/>
                          </a:solidFill>
                          <a:latin typeface="Fira Sans" panose="020B0503050000020004" pitchFamily="34" charset="0"/>
                        </a:rPr>
                        <a:t>X</a:t>
                      </a:r>
                    </a:p>
                  </a:txBody>
                  <a:tcPr anchor="ctr"/>
                </a:tc>
                <a:tc>
                  <a:txBody>
                    <a:bodyPr/>
                    <a:lstStyle/>
                    <a:p>
                      <a:pPr lvl="0" algn="ctr">
                        <a:buNone/>
                      </a:pPr>
                      <a:r>
                        <a:rPr lang="en-US" sz="2000">
                          <a:solidFill>
                            <a:sysClr val="windowText" lastClr="000000"/>
                          </a:solidFill>
                          <a:latin typeface="Fira Sans" panose="020B0503050000020004" pitchFamily="34" charset="0"/>
                        </a:rPr>
                        <a:t>X</a:t>
                      </a:r>
                    </a:p>
                  </a:txBody>
                  <a:tcPr anchor="ctr"/>
                </a:tc>
                <a:tc>
                  <a:txBody>
                    <a:bodyPr/>
                    <a:lstStyle/>
                    <a:p>
                      <a:pPr lvl="0" algn="ctr">
                        <a:buNone/>
                      </a:pPr>
                      <a:endParaRPr lang="en-US" sz="2000">
                        <a:solidFill>
                          <a:sysClr val="windowText" lastClr="000000"/>
                        </a:solidFill>
                        <a:latin typeface="Fira Sans" panose="020B0503050000020004" pitchFamily="34" charset="0"/>
                      </a:endParaRPr>
                    </a:p>
                  </a:txBody>
                  <a:tcPr anchor="ctr"/>
                </a:tc>
                <a:extLst>
                  <a:ext uri="{0D108BD9-81ED-4DB2-BD59-A6C34878D82A}">
                    <a16:rowId xmlns:a16="http://schemas.microsoft.com/office/drawing/2014/main" val="1772693863"/>
                  </a:ext>
                </a:extLst>
              </a:tr>
              <a:tr h="425270">
                <a:tc>
                  <a:txBody>
                    <a:bodyPr/>
                    <a:lstStyle/>
                    <a:p>
                      <a:pPr lvl="0">
                        <a:buNone/>
                      </a:pPr>
                      <a:r>
                        <a:rPr lang="en-US" sz="2000">
                          <a:solidFill>
                            <a:sysClr val="windowText" lastClr="000000"/>
                          </a:solidFill>
                          <a:latin typeface="Fira Sans" panose="020B0503050000020004" pitchFamily="34" charset="0"/>
                        </a:rPr>
                        <a:t>Licensed Mental Health Professional</a:t>
                      </a:r>
                    </a:p>
                  </a:txBody>
                  <a:tcPr/>
                </a:tc>
                <a:tc>
                  <a:txBody>
                    <a:bodyPr/>
                    <a:lstStyle/>
                    <a:p>
                      <a:pPr lvl="0" algn="ctr">
                        <a:buNone/>
                      </a:pPr>
                      <a:r>
                        <a:rPr lang="en-US" sz="2000">
                          <a:solidFill>
                            <a:sysClr val="windowText" lastClr="000000"/>
                          </a:solidFill>
                          <a:latin typeface="Fira Sans" panose="020B0503050000020004" pitchFamily="34" charset="0"/>
                        </a:rPr>
                        <a:t>X</a:t>
                      </a:r>
                    </a:p>
                  </a:txBody>
                  <a:tcPr anchor="ctr"/>
                </a:tc>
                <a:tc>
                  <a:txBody>
                    <a:bodyPr/>
                    <a:lstStyle/>
                    <a:p>
                      <a:pPr lvl="0" algn="ctr">
                        <a:buNone/>
                      </a:pPr>
                      <a:r>
                        <a:rPr lang="en-US" sz="2000">
                          <a:solidFill>
                            <a:sysClr val="windowText" lastClr="000000"/>
                          </a:solidFill>
                          <a:latin typeface="Fira Sans" panose="020B0503050000020004" pitchFamily="34" charset="0"/>
                        </a:rPr>
                        <a:t>X</a:t>
                      </a:r>
                    </a:p>
                  </a:txBody>
                  <a:tcPr anchor="ctr"/>
                </a:tc>
                <a:tc>
                  <a:txBody>
                    <a:bodyPr/>
                    <a:lstStyle/>
                    <a:p>
                      <a:pPr lvl="0" algn="ctr">
                        <a:buNone/>
                      </a:pPr>
                      <a:r>
                        <a:rPr lang="en-US" sz="2000" dirty="0">
                          <a:solidFill>
                            <a:sysClr val="windowText" lastClr="000000"/>
                          </a:solidFill>
                          <a:latin typeface="Fira Sans" panose="020B0503050000020004" pitchFamily="34" charset="0"/>
                        </a:rPr>
                        <a:t>X</a:t>
                      </a:r>
                    </a:p>
                  </a:txBody>
                  <a:tcPr anchor="ctr"/>
                </a:tc>
                <a:extLst>
                  <a:ext uri="{0D108BD9-81ED-4DB2-BD59-A6C34878D82A}">
                    <a16:rowId xmlns:a16="http://schemas.microsoft.com/office/drawing/2014/main" val="658813179"/>
                  </a:ext>
                </a:extLst>
              </a:tr>
            </a:tbl>
          </a:graphicData>
        </a:graphic>
      </p:graphicFrame>
      <p:sp>
        <p:nvSpPr>
          <p:cNvPr id="3" name="Title 1">
            <a:extLst>
              <a:ext uri="{FF2B5EF4-FFF2-40B4-BE49-F238E27FC236}">
                <a16:creationId xmlns:a16="http://schemas.microsoft.com/office/drawing/2014/main" id="{98E59A9C-752D-5AE5-4112-BA5EE3C4165F}"/>
              </a:ext>
            </a:extLst>
          </p:cNvPr>
          <p:cNvSpPr>
            <a:spLocks noGrp="1"/>
          </p:cNvSpPr>
          <p:nvPr>
            <p:ph type="title"/>
          </p:nvPr>
        </p:nvSpPr>
        <p:spPr>
          <a:xfrm>
            <a:off x="1095205" y="9224"/>
            <a:ext cx="6953589" cy="572700"/>
          </a:xfrm>
          <a:noFill/>
        </p:spPr>
        <p:txBody>
          <a:bodyPr/>
          <a:lstStyle/>
          <a:p>
            <a:pPr algn="ctr"/>
            <a:r>
              <a:rPr lang="en-US" sz="3200"/>
              <a:t>WVTSS Tiers</a:t>
            </a:r>
          </a:p>
        </p:txBody>
      </p:sp>
      <p:sp>
        <p:nvSpPr>
          <p:cNvPr id="4" name="Title 1">
            <a:extLst>
              <a:ext uri="{FF2B5EF4-FFF2-40B4-BE49-F238E27FC236}">
                <a16:creationId xmlns:a16="http://schemas.microsoft.com/office/drawing/2014/main" id="{B172CBEE-0270-D36B-E9B7-2CF10ABCBE16}"/>
              </a:ext>
            </a:extLst>
          </p:cNvPr>
          <p:cNvSpPr txBox="1">
            <a:spLocks/>
          </p:cNvSpPr>
          <p:nvPr/>
        </p:nvSpPr>
        <p:spPr>
          <a:xfrm>
            <a:off x="241302" y="4544715"/>
            <a:ext cx="846454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1pPr>
            <a:lvl2pPr marR="0" lvl="1"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2pPr>
            <a:lvl3pPr marR="0" lvl="2"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3pPr>
            <a:lvl4pPr marR="0" lvl="3"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4pPr>
            <a:lvl5pPr marR="0" lvl="4"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5pPr>
            <a:lvl6pPr marR="0" lvl="5"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6pPr>
            <a:lvl7pPr marR="0" lvl="6"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7pPr>
            <a:lvl8pPr marR="0" lvl="7"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8pPr>
            <a:lvl9pPr marR="0" lvl="8" algn="l" rtl="0">
              <a:lnSpc>
                <a:spcPct val="100000"/>
              </a:lnSpc>
              <a:spcBef>
                <a:spcPts val="0"/>
              </a:spcBef>
              <a:spcAft>
                <a:spcPts val="0"/>
              </a:spcAft>
              <a:buClr>
                <a:schemeClr val="dk1"/>
              </a:buClr>
              <a:buSzPts val="3400"/>
              <a:buFont typeface="Yusei Magic"/>
              <a:buNone/>
              <a:defRPr sz="3400" b="1" i="0" u="none" strike="noStrike" cap="none">
                <a:solidFill>
                  <a:schemeClr val="dk1"/>
                </a:solidFill>
                <a:latin typeface="Yusei Magic"/>
                <a:ea typeface="Yusei Magic"/>
                <a:cs typeface="Yusei Magic"/>
                <a:sym typeface="Yusei Magic"/>
              </a:defRPr>
            </a:lvl9pPr>
          </a:lstStyle>
          <a:p>
            <a:r>
              <a:rPr lang="en-US" sz="1400" b="0" dirty="0">
                <a:solidFill>
                  <a:srgbClr val="0070C0"/>
                </a:solidFill>
              </a:rPr>
              <a:t>*</a:t>
            </a:r>
            <a:r>
              <a:rPr lang="en-US" sz="1400" b="0" dirty="0"/>
              <a:t> </a:t>
            </a:r>
            <a:r>
              <a:rPr lang="en-US" sz="1400" b="0" dirty="0">
                <a:solidFill>
                  <a:srgbClr val="0070C0"/>
                </a:solidFill>
              </a:rPr>
              <a:t>May provide therapy if appropriately licensed according to WV Code §30-30-9, §30-30-11, §30-30-13, and §30-30-15</a:t>
            </a:r>
          </a:p>
        </p:txBody>
      </p:sp>
    </p:spTree>
    <p:extLst>
      <p:ext uri="{BB962C8B-B14F-4D97-AF65-F5344CB8AC3E}">
        <p14:creationId xmlns:p14="http://schemas.microsoft.com/office/powerpoint/2010/main" val="1348932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37"/>
          <p:cNvGrpSpPr/>
          <p:nvPr/>
        </p:nvGrpSpPr>
        <p:grpSpPr>
          <a:xfrm>
            <a:off x="4434917" y="741541"/>
            <a:ext cx="4515858" cy="2529322"/>
            <a:chOff x="526736" y="916254"/>
            <a:chExt cx="4031857" cy="2258235"/>
          </a:xfrm>
        </p:grpSpPr>
        <p:sp>
          <p:nvSpPr>
            <p:cNvPr id="1245" name="Google Shape;1245;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37"/>
          <p:cNvGrpSpPr/>
          <p:nvPr/>
        </p:nvGrpSpPr>
        <p:grpSpPr>
          <a:xfrm rot="10800000">
            <a:off x="4434916" y="2617293"/>
            <a:ext cx="4210759" cy="2526206"/>
            <a:chOff x="526736" y="916254"/>
            <a:chExt cx="4031857" cy="2258235"/>
          </a:xfrm>
        </p:grpSpPr>
        <p:sp>
          <p:nvSpPr>
            <p:cNvPr id="1248" name="Google Shape;1248;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37"/>
          <p:cNvGrpSpPr/>
          <p:nvPr/>
        </p:nvGrpSpPr>
        <p:grpSpPr>
          <a:xfrm rot="10800000">
            <a:off x="429532" y="2700048"/>
            <a:ext cx="4157955" cy="2328862"/>
            <a:chOff x="526736" y="916254"/>
            <a:chExt cx="4031857" cy="2258235"/>
          </a:xfrm>
        </p:grpSpPr>
        <p:sp>
          <p:nvSpPr>
            <p:cNvPr id="1251" name="Google Shape;1251;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37"/>
          <p:cNvGrpSpPr/>
          <p:nvPr/>
        </p:nvGrpSpPr>
        <p:grpSpPr>
          <a:xfrm>
            <a:off x="234791" y="548641"/>
            <a:ext cx="4266574" cy="2389699"/>
            <a:chOff x="526736" y="916254"/>
            <a:chExt cx="4031857" cy="2258235"/>
          </a:xfrm>
        </p:grpSpPr>
        <p:sp>
          <p:nvSpPr>
            <p:cNvPr id="1254" name="Google Shape;1254;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7"/>
          <p:cNvSpPr txBox="1">
            <a:spLocks noGrp="1"/>
          </p:cNvSpPr>
          <p:nvPr>
            <p:ph type="title" idx="9"/>
          </p:nvPr>
        </p:nvSpPr>
        <p:spPr>
          <a:xfrm>
            <a:off x="438351" y="3344367"/>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3</a:t>
            </a:r>
            <a:endParaRPr dirty="0">
              <a:solidFill>
                <a:schemeClr val="tx1"/>
              </a:solidFill>
            </a:endParaRPr>
          </a:p>
        </p:txBody>
      </p:sp>
      <p:sp>
        <p:nvSpPr>
          <p:cNvPr id="1257" name="Google Shape;1257;p37"/>
          <p:cNvSpPr txBox="1">
            <a:spLocks noGrp="1"/>
          </p:cNvSpPr>
          <p:nvPr>
            <p:ph type="title" idx="8"/>
          </p:nvPr>
        </p:nvSpPr>
        <p:spPr>
          <a:xfrm>
            <a:off x="241602" y="1194302"/>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1</a:t>
            </a:r>
            <a:endParaRPr dirty="0">
              <a:solidFill>
                <a:schemeClr val="tx1"/>
              </a:solidFill>
            </a:endParaRPr>
          </a:p>
        </p:txBody>
      </p:sp>
      <p:sp>
        <p:nvSpPr>
          <p:cNvPr id="1258" name="Google Shape;1258;p37"/>
          <p:cNvSpPr txBox="1">
            <a:spLocks noGrp="1"/>
          </p:cNvSpPr>
          <p:nvPr>
            <p:ph type="title" idx="13"/>
          </p:nvPr>
        </p:nvSpPr>
        <p:spPr>
          <a:xfrm>
            <a:off x="4650103" y="1198993"/>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2</a:t>
            </a:r>
            <a:endParaRPr dirty="0">
              <a:solidFill>
                <a:schemeClr val="tx1"/>
              </a:solidFill>
            </a:endParaRPr>
          </a:p>
        </p:txBody>
      </p:sp>
      <p:sp>
        <p:nvSpPr>
          <p:cNvPr id="1259" name="Google Shape;1259;p37"/>
          <p:cNvSpPr txBox="1">
            <a:spLocks noGrp="1"/>
          </p:cNvSpPr>
          <p:nvPr>
            <p:ph type="title" idx="14"/>
          </p:nvPr>
        </p:nvSpPr>
        <p:spPr>
          <a:xfrm>
            <a:off x="4624210" y="3360994"/>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4</a:t>
            </a:r>
            <a:endParaRPr dirty="0">
              <a:solidFill>
                <a:schemeClr val="tx1"/>
              </a:solidFill>
            </a:endParaRPr>
          </a:p>
        </p:txBody>
      </p:sp>
      <p:sp>
        <p:nvSpPr>
          <p:cNvPr id="1260" name="Google Shape;1260;p37"/>
          <p:cNvSpPr txBox="1">
            <a:spLocks noGrp="1"/>
          </p:cNvSpPr>
          <p:nvPr>
            <p:ph type="title" idx="15"/>
          </p:nvPr>
        </p:nvSpPr>
        <p:spPr>
          <a:xfrm>
            <a:off x="651208" y="32152"/>
            <a:ext cx="799446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a:t>Key Understandings for Leaders</a:t>
            </a:r>
            <a:endParaRPr sz="3100"/>
          </a:p>
        </p:txBody>
      </p:sp>
      <p:sp>
        <p:nvSpPr>
          <p:cNvPr id="1262" name="Google Shape;1262;p37"/>
          <p:cNvSpPr txBox="1">
            <a:spLocks noGrp="1"/>
          </p:cNvSpPr>
          <p:nvPr>
            <p:ph type="subTitle" idx="1"/>
          </p:nvPr>
        </p:nvSpPr>
        <p:spPr>
          <a:xfrm>
            <a:off x="1332798" y="1460143"/>
            <a:ext cx="3042541"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S</a:t>
            </a:r>
            <a:r>
              <a:rPr lang="en" sz="2000"/>
              <a:t>tudent support personnel roles are shaped by policies and professional frameworks.</a:t>
            </a:r>
            <a:endParaRPr sz="2000"/>
          </a:p>
        </p:txBody>
      </p:sp>
      <p:sp>
        <p:nvSpPr>
          <p:cNvPr id="1264" name="Google Shape;1264;p37"/>
          <p:cNvSpPr txBox="1">
            <a:spLocks noGrp="1"/>
          </p:cNvSpPr>
          <p:nvPr>
            <p:ph type="subTitle" idx="3"/>
          </p:nvPr>
        </p:nvSpPr>
        <p:spPr>
          <a:xfrm>
            <a:off x="5720142" y="1608193"/>
            <a:ext cx="22974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S</a:t>
            </a:r>
            <a:r>
              <a:rPr lang="en" sz="2000"/>
              <a:t>tudent support personnel are vital to student success.</a:t>
            </a:r>
            <a:endParaRPr sz="2000" b="1"/>
          </a:p>
        </p:txBody>
      </p:sp>
      <p:sp>
        <p:nvSpPr>
          <p:cNvPr id="1266" name="Google Shape;1266;p37"/>
          <p:cNvSpPr txBox="1">
            <a:spLocks noGrp="1"/>
          </p:cNvSpPr>
          <p:nvPr>
            <p:ph type="subTitle" idx="5"/>
          </p:nvPr>
        </p:nvSpPr>
        <p:spPr>
          <a:xfrm>
            <a:off x="1444984" y="3866589"/>
            <a:ext cx="3017944" cy="525900"/>
          </a:xfrm>
          <a:prstGeom prst="rect">
            <a:avLst/>
          </a:prstGeom>
        </p:spPr>
        <p:txBody>
          <a:bodyPr spcFirstLastPara="1" wrap="square" lIns="91425" tIns="91425" rIns="91425" bIns="91425" anchor="ctr" anchorCtr="0">
            <a:noAutofit/>
          </a:bodyPr>
          <a:lstStyle/>
          <a:p>
            <a:pPr marL="0" indent="0"/>
            <a:r>
              <a:rPr lang="en-US" sz="2000"/>
              <a:t>It is critical for leaders to clearly define the roles of student support personnel </a:t>
            </a:r>
            <a:endParaRPr lang="en-US" sz="2000" b="1"/>
          </a:p>
          <a:p>
            <a:pPr marL="0" lvl="0" indent="0" algn="l" rtl="0">
              <a:spcBef>
                <a:spcPts val="0"/>
              </a:spcBef>
              <a:spcAft>
                <a:spcPts val="0"/>
              </a:spcAft>
              <a:buNone/>
            </a:pPr>
            <a:endParaRPr sz="2000"/>
          </a:p>
        </p:txBody>
      </p:sp>
      <p:sp>
        <p:nvSpPr>
          <p:cNvPr id="1268" name="Google Shape;1268;p37"/>
          <p:cNvSpPr txBox="1">
            <a:spLocks noGrp="1"/>
          </p:cNvSpPr>
          <p:nvPr>
            <p:ph type="subTitle" idx="7"/>
          </p:nvPr>
        </p:nvSpPr>
        <p:spPr>
          <a:xfrm>
            <a:off x="5694917" y="3643650"/>
            <a:ext cx="2574557"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Collaboration among student support personnel is a best practice to maximize student success</a:t>
            </a:r>
          </a:p>
        </p:txBody>
      </p:sp>
      <p:grpSp>
        <p:nvGrpSpPr>
          <p:cNvPr id="1269" name="Google Shape;1269;p37"/>
          <p:cNvGrpSpPr/>
          <p:nvPr/>
        </p:nvGrpSpPr>
        <p:grpSpPr>
          <a:xfrm>
            <a:off x="8096016" y="1407394"/>
            <a:ext cx="307124" cy="305294"/>
            <a:chOff x="1026043" y="1162815"/>
            <a:chExt cx="307124" cy="305294"/>
          </a:xfrm>
        </p:grpSpPr>
        <p:sp>
          <p:nvSpPr>
            <p:cNvPr id="1270" name="Google Shape;1270;p37"/>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37"/>
          <p:cNvSpPr/>
          <p:nvPr/>
        </p:nvSpPr>
        <p:spPr>
          <a:xfrm>
            <a:off x="4292222" y="266599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1"/>
          <p:cNvSpPr txBox="1">
            <a:spLocks noGrp="1"/>
          </p:cNvSpPr>
          <p:nvPr>
            <p:ph type="title"/>
          </p:nvPr>
        </p:nvSpPr>
        <p:spPr>
          <a:xfrm>
            <a:off x="719999" y="128749"/>
            <a:ext cx="7704000" cy="572700"/>
          </a:xfrm>
          <a:prstGeom prst="rect">
            <a:avLst/>
          </a:prstGeom>
        </p:spPr>
        <p:txBody>
          <a:bodyPr spcFirstLastPara="1" wrap="square" lIns="91425" tIns="91425" rIns="91425" bIns="91425" anchor="t" anchorCtr="0">
            <a:noAutofit/>
          </a:bodyPr>
          <a:lstStyle/>
          <a:p>
            <a:pPr lvl="0" algn="ctr" rtl="0">
              <a:spcBef>
                <a:spcPts val="0"/>
              </a:spcBef>
              <a:spcAft>
                <a:spcPts val="0"/>
              </a:spcAft>
            </a:pPr>
            <a:r>
              <a:rPr lang="en-US" b="1" dirty="0"/>
              <a:t>Activity: Case Study 1</a:t>
            </a:r>
          </a:p>
        </p:txBody>
      </p:sp>
      <p:sp>
        <p:nvSpPr>
          <p:cNvPr id="1369" name="Google Shape;1369;p41"/>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1"/>
          <p:cNvSpPr/>
          <p:nvPr/>
        </p:nvSpPr>
        <p:spPr>
          <a:xfrm>
            <a:off x="3770129" y="4749005"/>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Content Placeholder 2">
            <a:extLst>
              <a:ext uri="{FF2B5EF4-FFF2-40B4-BE49-F238E27FC236}">
                <a16:creationId xmlns:a16="http://schemas.microsoft.com/office/drawing/2014/main" id="{621CCB16-6DA9-C96B-ABA5-9EF229EBAEF2}"/>
              </a:ext>
            </a:extLst>
          </p:cNvPr>
          <p:cNvGraphicFramePr>
            <a:graphicFrameLocks noGrp="1"/>
          </p:cNvGraphicFramePr>
          <p:nvPr/>
        </p:nvGraphicFramePr>
        <p:xfrm>
          <a:off x="345975" y="1286168"/>
          <a:ext cx="8452049" cy="3003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3221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4A1BAF1-07DF-6306-4D66-43E8B5C9E421}"/>
              </a:ext>
            </a:extLst>
          </p:cNvPr>
          <p:cNvSpPr>
            <a:spLocks noGrp="1"/>
          </p:cNvSpPr>
          <p:nvPr>
            <p:ph type="body" idx="1"/>
          </p:nvPr>
        </p:nvSpPr>
        <p:spPr>
          <a:xfrm>
            <a:off x="720000" y="948359"/>
            <a:ext cx="7704000" cy="3416400"/>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5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559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5595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5595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5595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dirty="0">
                <a:solidFill>
                  <a:schemeClr val="bg1"/>
                </a:solidFill>
                <a:latin typeface="Fira Sans" panose="020B0503050000020004" pitchFamily="34" charset="0"/>
                <a:cs typeface="Hind" panose="02000000000000000000" pitchFamily="2" charset="0"/>
              </a:rPr>
              <a:t>Joy’s parents don’t want her to miss instruction or affect her ability to stay on the softball team, so they choose INDEPTH.</a:t>
            </a:r>
          </a:p>
          <a:p>
            <a:pPr lvl="1">
              <a:lnSpc>
                <a:spcPct val="110000"/>
              </a:lnSpc>
            </a:pPr>
            <a:r>
              <a:rPr lang="en-US" sz="2800" dirty="0">
                <a:solidFill>
                  <a:schemeClr val="bg1"/>
                </a:solidFill>
                <a:latin typeface="Fira Sans" panose="020B0503050000020004" pitchFamily="34" charset="0"/>
                <a:cs typeface="Hind" panose="02000000000000000000" pitchFamily="2" charset="0"/>
              </a:rPr>
              <a:t>Four-session intervention program for the education and prevention of tobacco marked as a suspension alternative.</a:t>
            </a:r>
          </a:p>
          <a:p>
            <a:pPr lvl="1">
              <a:lnSpc>
                <a:spcPct val="110000"/>
              </a:lnSpc>
            </a:pPr>
            <a:r>
              <a:rPr lang="en-US" sz="2800" dirty="0">
                <a:solidFill>
                  <a:schemeClr val="bg1"/>
                </a:solidFill>
                <a:latin typeface="Fira Sans" panose="020B0503050000020004" pitchFamily="34" charset="0"/>
                <a:cs typeface="Hind" panose="02000000000000000000" pitchFamily="2" charset="0"/>
              </a:rPr>
              <a:t>Joy will continue to receive supports through the school-wide vaping prevention program, Catch My Breath.</a:t>
            </a:r>
            <a:endParaRPr lang="en-US" sz="3200" dirty="0">
              <a:solidFill>
                <a:schemeClr val="bg1"/>
              </a:solidFill>
              <a:latin typeface="Fira Sans" panose="020B0503050000020004" pitchFamily="34" charset="0"/>
              <a:cs typeface="Hind" panose="02000000000000000000" pitchFamily="2" charset="0"/>
            </a:endParaRPr>
          </a:p>
        </p:txBody>
      </p:sp>
    </p:spTree>
    <p:extLst>
      <p:ext uri="{BB962C8B-B14F-4D97-AF65-F5344CB8AC3E}">
        <p14:creationId xmlns:p14="http://schemas.microsoft.com/office/powerpoint/2010/main" val="197883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1"/>
          <p:cNvSpPr txBox="1">
            <a:spLocks noGrp="1"/>
          </p:cNvSpPr>
          <p:nvPr>
            <p:ph type="title"/>
          </p:nvPr>
        </p:nvSpPr>
        <p:spPr>
          <a:xfrm>
            <a:off x="719999" y="128749"/>
            <a:ext cx="7704000" cy="572700"/>
          </a:xfrm>
          <a:prstGeom prst="rect">
            <a:avLst/>
          </a:prstGeom>
        </p:spPr>
        <p:txBody>
          <a:bodyPr spcFirstLastPara="1" wrap="square" lIns="91425" tIns="91425" rIns="91425" bIns="91425" anchor="t" anchorCtr="0">
            <a:noAutofit/>
          </a:bodyPr>
          <a:lstStyle/>
          <a:p>
            <a:pPr lvl="0" algn="ctr" rtl="0">
              <a:spcBef>
                <a:spcPts val="0"/>
              </a:spcBef>
              <a:spcAft>
                <a:spcPts val="0"/>
              </a:spcAft>
            </a:pPr>
            <a:r>
              <a:rPr lang="en-US" b="1" dirty="0"/>
              <a:t>Activity: Case Study 2</a:t>
            </a:r>
          </a:p>
        </p:txBody>
      </p:sp>
      <p:sp>
        <p:nvSpPr>
          <p:cNvPr id="1369" name="Google Shape;1369;p41"/>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1"/>
          <p:cNvSpPr/>
          <p:nvPr/>
        </p:nvSpPr>
        <p:spPr>
          <a:xfrm>
            <a:off x="3770129" y="4749005"/>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Content Placeholder 2">
            <a:extLst>
              <a:ext uri="{FF2B5EF4-FFF2-40B4-BE49-F238E27FC236}">
                <a16:creationId xmlns:a16="http://schemas.microsoft.com/office/drawing/2014/main" id="{621CCB16-6DA9-C96B-ABA5-9EF229EBAEF2}"/>
              </a:ext>
            </a:extLst>
          </p:cNvPr>
          <p:cNvGraphicFramePr>
            <a:graphicFrameLocks noGrp="1"/>
          </p:cNvGraphicFramePr>
          <p:nvPr/>
        </p:nvGraphicFramePr>
        <p:xfrm>
          <a:off x="345974" y="1137855"/>
          <a:ext cx="8452049" cy="3611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0628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4A1BAF1-07DF-6306-4D66-43E8B5C9E421}"/>
              </a:ext>
            </a:extLst>
          </p:cNvPr>
          <p:cNvSpPr>
            <a:spLocks noGrp="1"/>
          </p:cNvSpPr>
          <p:nvPr>
            <p:ph type="body" idx="1"/>
          </p:nvPr>
        </p:nvSpPr>
        <p:spPr>
          <a:xfrm>
            <a:off x="720000" y="1024559"/>
            <a:ext cx="7704000" cy="3416400"/>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5595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5595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5595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5595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5595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dirty="0">
                <a:solidFill>
                  <a:schemeClr val="bg1"/>
                </a:solidFill>
                <a:latin typeface="Fira Sans" panose="020B0503050000020004" pitchFamily="34" charset="0"/>
                <a:cs typeface="Hind" panose="02000000000000000000" pitchFamily="2" charset="0"/>
              </a:rPr>
              <a:t>Jim’s grandmother does not want him to miss instruction, but he currently must catch two buses to get to school because she does not have a vehicle.  She did not know that there may be funding through McKinney-Vento to provide transportation for Jim to get to school. (As a student who was displaced during the school year, Jim will qualify for McKinney-Vento assistance).  His grandmother has requested to meet with the CIS Case Manager to see if she could work with the McKinney-Vento Coordinator to obtain transportation support.  Additionally, Jim will be referred to participate in a small group with the school social worker and other students previously identified as at-risk.</a:t>
            </a:r>
          </a:p>
          <a:p>
            <a:pPr lvl="1">
              <a:lnSpc>
                <a:spcPct val="110000"/>
              </a:lnSpc>
            </a:pPr>
            <a:r>
              <a:rPr lang="en-US" sz="2800" dirty="0">
                <a:solidFill>
                  <a:schemeClr val="bg1"/>
                </a:solidFill>
                <a:latin typeface="Fira Sans" panose="020B0503050000020004" pitchFamily="34" charset="0"/>
                <a:cs typeface="Hind" panose="02000000000000000000" pitchFamily="2" charset="0"/>
              </a:rPr>
              <a:t>Jim will attend a nine-week intervention group for the education and prevention of absenteeism as a suspension alternative with the school social worker.</a:t>
            </a:r>
          </a:p>
          <a:p>
            <a:pPr lvl="1">
              <a:lnSpc>
                <a:spcPct val="110000"/>
              </a:lnSpc>
            </a:pPr>
            <a:r>
              <a:rPr lang="en-US" sz="2800" dirty="0">
                <a:solidFill>
                  <a:schemeClr val="bg1"/>
                </a:solidFill>
                <a:latin typeface="Fira Sans" panose="020B0503050000020004" pitchFamily="34" charset="0"/>
                <a:cs typeface="Hind" panose="02000000000000000000" pitchFamily="2" charset="0"/>
              </a:rPr>
              <a:t>Jim will continue to receive supports through Case Management with the CIS Coordinator.</a:t>
            </a:r>
            <a:endParaRPr lang="en-US" sz="3200" dirty="0">
              <a:solidFill>
                <a:schemeClr val="bg1"/>
              </a:solidFill>
              <a:latin typeface="Fira Sans" panose="020B0503050000020004" pitchFamily="34" charset="0"/>
              <a:cs typeface="Hind" panose="02000000000000000000" pitchFamily="2" charset="0"/>
            </a:endParaRPr>
          </a:p>
        </p:txBody>
      </p:sp>
    </p:spTree>
    <p:extLst>
      <p:ext uri="{BB962C8B-B14F-4D97-AF65-F5344CB8AC3E}">
        <p14:creationId xmlns:p14="http://schemas.microsoft.com/office/powerpoint/2010/main" val="2011155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2" name="TextBox 11">
            <a:extLst>
              <a:ext uri="{FF2B5EF4-FFF2-40B4-BE49-F238E27FC236}">
                <a16:creationId xmlns:a16="http://schemas.microsoft.com/office/drawing/2014/main" id="{396BD3BF-D9E9-C309-F90C-B6CB3E694BA8}"/>
              </a:ext>
            </a:extLst>
          </p:cNvPr>
          <p:cNvSpPr txBox="1"/>
          <p:nvPr/>
        </p:nvSpPr>
        <p:spPr>
          <a:xfrm>
            <a:off x="2920539" y="2111484"/>
            <a:ext cx="3464561" cy="461665"/>
          </a:xfrm>
          <a:prstGeom prst="rect">
            <a:avLst/>
          </a:prstGeom>
          <a:noFill/>
        </p:spPr>
        <p:txBody>
          <a:bodyPr wrap="square">
            <a:spAutoFit/>
          </a:bodyPr>
          <a:lstStyle/>
          <a:p>
            <a:pPr marL="0" lvl="0" indent="0" algn="ctr" rtl="0">
              <a:spcBef>
                <a:spcPts val="0"/>
              </a:spcBef>
              <a:spcAft>
                <a:spcPts val="0"/>
              </a:spcAft>
              <a:buClr>
                <a:srgbClr val="273D40"/>
              </a:buClr>
              <a:buSzPts val="600"/>
              <a:buFont typeface="Arial"/>
              <a:buNone/>
            </a:pPr>
            <a:endParaRPr lang="en-US" sz="2400">
              <a:solidFill>
                <a:schemeClr val="dk1"/>
              </a:solidFill>
              <a:latin typeface="Yusei Magic" panose="020B0604020202020204" charset="-128"/>
              <a:ea typeface="Yusei Magic" panose="020B0604020202020204" charset="-128"/>
              <a:cs typeface="Yusei Magic" panose="020B0604020202020204" charset="-128"/>
            </a:endParaRPr>
          </a:p>
        </p:txBody>
      </p:sp>
      <p:sp>
        <p:nvSpPr>
          <p:cNvPr id="15" name="Google Shape;1387;p42">
            <a:extLst>
              <a:ext uri="{FF2B5EF4-FFF2-40B4-BE49-F238E27FC236}">
                <a16:creationId xmlns:a16="http://schemas.microsoft.com/office/drawing/2014/main" id="{8F13155D-3D64-F4C9-1517-9705BEC3E44B}"/>
              </a:ext>
            </a:extLst>
          </p:cNvPr>
          <p:cNvSpPr txBox="1">
            <a:spLocks noGrp="1"/>
          </p:cNvSpPr>
          <p:nvPr>
            <p:ph type="title"/>
          </p:nvPr>
        </p:nvSpPr>
        <p:spPr>
          <a:xfrm>
            <a:off x="2333378" y="2267794"/>
            <a:ext cx="4638881" cy="607912"/>
          </a:xfrm>
          <a:prstGeom prst="rect">
            <a:avLst/>
          </a:prstGeom>
        </p:spPr>
        <p:txBody>
          <a:bodyPr spcFirstLastPara="1" wrap="square" lIns="91425" tIns="91425" rIns="91425" bIns="91425" anchor="ctr" anchorCtr="0">
            <a:noAutofit/>
          </a:bodyPr>
          <a:lstStyle/>
          <a:p>
            <a:r>
              <a:rPr lang="en" sz="3600">
                <a:solidFill>
                  <a:schemeClr val="bg1"/>
                </a:solidFill>
              </a:rPr>
              <a:t>Reflection:</a:t>
            </a:r>
            <a:br>
              <a:rPr lang="en" sz="3600">
                <a:solidFill>
                  <a:schemeClr val="bg1"/>
                </a:solidFill>
              </a:rPr>
            </a:br>
            <a:r>
              <a:rPr lang="en-US" sz="2400" b="0">
                <a:solidFill>
                  <a:schemeClr val="dk1"/>
                </a:solidFill>
                <a:latin typeface="Yusei Magic" panose="020B0604020202020204" charset="-128"/>
                <a:ea typeface="Yusei Magic" panose="020B0604020202020204" charset="-128"/>
                <a:cs typeface="Yusei Magic" panose="020B0604020202020204" charset="-128"/>
              </a:rPr>
              <a:t>Why is it important to avoid a “siloed approach” to supporting our students’ well-being?</a:t>
            </a:r>
            <a:br>
              <a:rPr lang="en-US" sz="3600">
                <a:solidFill>
                  <a:schemeClr val="dk1"/>
                </a:solidFill>
                <a:latin typeface="Yusei Magic" panose="020B0604020202020204" charset="-128"/>
                <a:ea typeface="Yusei Magic" panose="020B0604020202020204" charset="-128"/>
                <a:cs typeface="Yusei Magic" panose="020B0604020202020204" charset="-128"/>
              </a:rPr>
            </a:br>
            <a:endParaRPr sz="3600">
              <a:solidFill>
                <a:schemeClr val="bg1"/>
              </a:solidFill>
            </a:endParaRPr>
          </a:p>
        </p:txBody>
      </p:sp>
    </p:spTree>
    <p:extLst>
      <p:ext uri="{BB962C8B-B14F-4D97-AF65-F5344CB8AC3E}">
        <p14:creationId xmlns:p14="http://schemas.microsoft.com/office/powerpoint/2010/main" val="915877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42"/>
          <p:cNvSpPr txBox="1">
            <a:spLocks noGrp="1"/>
          </p:cNvSpPr>
          <p:nvPr>
            <p:ph type="title"/>
          </p:nvPr>
        </p:nvSpPr>
        <p:spPr>
          <a:xfrm>
            <a:off x="4477750" y="1506953"/>
            <a:ext cx="3827400" cy="1915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solidFill>
                  <a:schemeClr val="bg1"/>
                </a:solidFill>
              </a:rPr>
              <a:t>Collaborating Effectively</a:t>
            </a:r>
            <a:endParaRPr sz="3600">
              <a:solidFill>
                <a:schemeClr val="bg1"/>
              </a:solidFill>
            </a:endParaRPr>
          </a:p>
        </p:txBody>
      </p:sp>
      <p:grpSp>
        <p:nvGrpSpPr>
          <p:cNvPr id="2" name="Group 1">
            <a:extLst>
              <a:ext uri="{FF2B5EF4-FFF2-40B4-BE49-F238E27FC236}">
                <a16:creationId xmlns:a16="http://schemas.microsoft.com/office/drawing/2014/main" id="{778BCBA4-79FB-B05A-6403-97E9B43E7001}"/>
              </a:ext>
            </a:extLst>
          </p:cNvPr>
          <p:cNvGrpSpPr/>
          <p:nvPr/>
        </p:nvGrpSpPr>
        <p:grpSpPr>
          <a:xfrm>
            <a:off x="1146184" y="1713949"/>
            <a:ext cx="2530391" cy="2573879"/>
            <a:chOff x="1146184" y="1713949"/>
            <a:chExt cx="2530391" cy="2573879"/>
          </a:xfrm>
        </p:grpSpPr>
        <p:sp>
          <p:nvSpPr>
            <p:cNvPr id="3" name="Google Shape;2717;p64">
              <a:extLst>
                <a:ext uri="{FF2B5EF4-FFF2-40B4-BE49-F238E27FC236}">
                  <a16:creationId xmlns:a16="http://schemas.microsoft.com/office/drawing/2014/main" id="{3127E2D4-401E-1EFC-35FA-9002F619C3C3}"/>
                </a:ext>
              </a:extLst>
            </p:cNvPr>
            <p:cNvSpPr/>
            <p:nvPr/>
          </p:nvSpPr>
          <p:spPr>
            <a:xfrm>
              <a:off x="1157014" y="2203063"/>
              <a:ext cx="613103" cy="793487"/>
            </a:xfrm>
            <a:custGeom>
              <a:avLst/>
              <a:gdLst/>
              <a:ahLst/>
              <a:cxnLst/>
              <a:rect l="l" t="t" r="r" b="b"/>
              <a:pathLst>
                <a:path w="15339" h="19852" extrusionOk="0">
                  <a:moveTo>
                    <a:pt x="12564" y="1"/>
                  </a:moveTo>
                  <a:lnTo>
                    <a:pt x="12238" y="55"/>
                  </a:lnTo>
                  <a:lnTo>
                    <a:pt x="11912" y="109"/>
                  </a:lnTo>
                  <a:lnTo>
                    <a:pt x="10389" y="381"/>
                  </a:lnTo>
                  <a:lnTo>
                    <a:pt x="8866" y="762"/>
                  </a:lnTo>
                  <a:lnTo>
                    <a:pt x="7343" y="1143"/>
                  </a:lnTo>
                  <a:lnTo>
                    <a:pt x="5820" y="1632"/>
                  </a:lnTo>
                  <a:lnTo>
                    <a:pt x="4352" y="2122"/>
                  </a:lnTo>
                  <a:lnTo>
                    <a:pt x="2884" y="2666"/>
                  </a:lnTo>
                  <a:lnTo>
                    <a:pt x="1415" y="3264"/>
                  </a:lnTo>
                  <a:lnTo>
                    <a:pt x="1" y="3862"/>
                  </a:lnTo>
                  <a:lnTo>
                    <a:pt x="164" y="5439"/>
                  </a:lnTo>
                  <a:lnTo>
                    <a:pt x="382" y="7017"/>
                  </a:lnTo>
                  <a:lnTo>
                    <a:pt x="708" y="8594"/>
                  </a:lnTo>
                  <a:lnTo>
                    <a:pt x="1143" y="10117"/>
                  </a:lnTo>
                  <a:lnTo>
                    <a:pt x="1633" y="11639"/>
                  </a:lnTo>
                  <a:lnTo>
                    <a:pt x="2176" y="13108"/>
                  </a:lnTo>
                  <a:lnTo>
                    <a:pt x="2829" y="14522"/>
                  </a:lnTo>
                  <a:lnTo>
                    <a:pt x="3591" y="15936"/>
                  </a:lnTo>
                  <a:lnTo>
                    <a:pt x="4026" y="16697"/>
                  </a:lnTo>
                  <a:lnTo>
                    <a:pt x="4570" y="17404"/>
                  </a:lnTo>
                  <a:lnTo>
                    <a:pt x="5168" y="18003"/>
                  </a:lnTo>
                  <a:lnTo>
                    <a:pt x="5766" y="18547"/>
                  </a:lnTo>
                  <a:lnTo>
                    <a:pt x="6473" y="18982"/>
                  </a:lnTo>
                  <a:lnTo>
                    <a:pt x="7234" y="19362"/>
                  </a:lnTo>
                  <a:lnTo>
                    <a:pt x="8050" y="19634"/>
                  </a:lnTo>
                  <a:lnTo>
                    <a:pt x="8920" y="19797"/>
                  </a:lnTo>
                  <a:lnTo>
                    <a:pt x="9029" y="19797"/>
                  </a:lnTo>
                  <a:lnTo>
                    <a:pt x="9682" y="19852"/>
                  </a:lnTo>
                  <a:lnTo>
                    <a:pt x="10226" y="19797"/>
                  </a:lnTo>
                  <a:lnTo>
                    <a:pt x="10824" y="19689"/>
                  </a:lnTo>
                  <a:lnTo>
                    <a:pt x="11314" y="19471"/>
                  </a:lnTo>
                  <a:lnTo>
                    <a:pt x="11803" y="19308"/>
                  </a:lnTo>
                  <a:lnTo>
                    <a:pt x="12238" y="19036"/>
                  </a:lnTo>
                  <a:lnTo>
                    <a:pt x="12673" y="18710"/>
                  </a:lnTo>
                  <a:lnTo>
                    <a:pt x="13054" y="18383"/>
                  </a:lnTo>
                  <a:lnTo>
                    <a:pt x="13380" y="18003"/>
                  </a:lnTo>
                  <a:lnTo>
                    <a:pt x="13707" y="17568"/>
                  </a:lnTo>
                  <a:lnTo>
                    <a:pt x="13978" y="17078"/>
                  </a:lnTo>
                  <a:lnTo>
                    <a:pt x="14196" y="16643"/>
                  </a:lnTo>
                  <a:lnTo>
                    <a:pt x="14414" y="16099"/>
                  </a:lnTo>
                  <a:lnTo>
                    <a:pt x="14631" y="15555"/>
                  </a:lnTo>
                  <a:lnTo>
                    <a:pt x="14794" y="15011"/>
                  </a:lnTo>
                  <a:lnTo>
                    <a:pt x="14903" y="14468"/>
                  </a:lnTo>
                  <a:lnTo>
                    <a:pt x="15175" y="12782"/>
                  </a:lnTo>
                  <a:lnTo>
                    <a:pt x="15338" y="11150"/>
                  </a:lnTo>
                  <a:lnTo>
                    <a:pt x="15338" y="9518"/>
                  </a:lnTo>
                  <a:lnTo>
                    <a:pt x="15284" y="7887"/>
                  </a:lnTo>
                  <a:lnTo>
                    <a:pt x="15121" y="6255"/>
                  </a:lnTo>
                  <a:lnTo>
                    <a:pt x="14849" y="4624"/>
                  </a:lnTo>
                  <a:lnTo>
                    <a:pt x="14468" y="3046"/>
                  </a:lnTo>
                  <a:lnTo>
                    <a:pt x="14033" y="1415"/>
                  </a:lnTo>
                  <a:lnTo>
                    <a:pt x="13870" y="1034"/>
                  </a:lnTo>
                  <a:lnTo>
                    <a:pt x="13707" y="708"/>
                  </a:lnTo>
                  <a:lnTo>
                    <a:pt x="13489" y="381"/>
                  </a:lnTo>
                  <a:lnTo>
                    <a:pt x="13380" y="273"/>
                  </a:lnTo>
                  <a:lnTo>
                    <a:pt x="13217" y="164"/>
                  </a:lnTo>
                  <a:lnTo>
                    <a:pt x="12891" y="55"/>
                  </a:lnTo>
                  <a:lnTo>
                    <a:pt x="12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718;p64">
              <a:extLst>
                <a:ext uri="{FF2B5EF4-FFF2-40B4-BE49-F238E27FC236}">
                  <a16:creationId xmlns:a16="http://schemas.microsoft.com/office/drawing/2014/main" id="{305CA846-82E3-6EE7-EC50-7A47DB82659E}"/>
                </a:ext>
              </a:extLst>
            </p:cNvPr>
            <p:cNvSpPr/>
            <p:nvPr/>
          </p:nvSpPr>
          <p:spPr>
            <a:xfrm>
              <a:off x="1146184" y="2194391"/>
              <a:ext cx="634805" cy="810875"/>
            </a:xfrm>
            <a:custGeom>
              <a:avLst/>
              <a:gdLst/>
              <a:ahLst/>
              <a:cxnLst/>
              <a:rect l="l" t="t" r="r" b="b"/>
              <a:pathLst>
                <a:path w="15882" h="20287" extrusionOk="0">
                  <a:moveTo>
                    <a:pt x="12999" y="490"/>
                  </a:moveTo>
                  <a:lnTo>
                    <a:pt x="13325" y="598"/>
                  </a:lnTo>
                  <a:lnTo>
                    <a:pt x="13542" y="761"/>
                  </a:lnTo>
                  <a:lnTo>
                    <a:pt x="13706" y="979"/>
                  </a:lnTo>
                  <a:lnTo>
                    <a:pt x="13869" y="1197"/>
                  </a:lnTo>
                  <a:lnTo>
                    <a:pt x="13923" y="1414"/>
                  </a:lnTo>
                  <a:lnTo>
                    <a:pt x="14141" y="2121"/>
                  </a:lnTo>
                  <a:lnTo>
                    <a:pt x="14358" y="2774"/>
                  </a:lnTo>
                  <a:lnTo>
                    <a:pt x="14685" y="4133"/>
                  </a:lnTo>
                  <a:lnTo>
                    <a:pt x="14957" y="5493"/>
                  </a:lnTo>
                  <a:lnTo>
                    <a:pt x="15174" y="6907"/>
                  </a:lnTo>
                  <a:lnTo>
                    <a:pt x="15283" y="8267"/>
                  </a:lnTo>
                  <a:lnTo>
                    <a:pt x="15337" y="9844"/>
                  </a:lnTo>
                  <a:lnTo>
                    <a:pt x="15337" y="11421"/>
                  </a:lnTo>
                  <a:lnTo>
                    <a:pt x="15174" y="12999"/>
                  </a:lnTo>
                  <a:lnTo>
                    <a:pt x="14902" y="14576"/>
                  </a:lnTo>
                  <a:lnTo>
                    <a:pt x="14630" y="15664"/>
                  </a:lnTo>
                  <a:lnTo>
                    <a:pt x="14467" y="16207"/>
                  </a:lnTo>
                  <a:lnTo>
                    <a:pt x="14249" y="16751"/>
                  </a:lnTo>
                  <a:lnTo>
                    <a:pt x="13978" y="17241"/>
                  </a:lnTo>
                  <a:lnTo>
                    <a:pt x="13706" y="17730"/>
                  </a:lnTo>
                  <a:lnTo>
                    <a:pt x="13325" y="18165"/>
                  </a:lnTo>
                  <a:lnTo>
                    <a:pt x="12944" y="18546"/>
                  </a:lnTo>
                  <a:lnTo>
                    <a:pt x="12509" y="18927"/>
                  </a:lnTo>
                  <a:lnTo>
                    <a:pt x="12020" y="19253"/>
                  </a:lnTo>
                  <a:lnTo>
                    <a:pt x="11476" y="19471"/>
                  </a:lnTo>
                  <a:lnTo>
                    <a:pt x="10932" y="19634"/>
                  </a:lnTo>
                  <a:lnTo>
                    <a:pt x="10334" y="19743"/>
                  </a:lnTo>
                  <a:lnTo>
                    <a:pt x="9790" y="19797"/>
                  </a:lnTo>
                  <a:lnTo>
                    <a:pt x="9191" y="19743"/>
                  </a:lnTo>
                  <a:lnTo>
                    <a:pt x="8593" y="19634"/>
                  </a:lnTo>
                  <a:lnTo>
                    <a:pt x="7995" y="19471"/>
                  </a:lnTo>
                  <a:lnTo>
                    <a:pt x="7397" y="19253"/>
                  </a:lnTo>
                  <a:lnTo>
                    <a:pt x="6853" y="18927"/>
                  </a:lnTo>
                  <a:lnTo>
                    <a:pt x="6363" y="18600"/>
                  </a:lnTo>
                  <a:lnTo>
                    <a:pt x="5819" y="18220"/>
                  </a:lnTo>
                  <a:lnTo>
                    <a:pt x="5384" y="17785"/>
                  </a:lnTo>
                  <a:lnTo>
                    <a:pt x="4949" y="17350"/>
                  </a:lnTo>
                  <a:lnTo>
                    <a:pt x="4569" y="16806"/>
                  </a:lnTo>
                  <a:lnTo>
                    <a:pt x="4188" y="16207"/>
                  </a:lnTo>
                  <a:lnTo>
                    <a:pt x="3807" y="15555"/>
                  </a:lnTo>
                  <a:lnTo>
                    <a:pt x="3155" y="14195"/>
                  </a:lnTo>
                  <a:lnTo>
                    <a:pt x="2502" y="12672"/>
                  </a:lnTo>
                  <a:lnTo>
                    <a:pt x="1958" y="11149"/>
                  </a:lnTo>
                  <a:lnTo>
                    <a:pt x="1414" y="9463"/>
                  </a:lnTo>
                  <a:lnTo>
                    <a:pt x="1033" y="7669"/>
                  </a:lnTo>
                  <a:lnTo>
                    <a:pt x="707" y="5928"/>
                  </a:lnTo>
                  <a:lnTo>
                    <a:pt x="561" y="4273"/>
                  </a:lnTo>
                  <a:lnTo>
                    <a:pt x="561" y="4273"/>
                  </a:lnTo>
                  <a:lnTo>
                    <a:pt x="1632" y="3807"/>
                  </a:lnTo>
                  <a:lnTo>
                    <a:pt x="2883" y="3263"/>
                  </a:lnTo>
                  <a:lnTo>
                    <a:pt x="4188" y="2774"/>
                  </a:lnTo>
                  <a:lnTo>
                    <a:pt x="5439" y="2339"/>
                  </a:lnTo>
                  <a:lnTo>
                    <a:pt x="6744" y="1904"/>
                  </a:lnTo>
                  <a:lnTo>
                    <a:pt x="8049" y="1523"/>
                  </a:lnTo>
                  <a:lnTo>
                    <a:pt x="9355" y="1197"/>
                  </a:lnTo>
                  <a:lnTo>
                    <a:pt x="10660" y="870"/>
                  </a:lnTo>
                  <a:lnTo>
                    <a:pt x="11965" y="653"/>
                  </a:lnTo>
                  <a:lnTo>
                    <a:pt x="12672" y="490"/>
                  </a:lnTo>
                  <a:close/>
                  <a:moveTo>
                    <a:pt x="12455" y="0"/>
                  </a:moveTo>
                  <a:lnTo>
                    <a:pt x="11856" y="109"/>
                  </a:lnTo>
                  <a:lnTo>
                    <a:pt x="10442" y="381"/>
                  </a:lnTo>
                  <a:lnTo>
                    <a:pt x="9028" y="707"/>
                  </a:lnTo>
                  <a:lnTo>
                    <a:pt x="7614" y="1088"/>
                  </a:lnTo>
                  <a:lnTo>
                    <a:pt x="6200" y="1523"/>
                  </a:lnTo>
                  <a:lnTo>
                    <a:pt x="4677" y="2012"/>
                  </a:lnTo>
                  <a:lnTo>
                    <a:pt x="3155" y="2611"/>
                  </a:lnTo>
                  <a:lnTo>
                    <a:pt x="1632" y="3209"/>
                  </a:lnTo>
                  <a:lnTo>
                    <a:pt x="109" y="3862"/>
                  </a:lnTo>
                  <a:lnTo>
                    <a:pt x="54" y="3970"/>
                  </a:lnTo>
                  <a:lnTo>
                    <a:pt x="0" y="4079"/>
                  </a:lnTo>
                  <a:lnTo>
                    <a:pt x="163" y="5819"/>
                  </a:lnTo>
                  <a:lnTo>
                    <a:pt x="435" y="7505"/>
                  </a:lnTo>
                  <a:lnTo>
                    <a:pt x="816" y="9137"/>
                  </a:lnTo>
                  <a:lnTo>
                    <a:pt x="1251" y="10823"/>
                  </a:lnTo>
                  <a:lnTo>
                    <a:pt x="1795" y="12400"/>
                  </a:lnTo>
                  <a:lnTo>
                    <a:pt x="2447" y="13978"/>
                  </a:lnTo>
                  <a:lnTo>
                    <a:pt x="3155" y="15500"/>
                  </a:lnTo>
                  <a:lnTo>
                    <a:pt x="3535" y="16207"/>
                  </a:lnTo>
                  <a:lnTo>
                    <a:pt x="3970" y="16914"/>
                  </a:lnTo>
                  <a:lnTo>
                    <a:pt x="4351" y="17458"/>
                  </a:lnTo>
                  <a:lnTo>
                    <a:pt x="4786" y="17948"/>
                  </a:lnTo>
                  <a:lnTo>
                    <a:pt x="5276" y="18437"/>
                  </a:lnTo>
                  <a:lnTo>
                    <a:pt x="5765" y="18818"/>
                  </a:lnTo>
                  <a:lnTo>
                    <a:pt x="6309" y="19199"/>
                  </a:lnTo>
                  <a:lnTo>
                    <a:pt x="6853" y="19579"/>
                  </a:lnTo>
                  <a:lnTo>
                    <a:pt x="7451" y="19851"/>
                  </a:lnTo>
                  <a:lnTo>
                    <a:pt x="8104" y="20069"/>
                  </a:lnTo>
                  <a:lnTo>
                    <a:pt x="8702" y="20178"/>
                  </a:lnTo>
                  <a:lnTo>
                    <a:pt x="9300" y="20286"/>
                  </a:lnTo>
                  <a:lnTo>
                    <a:pt x="9953" y="20286"/>
                  </a:lnTo>
                  <a:lnTo>
                    <a:pt x="10551" y="20232"/>
                  </a:lnTo>
                  <a:lnTo>
                    <a:pt x="11149" y="20123"/>
                  </a:lnTo>
                  <a:lnTo>
                    <a:pt x="11748" y="19960"/>
                  </a:lnTo>
                  <a:lnTo>
                    <a:pt x="12292" y="19688"/>
                  </a:lnTo>
                  <a:lnTo>
                    <a:pt x="12835" y="19307"/>
                  </a:lnTo>
                  <a:lnTo>
                    <a:pt x="13379" y="18872"/>
                  </a:lnTo>
                  <a:lnTo>
                    <a:pt x="13814" y="18383"/>
                  </a:lnTo>
                  <a:lnTo>
                    <a:pt x="14195" y="17839"/>
                  </a:lnTo>
                  <a:lnTo>
                    <a:pt x="14576" y="17295"/>
                  </a:lnTo>
                  <a:lnTo>
                    <a:pt x="14848" y="16697"/>
                  </a:lnTo>
                  <a:lnTo>
                    <a:pt x="15120" y="16044"/>
                  </a:lnTo>
                  <a:lnTo>
                    <a:pt x="15283" y="15392"/>
                  </a:lnTo>
                  <a:lnTo>
                    <a:pt x="15446" y="14739"/>
                  </a:lnTo>
                  <a:lnTo>
                    <a:pt x="15664" y="13270"/>
                  </a:lnTo>
                  <a:lnTo>
                    <a:pt x="15827" y="11748"/>
                  </a:lnTo>
                  <a:lnTo>
                    <a:pt x="15881" y="10279"/>
                  </a:lnTo>
                  <a:lnTo>
                    <a:pt x="15827" y="8811"/>
                  </a:lnTo>
                  <a:lnTo>
                    <a:pt x="15718" y="7342"/>
                  </a:lnTo>
                  <a:lnTo>
                    <a:pt x="15555" y="5874"/>
                  </a:lnTo>
                  <a:lnTo>
                    <a:pt x="15283" y="4405"/>
                  </a:lnTo>
                  <a:lnTo>
                    <a:pt x="14957" y="2937"/>
                  </a:lnTo>
                  <a:lnTo>
                    <a:pt x="14576" y="1577"/>
                  </a:lnTo>
                  <a:lnTo>
                    <a:pt x="14358" y="979"/>
                  </a:lnTo>
                  <a:lnTo>
                    <a:pt x="14195" y="707"/>
                  </a:lnTo>
                  <a:lnTo>
                    <a:pt x="14032" y="490"/>
                  </a:lnTo>
                  <a:lnTo>
                    <a:pt x="13814" y="272"/>
                  </a:lnTo>
                  <a:lnTo>
                    <a:pt x="13542" y="109"/>
                  </a:lnTo>
                  <a:lnTo>
                    <a:pt x="133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719;p64">
              <a:extLst>
                <a:ext uri="{FF2B5EF4-FFF2-40B4-BE49-F238E27FC236}">
                  <a16:creationId xmlns:a16="http://schemas.microsoft.com/office/drawing/2014/main" id="{267A7A54-B472-9D41-6904-4F3A1294FE3E}"/>
                </a:ext>
              </a:extLst>
            </p:cNvPr>
            <p:cNvSpPr/>
            <p:nvPr/>
          </p:nvSpPr>
          <p:spPr>
            <a:xfrm>
              <a:off x="1280962" y="2757411"/>
              <a:ext cx="856522" cy="1445641"/>
            </a:xfrm>
            <a:custGeom>
              <a:avLst/>
              <a:gdLst/>
              <a:ahLst/>
              <a:cxnLst/>
              <a:rect l="l" t="t" r="r" b="b"/>
              <a:pathLst>
                <a:path w="21429" h="36168" extrusionOk="0">
                  <a:moveTo>
                    <a:pt x="5602" y="0"/>
                  </a:moveTo>
                  <a:lnTo>
                    <a:pt x="5439" y="55"/>
                  </a:lnTo>
                  <a:lnTo>
                    <a:pt x="5330" y="109"/>
                  </a:lnTo>
                  <a:lnTo>
                    <a:pt x="5167" y="218"/>
                  </a:lnTo>
                  <a:lnTo>
                    <a:pt x="5004" y="435"/>
                  </a:lnTo>
                  <a:lnTo>
                    <a:pt x="4841" y="762"/>
                  </a:lnTo>
                  <a:lnTo>
                    <a:pt x="4188" y="2230"/>
                  </a:lnTo>
                  <a:lnTo>
                    <a:pt x="3590" y="3753"/>
                  </a:lnTo>
                  <a:lnTo>
                    <a:pt x="3046" y="5276"/>
                  </a:lnTo>
                  <a:lnTo>
                    <a:pt x="2502" y="6799"/>
                  </a:lnTo>
                  <a:lnTo>
                    <a:pt x="2067" y="8376"/>
                  </a:lnTo>
                  <a:lnTo>
                    <a:pt x="1632" y="9953"/>
                  </a:lnTo>
                  <a:lnTo>
                    <a:pt x="1251" y="11530"/>
                  </a:lnTo>
                  <a:lnTo>
                    <a:pt x="925" y="13108"/>
                  </a:lnTo>
                  <a:lnTo>
                    <a:pt x="653" y="14739"/>
                  </a:lnTo>
                  <a:lnTo>
                    <a:pt x="435" y="16316"/>
                  </a:lnTo>
                  <a:lnTo>
                    <a:pt x="272" y="17948"/>
                  </a:lnTo>
                  <a:lnTo>
                    <a:pt x="109" y="19580"/>
                  </a:lnTo>
                  <a:lnTo>
                    <a:pt x="0" y="21211"/>
                  </a:lnTo>
                  <a:lnTo>
                    <a:pt x="0" y="22843"/>
                  </a:lnTo>
                  <a:lnTo>
                    <a:pt x="0" y="24420"/>
                  </a:lnTo>
                  <a:lnTo>
                    <a:pt x="54" y="26052"/>
                  </a:lnTo>
                  <a:lnTo>
                    <a:pt x="109" y="27139"/>
                  </a:lnTo>
                  <a:lnTo>
                    <a:pt x="218" y="28173"/>
                  </a:lnTo>
                  <a:lnTo>
                    <a:pt x="381" y="29260"/>
                  </a:lnTo>
                  <a:lnTo>
                    <a:pt x="653" y="30294"/>
                  </a:lnTo>
                  <a:lnTo>
                    <a:pt x="979" y="31273"/>
                  </a:lnTo>
                  <a:lnTo>
                    <a:pt x="1414" y="32252"/>
                  </a:lnTo>
                  <a:lnTo>
                    <a:pt x="1632" y="32687"/>
                  </a:lnTo>
                  <a:lnTo>
                    <a:pt x="1958" y="33122"/>
                  </a:lnTo>
                  <a:lnTo>
                    <a:pt x="2284" y="33503"/>
                  </a:lnTo>
                  <a:lnTo>
                    <a:pt x="2611" y="33883"/>
                  </a:lnTo>
                  <a:lnTo>
                    <a:pt x="3209" y="34427"/>
                  </a:lnTo>
                  <a:lnTo>
                    <a:pt x="3807" y="34862"/>
                  </a:lnTo>
                  <a:lnTo>
                    <a:pt x="4460" y="35243"/>
                  </a:lnTo>
                  <a:lnTo>
                    <a:pt x="5112" y="35569"/>
                  </a:lnTo>
                  <a:lnTo>
                    <a:pt x="5819" y="35841"/>
                  </a:lnTo>
                  <a:lnTo>
                    <a:pt x="6581" y="36004"/>
                  </a:lnTo>
                  <a:lnTo>
                    <a:pt x="7288" y="36113"/>
                  </a:lnTo>
                  <a:lnTo>
                    <a:pt x="8049" y="36168"/>
                  </a:lnTo>
                  <a:lnTo>
                    <a:pt x="8811" y="36168"/>
                  </a:lnTo>
                  <a:lnTo>
                    <a:pt x="9572" y="36113"/>
                  </a:lnTo>
                  <a:lnTo>
                    <a:pt x="10334" y="36004"/>
                  </a:lnTo>
                  <a:lnTo>
                    <a:pt x="11095" y="35841"/>
                  </a:lnTo>
                  <a:lnTo>
                    <a:pt x="11802" y="35678"/>
                  </a:lnTo>
                  <a:lnTo>
                    <a:pt x="12509" y="35406"/>
                  </a:lnTo>
                  <a:lnTo>
                    <a:pt x="13216" y="35134"/>
                  </a:lnTo>
                  <a:lnTo>
                    <a:pt x="13869" y="34754"/>
                  </a:lnTo>
                  <a:lnTo>
                    <a:pt x="14521" y="34373"/>
                  </a:lnTo>
                  <a:lnTo>
                    <a:pt x="15120" y="33992"/>
                  </a:lnTo>
                  <a:lnTo>
                    <a:pt x="15718" y="33557"/>
                  </a:lnTo>
                  <a:lnTo>
                    <a:pt x="16316" y="33068"/>
                  </a:lnTo>
                  <a:lnTo>
                    <a:pt x="16751" y="32741"/>
                  </a:lnTo>
                  <a:lnTo>
                    <a:pt x="17186" y="32361"/>
                  </a:lnTo>
                  <a:lnTo>
                    <a:pt x="17567" y="31925"/>
                  </a:lnTo>
                  <a:lnTo>
                    <a:pt x="17948" y="31545"/>
                  </a:lnTo>
                  <a:lnTo>
                    <a:pt x="18600" y="30620"/>
                  </a:lnTo>
                  <a:lnTo>
                    <a:pt x="19199" y="29696"/>
                  </a:lnTo>
                  <a:lnTo>
                    <a:pt x="19688" y="28717"/>
                  </a:lnTo>
                  <a:lnTo>
                    <a:pt x="20232" y="27738"/>
                  </a:lnTo>
                  <a:lnTo>
                    <a:pt x="20722" y="26759"/>
                  </a:lnTo>
                  <a:lnTo>
                    <a:pt x="21265" y="25780"/>
                  </a:lnTo>
                  <a:lnTo>
                    <a:pt x="21374" y="25562"/>
                  </a:lnTo>
                  <a:lnTo>
                    <a:pt x="21429" y="25399"/>
                  </a:lnTo>
                  <a:lnTo>
                    <a:pt x="21429" y="25290"/>
                  </a:lnTo>
                  <a:lnTo>
                    <a:pt x="14848" y="21211"/>
                  </a:lnTo>
                  <a:lnTo>
                    <a:pt x="14141" y="22571"/>
                  </a:lnTo>
                  <a:lnTo>
                    <a:pt x="13379" y="23876"/>
                  </a:lnTo>
                  <a:lnTo>
                    <a:pt x="12509" y="25127"/>
                  </a:lnTo>
                  <a:lnTo>
                    <a:pt x="11585" y="26324"/>
                  </a:lnTo>
                  <a:lnTo>
                    <a:pt x="11258" y="26704"/>
                  </a:lnTo>
                  <a:lnTo>
                    <a:pt x="10877" y="27031"/>
                  </a:lnTo>
                  <a:lnTo>
                    <a:pt x="10660" y="27139"/>
                  </a:lnTo>
                  <a:lnTo>
                    <a:pt x="10497" y="27194"/>
                  </a:lnTo>
                  <a:lnTo>
                    <a:pt x="10062" y="27194"/>
                  </a:lnTo>
                  <a:lnTo>
                    <a:pt x="9790" y="27085"/>
                  </a:lnTo>
                  <a:lnTo>
                    <a:pt x="9627" y="26922"/>
                  </a:lnTo>
                  <a:lnTo>
                    <a:pt x="9518" y="26759"/>
                  </a:lnTo>
                  <a:lnTo>
                    <a:pt x="9409" y="26541"/>
                  </a:lnTo>
                  <a:lnTo>
                    <a:pt x="9246" y="26052"/>
                  </a:lnTo>
                  <a:lnTo>
                    <a:pt x="9191" y="25508"/>
                  </a:lnTo>
                  <a:lnTo>
                    <a:pt x="9083" y="22680"/>
                  </a:lnTo>
                  <a:lnTo>
                    <a:pt x="9083" y="21211"/>
                  </a:lnTo>
                  <a:lnTo>
                    <a:pt x="9083" y="19797"/>
                  </a:lnTo>
                  <a:lnTo>
                    <a:pt x="9191" y="18329"/>
                  </a:lnTo>
                  <a:lnTo>
                    <a:pt x="9246" y="16915"/>
                  </a:lnTo>
                  <a:lnTo>
                    <a:pt x="9409" y="15446"/>
                  </a:lnTo>
                  <a:lnTo>
                    <a:pt x="9572" y="14032"/>
                  </a:lnTo>
                  <a:lnTo>
                    <a:pt x="9953" y="11150"/>
                  </a:lnTo>
                  <a:lnTo>
                    <a:pt x="10442" y="8213"/>
                  </a:lnTo>
                  <a:lnTo>
                    <a:pt x="10769" y="5330"/>
                  </a:lnTo>
                  <a:lnTo>
                    <a:pt x="10932" y="3862"/>
                  </a:lnTo>
                  <a:lnTo>
                    <a:pt x="10986" y="2393"/>
                  </a:lnTo>
                  <a:lnTo>
                    <a:pt x="10986" y="2121"/>
                  </a:lnTo>
                  <a:lnTo>
                    <a:pt x="10986" y="1904"/>
                  </a:lnTo>
                  <a:lnTo>
                    <a:pt x="10877" y="1741"/>
                  </a:lnTo>
                  <a:lnTo>
                    <a:pt x="10714" y="1632"/>
                  </a:lnTo>
                  <a:lnTo>
                    <a:pt x="10606" y="1578"/>
                  </a:lnTo>
                  <a:lnTo>
                    <a:pt x="10497" y="1632"/>
                  </a:lnTo>
                  <a:lnTo>
                    <a:pt x="10279" y="1741"/>
                  </a:lnTo>
                  <a:lnTo>
                    <a:pt x="10116" y="1958"/>
                  </a:lnTo>
                  <a:lnTo>
                    <a:pt x="9953" y="2176"/>
                  </a:lnTo>
                  <a:lnTo>
                    <a:pt x="9409" y="3590"/>
                  </a:lnTo>
                  <a:lnTo>
                    <a:pt x="9028" y="5004"/>
                  </a:lnTo>
                  <a:lnTo>
                    <a:pt x="9300" y="2176"/>
                  </a:lnTo>
                  <a:lnTo>
                    <a:pt x="9300" y="1849"/>
                  </a:lnTo>
                  <a:lnTo>
                    <a:pt x="9300" y="1523"/>
                  </a:lnTo>
                  <a:lnTo>
                    <a:pt x="9191" y="1360"/>
                  </a:lnTo>
                  <a:lnTo>
                    <a:pt x="9137" y="1251"/>
                  </a:lnTo>
                  <a:lnTo>
                    <a:pt x="8974" y="1142"/>
                  </a:lnTo>
                  <a:lnTo>
                    <a:pt x="8811" y="1088"/>
                  </a:lnTo>
                  <a:lnTo>
                    <a:pt x="8648" y="1088"/>
                  </a:lnTo>
                  <a:lnTo>
                    <a:pt x="8484" y="1197"/>
                  </a:lnTo>
                  <a:lnTo>
                    <a:pt x="8321" y="1414"/>
                  </a:lnTo>
                  <a:lnTo>
                    <a:pt x="8158" y="1632"/>
                  </a:lnTo>
                  <a:lnTo>
                    <a:pt x="7941" y="2176"/>
                  </a:lnTo>
                  <a:lnTo>
                    <a:pt x="7786" y="2536"/>
                  </a:lnTo>
                  <a:lnTo>
                    <a:pt x="7886" y="1686"/>
                  </a:lnTo>
                  <a:lnTo>
                    <a:pt x="7941" y="1360"/>
                  </a:lnTo>
                  <a:lnTo>
                    <a:pt x="7886" y="1034"/>
                  </a:lnTo>
                  <a:lnTo>
                    <a:pt x="7777" y="870"/>
                  </a:lnTo>
                  <a:lnTo>
                    <a:pt x="7723" y="762"/>
                  </a:lnTo>
                  <a:lnTo>
                    <a:pt x="7614" y="653"/>
                  </a:lnTo>
                  <a:lnTo>
                    <a:pt x="7234" y="653"/>
                  </a:lnTo>
                  <a:lnTo>
                    <a:pt x="7070" y="816"/>
                  </a:lnTo>
                  <a:lnTo>
                    <a:pt x="6962" y="979"/>
                  </a:lnTo>
                  <a:lnTo>
                    <a:pt x="6798" y="1197"/>
                  </a:lnTo>
                  <a:lnTo>
                    <a:pt x="6527" y="1849"/>
                  </a:lnTo>
                  <a:lnTo>
                    <a:pt x="6309" y="2502"/>
                  </a:lnTo>
                  <a:lnTo>
                    <a:pt x="6156" y="2962"/>
                  </a:lnTo>
                  <a:lnTo>
                    <a:pt x="6200" y="2339"/>
                  </a:lnTo>
                  <a:lnTo>
                    <a:pt x="6255" y="1578"/>
                  </a:lnTo>
                  <a:lnTo>
                    <a:pt x="6146" y="762"/>
                  </a:lnTo>
                  <a:lnTo>
                    <a:pt x="6091" y="544"/>
                  </a:lnTo>
                  <a:lnTo>
                    <a:pt x="6037" y="327"/>
                  </a:lnTo>
                  <a:lnTo>
                    <a:pt x="5928" y="163"/>
                  </a:lnTo>
                  <a:lnTo>
                    <a:pt x="5711" y="55"/>
                  </a:lnTo>
                  <a:lnTo>
                    <a:pt x="56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20;p64">
              <a:extLst>
                <a:ext uri="{FF2B5EF4-FFF2-40B4-BE49-F238E27FC236}">
                  <a16:creationId xmlns:a16="http://schemas.microsoft.com/office/drawing/2014/main" id="{76A7CEA8-7659-ED86-F70F-75733344A40E}"/>
                </a:ext>
              </a:extLst>
            </p:cNvPr>
            <p:cNvSpPr/>
            <p:nvPr/>
          </p:nvSpPr>
          <p:spPr>
            <a:xfrm>
              <a:off x="1280962" y="2757411"/>
              <a:ext cx="856522" cy="1445641"/>
            </a:xfrm>
            <a:custGeom>
              <a:avLst/>
              <a:gdLst/>
              <a:ahLst/>
              <a:cxnLst/>
              <a:rect l="l" t="t" r="r" b="b"/>
              <a:pathLst>
                <a:path w="21429" h="36168" fill="none" extrusionOk="0">
                  <a:moveTo>
                    <a:pt x="21429" y="25290"/>
                  </a:moveTo>
                  <a:lnTo>
                    <a:pt x="21429" y="25290"/>
                  </a:lnTo>
                  <a:lnTo>
                    <a:pt x="21429" y="25399"/>
                  </a:lnTo>
                  <a:lnTo>
                    <a:pt x="21374" y="25562"/>
                  </a:lnTo>
                  <a:lnTo>
                    <a:pt x="21265" y="25780"/>
                  </a:lnTo>
                  <a:lnTo>
                    <a:pt x="21265" y="25780"/>
                  </a:lnTo>
                  <a:lnTo>
                    <a:pt x="20722" y="26759"/>
                  </a:lnTo>
                  <a:lnTo>
                    <a:pt x="20232" y="27738"/>
                  </a:lnTo>
                  <a:lnTo>
                    <a:pt x="19688" y="28717"/>
                  </a:lnTo>
                  <a:lnTo>
                    <a:pt x="19199" y="29696"/>
                  </a:lnTo>
                  <a:lnTo>
                    <a:pt x="18600" y="30620"/>
                  </a:lnTo>
                  <a:lnTo>
                    <a:pt x="17948" y="31545"/>
                  </a:lnTo>
                  <a:lnTo>
                    <a:pt x="17567" y="31925"/>
                  </a:lnTo>
                  <a:lnTo>
                    <a:pt x="17186" y="32361"/>
                  </a:lnTo>
                  <a:lnTo>
                    <a:pt x="16751" y="32741"/>
                  </a:lnTo>
                  <a:lnTo>
                    <a:pt x="16316" y="33068"/>
                  </a:lnTo>
                  <a:lnTo>
                    <a:pt x="16316" y="33068"/>
                  </a:lnTo>
                  <a:lnTo>
                    <a:pt x="15718" y="33557"/>
                  </a:lnTo>
                  <a:lnTo>
                    <a:pt x="15120" y="33992"/>
                  </a:lnTo>
                  <a:lnTo>
                    <a:pt x="14521" y="34373"/>
                  </a:lnTo>
                  <a:lnTo>
                    <a:pt x="13869" y="34754"/>
                  </a:lnTo>
                  <a:lnTo>
                    <a:pt x="13869" y="34754"/>
                  </a:lnTo>
                  <a:lnTo>
                    <a:pt x="13216" y="35134"/>
                  </a:lnTo>
                  <a:lnTo>
                    <a:pt x="12509" y="35406"/>
                  </a:lnTo>
                  <a:lnTo>
                    <a:pt x="11802" y="35678"/>
                  </a:lnTo>
                  <a:lnTo>
                    <a:pt x="11095" y="35841"/>
                  </a:lnTo>
                  <a:lnTo>
                    <a:pt x="10334" y="36004"/>
                  </a:lnTo>
                  <a:lnTo>
                    <a:pt x="9572" y="36113"/>
                  </a:lnTo>
                  <a:lnTo>
                    <a:pt x="8811" y="36168"/>
                  </a:lnTo>
                  <a:lnTo>
                    <a:pt x="8049" y="36168"/>
                  </a:lnTo>
                  <a:lnTo>
                    <a:pt x="7288" y="36113"/>
                  </a:lnTo>
                  <a:lnTo>
                    <a:pt x="6581" y="36004"/>
                  </a:lnTo>
                  <a:lnTo>
                    <a:pt x="5819" y="35841"/>
                  </a:lnTo>
                  <a:lnTo>
                    <a:pt x="5112" y="35569"/>
                  </a:lnTo>
                  <a:lnTo>
                    <a:pt x="4460" y="35243"/>
                  </a:lnTo>
                  <a:lnTo>
                    <a:pt x="3807" y="34862"/>
                  </a:lnTo>
                  <a:lnTo>
                    <a:pt x="3209" y="34427"/>
                  </a:lnTo>
                  <a:lnTo>
                    <a:pt x="2611" y="33883"/>
                  </a:lnTo>
                  <a:lnTo>
                    <a:pt x="2611" y="33883"/>
                  </a:lnTo>
                  <a:lnTo>
                    <a:pt x="2284" y="33503"/>
                  </a:lnTo>
                  <a:lnTo>
                    <a:pt x="1958" y="33122"/>
                  </a:lnTo>
                  <a:lnTo>
                    <a:pt x="1632" y="32687"/>
                  </a:lnTo>
                  <a:lnTo>
                    <a:pt x="1414" y="32252"/>
                  </a:lnTo>
                  <a:lnTo>
                    <a:pt x="979" y="31273"/>
                  </a:lnTo>
                  <a:lnTo>
                    <a:pt x="653" y="30294"/>
                  </a:lnTo>
                  <a:lnTo>
                    <a:pt x="381" y="29260"/>
                  </a:lnTo>
                  <a:lnTo>
                    <a:pt x="218" y="28173"/>
                  </a:lnTo>
                  <a:lnTo>
                    <a:pt x="109" y="27139"/>
                  </a:lnTo>
                  <a:lnTo>
                    <a:pt x="54" y="26052"/>
                  </a:lnTo>
                  <a:lnTo>
                    <a:pt x="54" y="26052"/>
                  </a:lnTo>
                  <a:lnTo>
                    <a:pt x="0" y="24420"/>
                  </a:lnTo>
                  <a:lnTo>
                    <a:pt x="0" y="22843"/>
                  </a:lnTo>
                  <a:lnTo>
                    <a:pt x="0" y="21211"/>
                  </a:lnTo>
                  <a:lnTo>
                    <a:pt x="109" y="19580"/>
                  </a:lnTo>
                  <a:lnTo>
                    <a:pt x="272" y="17948"/>
                  </a:lnTo>
                  <a:lnTo>
                    <a:pt x="435" y="16316"/>
                  </a:lnTo>
                  <a:lnTo>
                    <a:pt x="653" y="14739"/>
                  </a:lnTo>
                  <a:lnTo>
                    <a:pt x="925" y="13108"/>
                  </a:lnTo>
                  <a:lnTo>
                    <a:pt x="1251" y="11530"/>
                  </a:lnTo>
                  <a:lnTo>
                    <a:pt x="1632" y="9953"/>
                  </a:lnTo>
                  <a:lnTo>
                    <a:pt x="2067" y="8376"/>
                  </a:lnTo>
                  <a:lnTo>
                    <a:pt x="2502" y="6799"/>
                  </a:lnTo>
                  <a:lnTo>
                    <a:pt x="3046" y="5276"/>
                  </a:lnTo>
                  <a:lnTo>
                    <a:pt x="3590" y="3753"/>
                  </a:lnTo>
                  <a:lnTo>
                    <a:pt x="4188" y="2230"/>
                  </a:lnTo>
                  <a:lnTo>
                    <a:pt x="4841" y="762"/>
                  </a:lnTo>
                  <a:lnTo>
                    <a:pt x="4841" y="762"/>
                  </a:lnTo>
                  <a:lnTo>
                    <a:pt x="5004" y="435"/>
                  </a:lnTo>
                  <a:lnTo>
                    <a:pt x="5167" y="218"/>
                  </a:lnTo>
                  <a:lnTo>
                    <a:pt x="5330" y="109"/>
                  </a:lnTo>
                  <a:lnTo>
                    <a:pt x="5439" y="55"/>
                  </a:lnTo>
                  <a:lnTo>
                    <a:pt x="5602" y="0"/>
                  </a:lnTo>
                  <a:lnTo>
                    <a:pt x="5711" y="55"/>
                  </a:lnTo>
                  <a:lnTo>
                    <a:pt x="5711" y="55"/>
                  </a:lnTo>
                  <a:lnTo>
                    <a:pt x="5928" y="163"/>
                  </a:lnTo>
                  <a:lnTo>
                    <a:pt x="6037" y="327"/>
                  </a:lnTo>
                  <a:lnTo>
                    <a:pt x="6091" y="544"/>
                  </a:lnTo>
                  <a:lnTo>
                    <a:pt x="6146" y="762"/>
                  </a:lnTo>
                  <a:lnTo>
                    <a:pt x="6146" y="762"/>
                  </a:lnTo>
                  <a:lnTo>
                    <a:pt x="6255" y="1578"/>
                  </a:lnTo>
                  <a:lnTo>
                    <a:pt x="6200" y="2339"/>
                  </a:lnTo>
                  <a:lnTo>
                    <a:pt x="6146" y="3100"/>
                  </a:lnTo>
                  <a:lnTo>
                    <a:pt x="5983" y="3862"/>
                  </a:lnTo>
                  <a:lnTo>
                    <a:pt x="5983" y="3862"/>
                  </a:lnTo>
                  <a:lnTo>
                    <a:pt x="6091" y="3155"/>
                  </a:lnTo>
                  <a:lnTo>
                    <a:pt x="6309" y="2502"/>
                  </a:lnTo>
                  <a:lnTo>
                    <a:pt x="6527" y="1849"/>
                  </a:lnTo>
                  <a:lnTo>
                    <a:pt x="6798" y="1197"/>
                  </a:lnTo>
                  <a:lnTo>
                    <a:pt x="6798" y="1197"/>
                  </a:lnTo>
                  <a:lnTo>
                    <a:pt x="6962" y="979"/>
                  </a:lnTo>
                  <a:lnTo>
                    <a:pt x="7070" y="816"/>
                  </a:lnTo>
                  <a:lnTo>
                    <a:pt x="7234" y="653"/>
                  </a:lnTo>
                  <a:lnTo>
                    <a:pt x="7451" y="653"/>
                  </a:lnTo>
                  <a:lnTo>
                    <a:pt x="7451" y="653"/>
                  </a:lnTo>
                  <a:lnTo>
                    <a:pt x="7614" y="653"/>
                  </a:lnTo>
                  <a:lnTo>
                    <a:pt x="7723" y="762"/>
                  </a:lnTo>
                  <a:lnTo>
                    <a:pt x="7777" y="870"/>
                  </a:lnTo>
                  <a:lnTo>
                    <a:pt x="7886" y="1034"/>
                  </a:lnTo>
                  <a:lnTo>
                    <a:pt x="7941" y="1360"/>
                  </a:lnTo>
                  <a:lnTo>
                    <a:pt x="7886" y="1686"/>
                  </a:lnTo>
                  <a:lnTo>
                    <a:pt x="7886" y="1686"/>
                  </a:lnTo>
                  <a:lnTo>
                    <a:pt x="7560" y="4460"/>
                  </a:lnTo>
                  <a:lnTo>
                    <a:pt x="7560" y="4460"/>
                  </a:lnTo>
                  <a:lnTo>
                    <a:pt x="7560" y="3971"/>
                  </a:lnTo>
                  <a:lnTo>
                    <a:pt x="7614" y="3481"/>
                  </a:lnTo>
                  <a:lnTo>
                    <a:pt x="7614" y="3046"/>
                  </a:lnTo>
                  <a:lnTo>
                    <a:pt x="7777" y="2556"/>
                  </a:lnTo>
                  <a:lnTo>
                    <a:pt x="7777" y="2556"/>
                  </a:lnTo>
                  <a:lnTo>
                    <a:pt x="7941" y="2176"/>
                  </a:lnTo>
                  <a:lnTo>
                    <a:pt x="8158" y="1632"/>
                  </a:lnTo>
                  <a:lnTo>
                    <a:pt x="8321" y="1414"/>
                  </a:lnTo>
                  <a:lnTo>
                    <a:pt x="8484" y="1197"/>
                  </a:lnTo>
                  <a:lnTo>
                    <a:pt x="8648" y="1088"/>
                  </a:lnTo>
                  <a:lnTo>
                    <a:pt x="8811" y="1088"/>
                  </a:lnTo>
                  <a:lnTo>
                    <a:pt x="8811" y="1088"/>
                  </a:lnTo>
                  <a:lnTo>
                    <a:pt x="8974" y="1142"/>
                  </a:lnTo>
                  <a:lnTo>
                    <a:pt x="9137" y="1251"/>
                  </a:lnTo>
                  <a:lnTo>
                    <a:pt x="9191" y="1360"/>
                  </a:lnTo>
                  <a:lnTo>
                    <a:pt x="9300" y="1523"/>
                  </a:lnTo>
                  <a:lnTo>
                    <a:pt x="9300" y="1523"/>
                  </a:lnTo>
                  <a:lnTo>
                    <a:pt x="9300" y="1849"/>
                  </a:lnTo>
                  <a:lnTo>
                    <a:pt x="9300" y="2176"/>
                  </a:lnTo>
                  <a:lnTo>
                    <a:pt x="9300" y="2176"/>
                  </a:lnTo>
                  <a:lnTo>
                    <a:pt x="9028" y="5004"/>
                  </a:lnTo>
                  <a:lnTo>
                    <a:pt x="9028" y="5004"/>
                  </a:lnTo>
                  <a:lnTo>
                    <a:pt x="9409" y="3590"/>
                  </a:lnTo>
                  <a:lnTo>
                    <a:pt x="9953" y="2176"/>
                  </a:lnTo>
                  <a:lnTo>
                    <a:pt x="9953" y="2176"/>
                  </a:lnTo>
                  <a:lnTo>
                    <a:pt x="10116" y="1958"/>
                  </a:lnTo>
                  <a:lnTo>
                    <a:pt x="10279" y="1741"/>
                  </a:lnTo>
                  <a:lnTo>
                    <a:pt x="10497" y="1632"/>
                  </a:lnTo>
                  <a:lnTo>
                    <a:pt x="10606" y="1578"/>
                  </a:lnTo>
                  <a:lnTo>
                    <a:pt x="10714" y="1632"/>
                  </a:lnTo>
                  <a:lnTo>
                    <a:pt x="10714" y="1632"/>
                  </a:lnTo>
                  <a:lnTo>
                    <a:pt x="10877" y="1741"/>
                  </a:lnTo>
                  <a:lnTo>
                    <a:pt x="10986" y="1904"/>
                  </a:lnTo>
                  <a:lnTo>
                    <a:pt x="10986" y="2121"/>
                  </a:lnTo>
                  <a:lnTo>
                    <a:pt x="10986" y="2393"/>
                  </a:lnTo>
                  <a:lnTo>
                    <a:pt x="10986" y="2393"/>
                  </a:lnTo>
                  <a:lnTo>
                    <a:pt x="10932" y="3862"/>
                  </a:lnTo>
                  <a:lnTo>
                    <a:pt x="10769" y="5330"/>
                  </a:lnTo>
                  <a:lnTo>
                    <a:pt x="10442" y="8213"/>
                  </a:lnTo>
                  <a:lnTo>
                    <a:pt x="9953" y="11150"/>
                  </a:lnTo>
                  <a:lnTo>
                    <a:pt x="9572" y="14032"/>
                  </a:lnTo>
                  <a:lnTo>
                    <a:pt x="9572" y="14032"/>
                  </a:lnTo>
                  <a:lnTo>
                    <a:pt x="9409" y="15446"/>
                  </a:lnTo>
                  <a:lnTo>
                    <a:pt x="9246" y="16915"/>
                  </a:lnTo>
                  <a:lnTo>
                    <a:pt x="9191" y="18329"/>
                  </a:lnTo>
                  <a:lnTo>
                    <a:pt x="9083" y="19797"/>
                  </a:lnTo>
                  <a:lnTo>
                    <a:pt x="9083" y="21211"/>
                  </a:lnTo>
                  <a:lnTo>
                    <a:pt x="9083" y="22680"/>
                  </a:lnTo>
                  <a:lnTo>
                    <a:pt x="9191" y="25508"/>
                  </a:lnTo>
                  <a:lnTo>
                    <a:pt x="9191" y="25508"/>
                  </a:lnTo>
                  <a:lnTo>
                    <a:pt x="9246" y="26052"/>
                  </a:lnTo>
                  <a:lnTo>
                    <a:pt x="9409" y="26541"/>
                  </a:lnTo>
                  <a:lnTo>
                    <a:pt x="9518" y="26759"/>
                  </a:lnTo>
                  <a:lnTo>
                    <a:pt x="9627" y="26922"/>
                  </a:lnTo>
                  <a:lnTo>
                    <a:pt x="9790" y="27085"/>
                  </a:lnTo>
                  <a:lnTo>
                    <a:pt x="10062" y="27194"/>
                  </a:lnTo>
                  <a:lnTo>
                    <a:pt x="10062" y="27194"/>
                  </a:lnTo>
                  <a:lnTo>
                    <a:pt x="10279" y="27194"/>
                  </a:lnTo>
                  <a:lnTo>
                    <a:pt x="10497" y="27194"/>
                  </a:lnTo>
                  <a:lnTo>
                    <a:pt x="10660" y="27139"/>
                  </a:lnTo>
                  <a:lnTo>
                    <a:pt x="10877" y="27031"/>
                  </a:lnTo>
                  <a:lnTo>
                    <a:pt x="11258" y="26704"/>
                  </a:lnTo>
                  <a:lnTo>
                    <a:pt x="11585" y="26324"/>
                  </a:lnTo>
                  <a:lnTo>
                    <a:pt x="11585" y="26324"/>
                  </a:lnTo>
                  <a:lnTo>
                    <a:pt x="12509" y="25127"/>
                  </a:lnTo>
                  <a:lnTo>
                    <a:pt x="13379" y="23876"/>
                  </a:lnTo>
                  <a:lnTo>
                    <a:pt x="14141" y="22571"/>
                  </a:lnTo>
                  <a:lnTo>
                    <a:pt x="14848" y="2121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21;p64">
              <a:extLst>
                <a:ext uri="{FF2B5EF4-FFF2-40B4-BE49-F238E27FC236}">
                  <a16:creationId xmlns:a16="http://schemas.microsoft.com/office/drawing/2014/main" id="{89453865-B833-B2DC-6E3D-60F80377437F}"/>
                </a:ext>
              </a:extLst>
            </p:cNvPr>
            <p:cNvSpPr/>
            <p:nvPr/>
          </p:nvSpPr>
          <p:spPr>
            <a:xfrm>
              <a:off x="1270090" y="2748697"/>
              <a:ext cx="878263" cy="1465227"/>
            </a:xfrm>
            <a:custGeom>
              <a:avLst/>
              <a:gdLst/>
              <a:ahLst/>
              <a:cxnLst/>
              <a:rect l="l" t="t" r="r" b="b"/>
              <a:pathLst>
                <a:path w="21973" h="36658" extrusionOk="0">
                  <a:moveTo>
                    <a:pt x="5602" y="1"/>
                  </a:moveTo>
                  <a:lnTo>
                    <a:pt x="5439" y="110"/>
                  </a:lnTo>
                  <a:lnTo>
                    <a:pt x="5221" y="273"/>
                  </a:lnTo>
                  <a:lnTo>
                    <a:pt x="5004" y="545"/>
                  </a:lnTo>
                  <a:lnTo>
                    <a:pt x="4841" y="817"/>
                  </a:lnTo>
                  <a:lnTo>
                    <a:pt x="4134" y="2503"/>
                  </a:lnTo>
                  <a:lnTo>
                    <a:pt x="3481" y="4189"/>
                  </a:lnTo>
                  <a:lnTo>
                    <a:pt x="2883" y="5875"/>
                  </a:lnTo>
                  <a:lnTo>
                    <a:pt x="2339" y="7615"/>
                  </a:lnTo>
                  <a:lnTo>
                    <a:pt x="1849" y="9355"/>
                  </a:lnTo>
                  <a:lnTo>
                    <a:pt x="1414" y="11150"/>
                  </a:lnTo>
                  <a:lnTo>
                    <a:pt x="1033" y="12945"/>
                  </a:lnTo>
                  <a:lnTo>
                    <a:pt x="707" y="14740"/>
                  </a:lnTo>
                  <a:lnTo>
                    <a:pt x="435" y="16534"/>
                  </a:lnTo>
                  <a:lnTo>
                    <a:pt x="218" y="18329"/>
                  </a:lnTo>
                  <a:lnTo>
                    <a:pt x="109" y="20178"/>
                  </a:lnTo>
                  <a:lnTo>
                    <a:pt x="0" y="21973"/>
                  </a:lnTo>
                  <a:lnTo>
                    <a:pt x="0" y="23713"/>
                  </a:lnTo>
                  <a:lnTo>
                    <a:pt x="0" y="25399"/>
                  </a:lnTo>
                  <a:lnTo>
                    <a:pt x="109" y="27140"/>
                  </a:lnTo>
                  <a:lnTo>
                    <a:pt x="272" y="28826"/>
                  </a:lnTo>
                  <a:lnTo>
                    <a:pt x="435" y="29587"/>
                  </a:lnTo>
                  <a:lnTo>
                    <a:pt x="598" y="30349"/>
                  </a:lnTo>
                  <a:lnTo>
                    <a:pt x="816" y="31056"/>
                  </a:lnTo>
                  <a:lnTo>
                    <a:pt x="1088" y="31763"/>
                  </a:lnTo>
                  <a:lnTo>
                    <a:pt x="1414" y="32470"/>
                  </a:lnTo>
                  <a:lnTo>
                    <a:pt x="1795" y="33122"/>
                  </a:lnTo>
                  <a:lnTo>
                    <a:pt x="2230" y="33775"/>
                  </a:lnTo>
                  <a:lnTo>
                    <a:pt x="2719" y="34373"/>
                  </a:lnTo>
                  <a:lnTo>
                    <a:pt x="3263" y="34808"/>
                  </a:lnTo>
                  <a:lnTo>
                    <a:pt x="3807" y="35243"/>
                  </a:lnTo>
                  <a:lnTo>
                    <a:pt x="4405" y="35624"/>
                  </a:lnTo>
                  <a:lnTo>
                    <a:pt x="5004" y="35896"/>
                  </a:lnTo>
                  <a:lnTo>
                    <a:pt x="5656" y="36168"/>
                  </a:lnTo>
                  <a:lnTo>
                    <a:pt x="6309" y="36386"/>
                  </a:lnTo>
                  <a:lnTo>
                    <a:pt x="7016" y="36494"/>
                  </a:lnTo>
                  <a:lnTo>
                    <a:pt x="7669" y="36603"/>
                  </a:lnTo>
                  <a:lnTo>
                    <a:pt x="8376" y="36658"/>
                  </a:lnTo>
                  <a:lnTo>
                    <a:pt x="9083" y="36658"/>
                  </a:lnTo>
                  <a:lnTo>
                    <a:pt x="9790" y="36603"/>
                  </a:lnTo>
                  <a:lnTo>
                    <a:pt x="10497" y="36549"/>
                  </a:lnTo>
                  <a:lnTo>
                    <a:pt x="11149" y="36386"/>
                  </a:lnTo>
                  <a:lnTo>
                    <a:pt x="11857" y="36222"/>
                  </a:lnTo>
                  <a:lnTo>
                    <a:pt x="12509" y="36005"/>
                  </a:lnTo>
                  <a:lnTo>
                    <a:pt x="13162" y="35787"/>
                  </a:lnTo>
                  <a:lnTo>
                    <a:pt x="13869" y="35461"/>
                  </a:lnTo>
                  <a:lnTo>
                    <a:pt x="14521" y="35080"/>
                  </a:lnTo>
                  <a:lnTo>
                    <a:pt x="15174" y="34645"/>
                  </a:lnTo>
                  <a:lnTo>
                    <a:pt x="15827" y="34210"/>
                  </a:lnTo>
                  <a:lnTo>
                    <a:pt x="16479" y="33721"/>
                  </a:lnTo>
                  <a:lnTo>
                    <a:pt x="17132" y="33231"/>
                  </a:lnTo>
                  <a:lnTo>
                    <a:pt x="17730" y="32687"/>
                  </a:lnTo>
                  <a:lnTo>
                    <a:pt x="18274" y="32089"/>
                  </a:lnTo>
                  <a:lnTo>
                    <a:pt x="18764" y="31491"/>
                  </a:lnTo>
                  <a:lnTo>
                    <a:pt x="19199" y="30838"/>
                  </a:lnTo>
                  <a:lnTo>
                    <a:pt x="19960" y="29533"/>
                  </a:lnTo>
                  <a:lnTo>
                    <a:pt x="21374" y="26868"/>
                  </a:lnTo>
                  <a:lnTo>
                    <a:pt x="21755" y="26215"/>
                  </a:lnTo>
                  <a:lnTo>
                    <a:pt x="21918" y="25889"/>
                  </a:lnTo>
                  <a:lnTo>
                    <a:pt x="21973" y="25508"/>
                  </a:lnTo>
                  <a:lnTo>
                    <a:pt x="21973" y="25399"/>
                  </a:lnTo>
                  <a:lnTo>
                    <a:pt x="21918" y="25291"/>
                  </a:lnTo>
                  <a:lnTo>
                    <a:pt x="21809" y="25236"/>
                  </a:lnTo>
                  <a:lnTo>
                    <a:pt x="21592" y="25236"/>
                  </a:lnTo>
                  <a:lnTo>
                    <a:pt x="21537" y="25291"/>
                  </a:lnTo>
                  <a:lnTo>
                    <a:pt x="21483" y="25399"/>
                  </a:lnTo>
                  <a:lnTo>
                    <a:pt x="21429" y="25508"/>
                  </a:lnTo>
                  <a:lnTo>
                    <a:pt x="21429" y="25671"/>
                  </a:lnTo>
                  <a:lnTo>
                    <a:pt x="21320" y="25835"/>
                  </a:lnTo>
                  <a:lnTo>
                    <a:pt x="21157" y="26161"/>
                  </a:lnTo>
                  <a:lnTo>
                    <a:pt x="20776" y="26868"/>
                  </a:lnTo>
                  <a:lnTo>
                    <a:pt x="20123" y="28119"/>
                  </a:lnTo>
                  <a:lnTo>
                    <a:pt x="19471" y="29370"/>
                  </a:lnTo>
                  <a:lnTo>
                    <a:pt x="18764" y="30566"/>
                  </a:lnTo>
                  <a:lnTo>
                    <a:pt x="18329" y="31164"/>
                  </a:lnTo>
                  <a:lnTo>
                    <a:pt x="17839" y="31763"/>
                  </a:lnTo>
                  <a:lnTo>
                    <a:pt x="17295" y="32307"/>
                  </a:lnTo>
                  <a:lnTo>
                    <a:pt x="16751" y="32850"/>
                  </a:lnTo>
                  <a:lnTo>
                    <a:pt x="16153" y="33340"/>
                  </a:lnTo>
                  <a:lnTo>
                    <a:pt x="15555" y="33775"/>
                  </a:lnTo>
                  <a:lnTo>
                    <a:pt x="14902" y="34210"/>
                  </a:lnTo>
                  <a:lnTo>
                    <a:pt x="14250" y="34591"/>
                  </a:lnTo>
                  <a:lnTo>
                    <a:pt x="13706" y="34917"/>
                  </a:lnTo>
                  <a:lnTo>
                    <a:pt x="13107" y="35189"/>
                  </a:lnTo>
                  <a:lnTo>
                    <a:pt x="12509" y="35461"/>
                  </a:lnTo>
                  <a:lnTo>
                    <a:pt x="11911" y="35679"/>
                  </a:lnTo>
                  <a:lnTo>
                    <a:pt x="11258" y="35842"/>
                  </a:lnTo>
                  <a:lnTo>
                    <a:pt x="10606" y="35950"/>
                  </a:lnTo>
                  <a:lnTo>
                    <a:pt x="9953" y="36059"/>
                  </a:lnTo>
                  <a:lnTo>
                    <a:pt x="9300" y="36114"/>
                  </a:lnTo>
                  <a:lnTo>
                    <a:pt x="8648" y="36168"/>
                  </a:lnTo>
                  <a:lnTo>
                    <a:pt x="7995" y="36114"/>
                  </a:lnTo>
                  <a:lnTo>
                    <a:pt x="7342" y="36059"/>
                  </a:lnTo>
                  <a:lnTo>
                    <a:pt x="6744" y="35950"/>
                  </a:lnTo>
                  <a:lnTo>
                    <a:pt x="6091" y="35787"/>
                  </a:lnTo>
                  <a:lnTo>
                    <a:pt x="5493" y="35570"/>
                  </a:lnTo>
                  <a:lnTo>
                    <a:pt x="4895" y="35298"/>
                  </a:lnTo>
                  <a:lnTo>
                    <a:pt x="4297" y="34972"/>
                  </a:lnTo>
                  <a:lnTo>
                    <a:pt x="3698" y="34482"/>
                  </a:lnTo>
                  <a:lnTo>
                    <a:pt x="3155" y="33993"/>
                  </a:lnTo>
                  <a:lnTo>
                    <a:pt x="2665" y="33449"/>
                  </a:lnTo>
                  <a:lnTo>
                    <a:pt x="2284" y="32905"/>
                  </a:lnTo>
                  <a:lnTo>
                    <a:pt x="1904" y="32307"/>
                  </a:lnTo>
                  <a:lnTo>
                    <a:pt x="1577" y="31654"/>
                  </a:lnTo>
                  <a:lnTo>
                    <a:pt x="1360" y="30947"/>
                  </a:lnTo>
                  <a:lnTo>
                    <a:pt x="1142" y="30240"/>
                  </a:lnTo>
                  <a:lnTo>
                    <a:pt x="979" y="29533"/>
                  </a:lnTo>
                  <a:lnTo>
                    <a:pt x="816" y="28826"/>
                  </a:lnTo>
                  <a:lnTo>
                    <a:pt x="653" y="27357"/>
                  </a:lnTo>
                  <a:lnTo>
                    <a:pt x="544" y="25889"/>
                  </a:lnTo>
                  <a:lnTo>
                    <a:pt x="544" y="24420"/>
                  </a:lnTo>
                  <a:lnTo>
                    <a:pt x="544" y="22734"/>
                  </a:lnTo>
                  <a:lnTo>
                    <a:pt x="598" y="21103"/>
                  </a:lnTo>
                  <a:lnTo>
                    <a:pt x="653" y="19417"/>
                  </a:lnTo>
                  <a:lnTo>
                    <a:pt x="816" y="17731"/>
                  </a:lnTo>
                  <a:lnTo>
                    <a:pt x="1033" y="16045"/>
                  </a:lnTo>
                  <a:lnTo>
                    <a:pt x="1305" y="14359"/>
                  </a:lnTo>
                  <a:lnTo>
                    <a:pt x="1577" y="12727"/>
                  </a:lnTo>
                  <a:lnTo>
                    <a:pt x="1958" y="11096"/>
                  </a:lnTo>
                  <a:lnTo>
                    <a:pt x="2393" y="9464"/>
                  </a:lnTo>
                  <a:lnTo>
                    <a:pt x="2828" y="7832"/>
                  </a:lnTo>
                  <a:lnTo>
                    <a:pt x="3318" y="6201"/>
                  </a:lnTo>
                  <a:lnTo>
                    <a:pt x="3916" y="4624"/>
                  </a:lnTo>
                  <a:lnTo>
                    <a:pt x="4514" y="2992"/>
                  </a:lnTo>
                  <a:lnTo>
                    <a:pt x="5167" y="1415"/>
                  </a:lnTo>
                  <a:lnTo>
                    <a:pt x="5330" y="1143"/>
                  </a:lnTo>
                  <a:lnTo>
                    <a:pt x="5548" y="762"/>
                  </a:lnTo>
                  <a:lnTo>
                    <a:pt x="5656" y="599"/>
                  </a:lnTo>
                  <a:lnTo>
                    <a:pt x="5765" y="545"/>
                  </a:lnTo>
                  <a:lnTo>
                    <a:pt x="5928" y="545"/>
                  </a:lnTo>
                  <a:lnTo>
                    <a:pt x="6037" y="653"/>
                  </a:lnTo>
                  <a:lnTo>
                    <a:pt x="6146" y="817"/>
                  </a:lnTo>
                  <a:lnTo>
                    <a:pt x="6146" y="980"/>
                  </a:lnTo>
                  <a:lnTo>
                    <a:pt x="6200" y="1360"/>
                  </a:lnTo>
                  <a:lnTo>
                    <a:pt x="6255" y="2285"/>
                  </a:lnTo>
                  <a:lnTo>
                    <a:pt x="6146" y="3155"/>
                  </a:lnTo>
                  <a:lnTo>
                    <a:pt x="6135" y="3213"/>
                  </a:lnTo>
                  <a:lnTo>
                    <a:pt x="6091" y="3373"/>
                  </a:lnTo>
                  <a:lnTo>
                    <a:pt x="5983" y="4025"/>
                  </a:lnTo>
                  <a:lnTo>
                    <a:pt x="5983" y="4134"/>
                  </a:lnTo>
                  <a:lnTo>
                    <a:pt x="6037" y="4243"/>
                  </a:lnTo>
                  <a:lnTo>
                    <a:pt x="6091" y="4297"/>
                  </a:lnTo>
                  <a:lnTo>
                    <a:pt x="6200" y="4352"/>
                  </a:lnTo>
                  <a:lnTo>
                    <a:pt x="6363" y="4352"/>
                  </a:lnTo>
                  <a:lnTo>
                    <a:pt x="6472" y="4243"/>
                  </a:lnTo>
                  <a:lnTo>
                    <a:pt x="6527" y="4189"/>
                  </a:lnTo>
                  <a:lnTo>
                    <a:pt x="6690" y="3264"/>
                  </a:lnTo>
                  <a:lnTo>
                    <a:pt x="6962" y="2394"/>
                  </a:lnTo>
                  <a:lnTo>
                    <a:pt x="7070" y="2067"/>
                  </a:lnTo>
                  <a:lnTo>
                    <a:pt x="7342" y="1578"/>
                  </a:lnTo>
                  <a:lnTo>
                    <a:pt x="7451" y="1360"/>
                  </a:lnTo>
                  <a:lnTo>
                    <a:pt x="7614" y="1197"/>
                  </a:lnTo>
                  <a:lnTo>
                    <a:pt x="7723" y="1143"/>
                  </a:lnTo>
                  <a:lnTo>
                    <a:pt x="7777" y="1143"/>
                  </a:lnTo>
                  <a:lnTo>
                    <a:pt x="7832" y="1252"/>
                  </a:lnTo>
                  <a:lnTo>
                    <a:pt x="7886" y="1360"/>
                  </a:lnTo>
                  <a:lnTo>
                    <a:pt x="7941" y="1524"/>
                  </a:lnTo>
                  <a:lnTo>
                    <a:pt x="7941" y="1796"/>
                  </a:lnTo>
                  <a:lnTo>
                    <a:pt x="7790" y="2652"/>
                  </a:lnTo>
                  <a:lnTo>
                    <a:pt x="7723" y="2829"/>
                  </a:lnTo>
                  <a:lnTo>
                    <a:pt x="7614" y="3318"/>
                  </a:lnTo>
                  <a:lnTo>
                    <a:pt x="7614" y="4025"/>
                  </a:lnTo>
                  <a:lnTo>
                    <a:pt x="7560" y="4678"/>
                  </a:lnTo>
                  <a:lnTo>
                    <a:pt x="7560" y="4787"/>
                  </a:lnTo>
                  <a:lnTo>
                    <a:pt x="7614" y="4896"/>
                  </a:lnTo>
                  <a:lnTo>
                    <a:pt x="7669" y="4950"/>
                  </a:lnTo>
                  <a:lnTo>
                    <a:pt x="7886" y="4950"/>
                  </a:lnTo>
                  <a:lnTo>
                    <a:pt x="7995" y="4896"/>
                  </a:lnTo>
                  <a:lnTo>
                    <a:pt x="8049" y="4787"/>
                  </a:lnTo>
                  <a:lnTo>
                    <a:pt x="8104" y="4678"/>
                  </a:lnTo>
                  <a:lnTo>
                    <a:pt x="8342" y="2733"/>
                  </a:lnTo>
                  <a:lnTo>
                    <a:pt x="8593" y="2231"/>
                  </a:lnTo>
                  <a:lnTo>
                    <a:pt x="8702" y="1959"/>
                  </a:lnTo>
                  <a:lnTo>
                    <a:pt x="8865" y="1687"/>
                  </a:lnTo>
                  <a:lnTo>
                    <a:pt x="8974" y="1632"/>
                  </a:lnTo>
                  <a:lnTo>
                    <a:pt x="9083" y="1524"/>
                  </a:lnTo>
                  <a:lnTo>
                    <a:pt x="9137" y="1578"/>
                  </a:lnTo>
                  <a:lnTo>
                    <a:pt x="9246" y="1687"/>
                  </a:lnTo>
                  <a:lnTo>
                    <a:pt x="9300" y="1904"/>
                  </a:lnTo>
                  <a:lnTo>
                    <a:pt x="9300" y="2122"/>
                  </a:lnTo>
                  <a:lnTo>
                    <a:pt x="9300" y="2394"/>
                  </a:lnTo>
                  <a:lnTo>
                    <a:pt x="9246" y="2938"/>
                  </a:lnTo>
                  <a:lnTo>
                    <a:pt x="9036" y="5142"/>
                  </a:lnTo>
                  <a:lnTo>
                    <a:pt x="9028" y="5167"/>
                  </a:lnTo>
                  <a:lnTo>
                    <a:pt x="9034" y="5168"/>
                  </a:lnTo>
                  <a:lnTo>
                    <a:pt x="9034" y="5168"/>
                  </a:lnTo>
                  <a:lnTo>
                    <a:pt x="9028" y="5222"/>
                  </a:lnTo>
                  <a:lnTo>
                    <a:pt x="9028" y="5331"/>
                  </a:lnTo>
                  <a:lnTo>
                    <a:pt x="9083" y="5439"/>
                  </a:lnTo>
                  <a:lnTo>
                    <a:pt x="9246" y="5494"/>
                  </a:lnTo>
                  <a:lnTo>
                    <a:pt x="9409" y="5439"/>
                  </a:lnTo>
                  <a:lnTo>
                    <a:pt x="9518" y="5385"/>
                  </a:lnTo>
                  <a:lnTo>
                    <a:pt x="9518" y="5331"/>
                  </a:lnTo>
                  <a:lnTo>
                    <a:pt x="9551" y="5220"/>
                  </a:lnTo>
                  <a:lnTo>
                    <a:pt x="9551" y="5220"/>
                  </a:lnTo>
                  <a:lnTo>
                    <a:pt x="9572" y="5222"/>
                  </a:lnTo>
                  <a:lnTo>
                    <a:pt x="9586" y="5100"/>
                  </a:lnTo>
                  <a:lnTo>
                    <a:pt x="9586" y="5100"/>
                  </a:lnTo>
                  <a:lnTo>
                    <a:pt x="9790" y="4406"/>
                  </a:lnTo>
                  <a:lnTo>
                    <a:pt x="10116" y="3482"/>
                  </a:lnTo>
                  <a:lnTo>
                    <a:pt x="10225" y="3155"/>
                  </a:lnTo>
                  <a:lnTo>
                    <a:pt x="10442" y="2611"/>
                  </a:lnTo>
                  <a:lnTo>
                    <a:pt x="10606" y="2339"/>
                  </a:lnTo>
                  <a:lnTo>
                    <a:pt x="10714" y="2176"/>
                  </a:lnTo>
                  <a:lnTo>
                    <a:pt x="10878" y="2122"/>
                  </a:lnTo>
                  <a:lnTo>
                    <a:pt x="10932" y="2122"/>
                  </a:lnTo>
                  <a:lnTo>
                    <a:pt x="10986" y="2176"/>
                  </a:lnTo>
                  <a:lnTo>
                    <a:pt x="11041" y="2339"/>
                  </a:lnTo>
                  <a:lnTo>
                    <a:pt x="11041" y="2557"/>
                  </a:lnTo>
                  <a:lnTo>
                    <a:pt x="10986" y="2938"/>
                  </a:lnTo>
                  <a:lnTo>
                    <a:pt x="10932" y="3971"/>
                  </a:lnTo>
                  <a:lnTo>
                    <a:pt x="10769" y="5983"/>
                  </a:lnTo>
                  <a:lnTo>
                    <a:pt x="10497" y="7996"/>
                  </a:lnTo>
                  <a:lnTo>
                    <a:pt x="10171" y="10008"/>
                  </a:lnTo>
                  <a:lnTo>
                    <a:pt x="9572" y="14033"/>
                  </a:lnTo>
                  <a:lnTo>
                    <a:pt x="9355" y="15990"/>
                  </a:lnTo>
                  <a:lnTo>
                    <a:pt x="9192" y="17948"/>
                  </a:lnTo>
                  <a:lnTo>
                    <a:pt x="9137" y="19961"/>
                  </a:lnTo>
                  <a:lnTo>
                    <a:pt x="9083" y="21919"/>
                  </a:lnTo>
                  <a:lnTo>
                    <a:pt x="9083" y="23877"/>
                  </a:lnTo>
                  <a:lnTo>
                    <a:pt x="9192" y="25889"/>
                  </a:lnTo>
                  <a:lnTo>
                    <a:pt x="9300" y="26487"/>
                  </a:lnTo>
                  <a:lnTo>
                    <a:pt x="9409" y="26759"/>
                  </a:lnTo>
                  <a:lnTo>
                    <a:pt x="9518" y="27085"/>
                  </a:lnTo>
                  <a:lnTo>
                    <a:pt x="9681" y="27303"/>
                  </a:lnTo>
                  <a:lnTo>
                    <a:pt x="9899" y="27521"/>
                  </a:lnTo>
                  <a:lnTo>
                    <a:pt x="10171" y="27629"/>
                  </a:lnTo>
                  <a:lnTo>
                    <a:pt x="10497" y="27684"/>
                  </a:lnTo>
                  <a:lnTo>
                    <a:pt x="10714" y="27684"/>
                  </a:lnTo>
                  <a:lnTo>
                    <a:pt x="10932" y="27629"/>
                  </a:lnTo>
                  <a:lnTo>
                    <a:pt x="11313" y="27466"/>
                  </a:lnTo>
                  <a:lnTo>
                    <a:pt x="11639" y="27194"/>
                  </a:lnTo>
                  <a:lnTo>
                    <a:pt x="11965" y="26868"/>
                  </a:lnTo>
                  <a:lnTo>
                    <a:pt x="12564" y="26052"/>
                  </a:lnTo>
                  <a:lnTo>
                    <a:pt x="13162" y="25236"/>
                  </a:lnTo>
                  <a:lnTo>
                    <a:pt x="13760" y="24366"/>
                  </a:lnTo>
                  <a:lnTo>
                    <a:pt x="14358" y="23442"/>
                  </a:lnTo>
                  <a:lnTo>
                    <a:pt x="14848" y="22517"/>
                  </a:lnTo>
                  <a:lnTo>
                    <a:pt x="15337" y="21592"/>
                  </a:lnTo>
                  <a:lnTo>
                    <a:pt x="15337" y="21484"/>
                  </a:lnTo>
                  <a:lnTo>
                    <a:pt x="15337" y="21375"/>
                  </a:lnTo>
                  <a:lnTo>
                    <a:pt x="15283" y="21266"/>
                  </a:lnTo>
                  <a:lnTo>
                    <a:pt x="15229" y="21212"/>
                  </a:lnTo>
                  <a:lnTo>
                    <a:pt x="15120" y="21157"/>
                  </a:lnTo>
                  <a:lnTo>
                    <a:pt x="15011" y="21157"/>
                  </a:lnTo>
                  <a:lnTo>
                    <a:pt x="14957" y="21212"/>
                  </a:lnTo>
                  <a:lnTo>
                    <a:pt x="14848" y="21320"/>
                  </a:lnTo>
                  <a:lnTo>
                    <a:pt x="13978" y="22952"/>
                  </a:lnTo>
                  <a:lnTo>
                    <a:pt x="13488" y="23768"/>
                  </a:lnTo>
                  <a:lnTo>
                    <a:pt x="12999" y="24584"/>
                  </a:lnTo>
                  <a:lnTo>
                    <a:pt x="12400" y="25399"/>
                  </a:lnTo>
                  <a:lnTo>
                    <a:pt x="11802" y="26161"/>
                  </a:lnTo>
                  <a:lnTo>
                    <a:pt x="11585" y="26487"/>
                  </a:lnTo>
                  <a:lnTo>
                    <a:pt x="11258" y="26813"/>
                  </a:lnTo>
                  <a:lnTo>
                    <a:pt x="11095" y="26977"/>
                  </a:lnTo>
                  <a:lnTo>
                    <a:pt x="10932" y="27085"/>
                  </a:lnTo>
                  <a:lnTo>
                    <a:pt x="10714" y="27140"/>
                  </a:lnTo>
                  <a:lnTo>
                    <a:pt x="10334" y="27140"/>
                  </a:lnTo>
                  <a:lnTo>
                    <a:pt x="10171" y="27031"/>
                  </a:lnTo>
                  <a:lnTo>
                    <a:pt x="10062" y="26922"/>
                  </a:lnTo>
                  <a:lnTo>
                    <a:pt x="9953" y="26759"/>
                  </a:lnTo>
                  <a:lnTo>
                    <a:pt x="9844" y="26433"/>
                  </a:lnTo>
                  <a:lnTo>
                    <a:pt x="9735" y="26106"/>
                  </a:lnTo>
                  <a:lnTo>
                    <a:pt x="9681" y="25182"/>
                  </a:lnTo>
                  <a:lnTo>
                    <a:pt x="9681" y="24257"/>
                  </a:lnTo>
                  <a:lnTo>
                    <a:pt x="9627" y="22245"/>
                  </a:lnTo>
                  <a:lnTo>
                    <a:pt x="9627" y="20233"/>
                  </a:lnTo>
                  <a:lnTo>
                    <a:pt x="9735" y="18220"/>
                  </a:lnTo>
                  <a:lnTo>
                    <a:pt x="9899" y="16208"/>
                  </a:lnTo>
                  <a:lnTo>
                    <a:pt x="10116" y="14196"/>
                  </a:lnTo>
                  <a:lnTo>
                    <a:pt x="10388" y="12183"/>
                  </a:lnTo>
                  <a:lnTo>
                    <a:pt x="10986" y="8213"/>
                  </a:lnTo>
                  <a:lnTo>
                    <a:pt x="11258" y="6201"/>
                  </a:lnTo>
                  <a:lnTo>
                    <a:pt x="11476" y="4134"/>
                  </a:lnTo>
                  <a:lnTo>
                    <a:pt x="11530" y="3046"/>
                  </a:lnTo>
                  <a:lnTo>
                    <a:pt x="11530" y="2611"/>
                  </a:lnTo>
                  <a:lnTo>
                    <a:pt x="11530" y="2176"/>
                  </a:lnTo>
                  <a:lnTo>
                    <a:pt x="11421" y="1904"/>
                  </a:lnTo>
                  <a:lnTo>
                    <a:pt x="11313" y="1741"/>
                  </a:lnTo>
                  <a:lnTo>
                    <a:pt x="11204" y="1632"/>
                  </a:lnTo>
                  <a:lnTo>
                    <a:pt x="11041" y="1578"/>
                  </a:lnTo>
                  <a:lnTo>
                    <a:pt x="10878" y="1524"/>
                  </a:lnTo>
                  <a:lnTo>
                    <a:pt x="10769" y="1578"/>
                  </a:lnTo>
                  <a:lnTo>
                    <a:pt x="10551" y="1632"/>
                  </a:lnTo>
                  <a:lnTo>
                    <a:pt x="10388" y="1741"/>
                  </a:lnTo>
                  <a:lnTo>
                    <a:pt x="10225" y="1850"/>
                  </a:lnTo>
                  <a:lnTo>
                    <a:pt x="10007" y="2231"/>
                  </a:lnTo>
                  <a:lnTo>
                    <a:pt x="9844" y="2666"/>
                  </a:lnTo>
                  <a:lnTo>
                    <a:pt x="9807" y="2753"/>
                  </a:lnTo>
                  <a:lnTo>
                    <a:pt x="9844" y="2231"/>
                  </a:lnTo>
                  <a:lnTo>
                    <a:pt x="9844" y="1959"/>
                  </a:lnTo>
                  <a:lnTo>
                    <a:pt x="9790" y="1687"/>
                  </a:lnTo>
                  <a:lnTo>
                    <a:pt x="9681" y="1469"/>
                  </a:lnTo>
                  <a:lnTo>
                    <a:pt x="9518" y="1252"/>
                  </a:lnTo>
                  <a:lnTo>
                    <a:pt x="9355" y="1088"/>
                  </a:lnTo>
                  <a:lnTo>
                    <a:pt x="9192" y="1034"/>
                  </a:lnTo>
                  <a:lnTo>
                    <a:pt x="8974" y="1034"/>
                  </a:lnTo>
                  <a:lnTo>
                    <a:pt x="8811" y="1088"/>
                  </a:lnTo>
                  <a:lnTo>
                    <a:pt x="8648" y="1197"/>
                  </a:lnTo>
                  <a:lnTo>
                    <a:pt x="8485" y="1306"/>
                  </a:lnTo>
                  <a:lnTo>
                    <a:pt x="8430" y="1401"/>
                  </a:lnTo>
                  <a:lnTo>
                    <a:pt x="8430" y="1252"/>
                  </a:lnTo>
                  <a:lnTo>
                    <a:pt x="8376" y="1034"/>
                  </a:lnTo>
                  <a:lnTo>
                    <a:pt x="8267" y="871"/>
                  </a:lnTo>
                  <a:lnTo>
                    <a:pt x="8158" y="762"/>
                  </a:lnTo>
                  <a:lnTo>
                    <a:pt x="7941" y="653"/>
                  </a:lnTo>
                  <a:lnTo>
                    <a:pt x="7723" y="599"/>
                  </a:lnTo>
                  <a:lnTo>
                    <a:pt x="7506" y="599"/>
                  </a:lnTo>
                  <a:lnTo>
                    <a:pt x="7342" y="708"/>
                  </a:lnTo>
                  <a:lnTo>
                    <a:pt x="7179" y="817"/>
                  </a:lnTo>
                  <a:lnTo>
                    <a:pt x="6907" y="1197"/>
                  </a:lnTo>
                  <a:lnTo>
                    <a:pt x="6744" y="1483"/>
                  </a:lnTo>
                  <a:lnTo>
                    <a:pt x="6744" y="1483"/>
                  </a:lnTo>
                  <a:lnTo>
                    <a:pt x="6744" y="1088"/>
                  </a:lnTo>
                  <a:lnTo>
                    <a:pt x="6635" y="653"/>
                  </a:lnTo>
                  <a:lnTo>
                    <a:pt x="6527" y="381"/>
                  </a:lnTo>
                  <a:lnTo>
                    <a:pt x="6309" y="164"/>
                  </a:lnTo>
                  <a:lnTo>
                    <a:pt x="60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2;p64">
              <a:extLst>
                <a:ext uri="{FF2B5EF4-FFF2-40B4-BE49-F238E27FC236}">
                  <a16:creationId xmlns:a16="http://schemas.microsoft.com/office/drawing/2014/main" id="{D94E25D3-01B6-1542-41CA-38DF01E55D77}"/>
                </a:ext>
              </a:extLst>
            </p:cNvPr>
            <p:cNvSpPr/>
            <p:nvPr/>
          </p:nvSpPr>
          <p:spPr>
            <a:xfrm>
              <a:off x="1300508" y="2444363"/>
              <a:ext cx="139175" cy="82657"/>
            </a:xfrm>
            <a:custGeom>
              <a:avLst/>
              <a:gdLst/>
              <a:ahLst/>
              <a:cxnLst/>
              <a:rect l="l" t="t" r="r" b="b"/>
              <a:pathLst>
                <a:path w="3482" h="2068" extrusionOk="0">
                  <a:moveTo>
                    <a:pt x="1415" y="1"/>
                  </a:moveTo>
                  <a:lnTo>
                    <a:pt x="1143" y="109"/>
                  </a:lnTo>
                  <a:lnTo>
                    <a:pt x="871" y="273"/>
                  </a:lnTo>
                  <a:lnTo>
                    <a:pt x="653" y="436"/>
                  </a:lnTo>
                  <a:lnTo>
                    <a:pt x="436" y="653"/>
                  </a:lnTo>
                  <a:lnTo>
                    <a:pt x="272" y="925"/>
                  </a:lnTo>
                  <a:lnTo>
                    <a:pt x="109" y="1197"/>
                  </a:lnTo>
                  <a:lnTo>
                    <a:pt x="55" y="1469"/>
                  </a:lnTo>
                  <a:lnTo>
                    <a:pt x="1" y="1795"/>
                  </a:lnTo>
                  <a:lnTo>
                    <a:pt x="55" y="1904"/>
                  </a:lnTo>
                  <a:lnTo>
                    <a:pt x="109" y="1959"/>
                  </a:lnTo>
                  <a:lnTo>
                    <a:pt x="218" y="2013"/>
                  </a:lnTo>
                  <a:lnTo>
                    <a:pt x="272" y="2067"/>
                  </a:lnTo>
                  <a:lnTo>
                    <a:pt x="381" y="2013"/>
                  </a:lnTo>
                  <a:lnTo>
                    <a:pt x="490" y="1959"/>
                  </a:lnTo>
                  <a:lnTo>
                    <a:pt x="544" y="1904"/>
                  </a:lnTo>
                  <a:lnTo>
                    <a:pt x="544" y="1795"/>
                  </a:lnTo>
                  <a:lnTo>
                    <a:pt x="599" y="1578"/>
                  </a:lnTo>
                  <a:lnTo>
                    <a:pt x="653" y="1360"/>
                  </a:lnTo>
                  <a:lnTo>
                    <a:pt x="708" y="1143"/>
                  </a:lnTo>
                  <a:lnTo>
                    <a:pt x="871" y="980"/>
                  </a:lnTo>
                  <a:lnTo>
                    <a:pt x="980" y="816"/>
                  </a:lnTo>
                  <a:lnTo>
                    <a:pt x="1143" y="708"/>
                  </a:lnTo>
                  <a:lnTo>
                    <a:pt x="1360" y="599"/>
                  </a:lnTo>
                  <a:lnTo>
                    <a:pt x="1578" y="544"/>
                  </a:lnTo>
                  <a:lnTo>
                    <a:pt x="1795" y="490"/>
                  </a:lnTo>
                  <a:lnTo>
                    <a:pt x="2013" y="544"/>
                  </a:lnTo>
                  <a:lnTo>
                    <a:pt x="2176" y="599"/>
                  </a:lnTo>
                  <a:lnTo>
                    <a:pt x="2394" y="653"/>
                  </a:lnTo>
                  <a:lnTo>
                    <a:pt x="2557" y="816"/>
                  </a:lnTo>
                  <a:lnTo>
                    <a:pt x="2720" y="925"/>
                  </a:lnTo>
                  <a:lnTo>
                    <a:pt x="2883" y="1088"/>
                  </a:lnTo>
                  <a:lnTo>
                    <a:pt x="2937" y="1306"/>
                  </a:lnTo>
                  <a:lnTo>
                    <a:pt x="3046" y="1360"/>
                  </a:lnTo>
                  <a:lnTo>
                    <a:pt x="3101" y="1415"/>
                  </a:lnTo>
                  <a:lnTo>
                    <a:pt x="3209" y="1415"/>
                  </a:lnTo>
                  <a:lnTo>
                    <a:pt x="3318" y="1360"/>
                  </a:lnTo>
                  <a:lnTo>
                    <a:pt x="3427" y="1306"/>
                  </a:lnTo>
                  <a:lnTo>
                    <a:pt x="3427" y="1197"/>
                  </a:lnTo>
                  <a:lnTo>
                    <a:pt x="3481" y="1143"/>
                  </a:lnTo>
                  <a:lnTo>
                    <a:pt x="3427" y="1034"/>
                  </a:lnTo>
                  <a:lnTo>
                    <a:pt x="3264" y="762"/>
                  </a:lnTo>
                  <a:lnTo>
                    <a:pt x="3101" y="544"/>
                  </a:lnTo>
                  <a:lnTo>
                    <a:pt x="2829" y="327"/>
                  </a:lnTo>
                  <a:lnTo>
                    <a:pt x="2611" y="164"/>
                  </a:lnTo>
                  <a:lnTo>
                    <a:pt x="2339" y="55"/>
                  </a:lnTo>
                  <a:lnTo>
                    <a:pt x="2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23;p64">
              <a:extLst>
                <a:ext uri="{FF2B5EF4-FFF2-40B4-BE49-F238E27FC236}">
                  <a16:creationId xmlns:a16="http://schemas.microsoft.com/office/drawing/2014/main" id="{C55CBB74-1CF2-6C9B-835E-268DEDBC7E98}"/>
                </a:ext>
              </a:extLst>
            </p:cNvPr>
            <p:cNvSpPr/>
            <p:nvPr/>
          </p:nvSpPr>
          <p:spPr>
            <a:xfrm>
              <a:off x="1561354" y="2372617"/>
              <a:ext cx="119631" cy="108759"/>
            </a:xfrm>
            <a:custGeom>
              <a:avLst/>
              <a:gdLst/>
              <a:ahLst/>
              <a:cxnLst/>
              <a:rect l="l" t="t" r="r" b="b"/>
              <a:pathLst>
                <a:path w="2993" h="2721" extrusionOk="0">
                  <a:moveTo>
                    <a:pt x="1361" y="1"/>
                  </a:moveTo>
                  <a:lnTo>
                    <a:pt x="1143" y="55"/>
                  </a:lnTo>
                  <a:lnTo>
                    <a:pt x="871" y="164"/>
                  </a:lnTo>
                  <a:lnTo>
                    <a:pt x="654" y="273"/>
                  </a:lnTo>
                  <a:lnTo>
                    <a:pt x="490" y="436"/>
                  </a:lnTo>
                  <a:lnTo>
                    <a:pt x="327" y="653"/>
                  </a:lnTo>
                  <a:lnTo>
                    <a:pt x="219" y="925"/>
                  </a:lnTo>
                  <a:lnTo>
                    <a:pt x="110" y="1143"/>
                  </a:lnTo>
                  <a:lnTo>
                    <a:pt x="55" y="1469"/>
                  </a:lnTo>
                  <a:lnTo>
                    <a:pt x="1" y="1796"/>
                  </a:lnTo>
                  <a:lnTo>
                    <a:pt x="55" y="2448"/>
                  </a:lnTo>
                  <a:lnTo>
                    <a:pt x="55" y="2557"/>
                  </a:lnTo>
                  <a:lnTo>
                    <a:pt x="110" y="2666"/>
                  </a:lnTo>
                  <a:lnTo>
                    <a:pt x="219" y="2720"/>
                  </a:lnTo>
                  <a:lnTo>
                    <a:pt x="382" y="2720"/>
                  </a:lnTo>
                  <a:lnTo>
                    <a:pt x="490" y="2666"/>
                  </a:lnTo>
                  <a:lnTo>
                    <a:pt x="545" y="2557"/>
                  </a:lnTo>
                  <a:lnTo>
                    <a:pt x="599" y="2448"/>
                  </a:lnTo>
                  <a:lnTo>
                    <a:pt x="545" y="1959"/>
                  </a:lnTo>
                  <a:lnTo>
                    <a:pt x="599" y="1415"/>
                  </a:lnTo>
                  <a:lnTo>
                    <a:pt x="708" y="1143"/>
                  </a:lnTo>
                  <a:lnTo>
                    <a:pt x="817" y="925"/>
                  </a:lnTo>
                  <a:lnTo>
                    <a:pt x="980" y="708"/>
                  </a:lnTo>
                  <a:lnTo>
                    <a:pt x="1198" y="599"/>
                  </a:lnTo>
                  <a:lnTo>
                    <a:pt x="1415" y="545"/>
                  </a:lnTo>
                  <a:lnTo>
                    <a:pt x="1633" y="545"/>
                  </a:lnTo>
                  <a:lnTo>
                    <a:pt x="1796" y="653"/>
                  </a:lnTo>
                  <a:lnTo>
                    <a:pt x="1959" y="762"/>
                  </a:lnTo>
                  <a:lnTo>
                    <a:pt x="2176" y="980"/>
                  </a:lnTo>
                  <a:lnTo>
                    <a:pt x="2285" y="1252"/>
                  </a:lnTo>
                  <a:lnTo>
                    <a:pt x="2503" y="1741"/>
                  </a:lnTo>
                  <a:lnTo>
                    <a:pt x="2557" y="1850"/>
                  </a:lnTo>
                  <a:lnTo>
                    <a:pt x="2612" y="1904"/>
                  </a:lnTo>
                  <a:lnTo>
                    <a:pt x="2720" y="1959"/>
                  </a:lnTo>
                  <a:lnTo>
                    <a:pt x="2829" y="1959"/>
                  </a:lnTo>
                  <a:lnTo>
                    <a:pt x="2884" y="1904"/>
                  </a:lnTo>
                  <a:lnTo>
                    <a:pt x="2992" y="1850"/>
                  </a:lnTo>
                  <a:lnTo>
                    <a:pt x="2992" y="1741"/>
                  </a:lnTo>
                  <a:lnTo>
                    <a:pt x="2992" y="1632"/>
                  </a:lnTo>
                  <a:lnTo>
                    <a:pt x="2829" y="1089"/>
                  </a:lnTo>
                  <a:lnTo>
                    <a:pt x="2557" y="599"/>
                  </a:lnTo>
                  <a:lnTo>
                    <a:pt x="2340" y="436"/>
                  </a:lnTo>
                  <a:lnTo>
                    <a:pt x="2176" y="218"/>
                  </a:lnTo>
                  <a:lnTo>
                    <a:pt x="1905" y="110"/>
                  </a:lnTo>
                  <a:lnTo>
                    <a:pt x="16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24;p64">
              <a:extLst>
                <a:ext uri="{FF2B5EF4-FFF2-40B4-BE49-F238E27FC236}">
                  <a16:creationId xmlns:a16="http://schemas.microsoft.com/office/drawing/2014/main" id="{B76E9DE7-7963-53CA-F31B-678A1AEA2B85}"/>
                </a:ext>
              </a:extLst>
            </p:cNvPr>
            <p:cNvSpPr/>
            <p:nvPr/>
          </p:nvSpPr>
          <p:spPr>
            <a:xfrm>
              <a:off x="1476576" y="2600887"/>
              <a:ext cx="152205" cy="97848"/>
            </a:xfrm>
            <a:custGeom>
              <a:avLst/>
              <a:gdLst/>
              <a:ahLst/>
              <a:cxnLst/>
              <a:rect l="l" t="t" r="r" b="b"/>
              <a:pathLst>
                <a:path w="3808" h="2448" extrusionOk="0">
                  <a:moveTo>
                    <a:pt x="3536" y="0"/>
                  </a:moveTo>
                  <a:lnTo>
                    <a:pt x="3427" y="55"/>
                  </a:lnTo>
                  <a:lnTo>
                    <a:pt x="3319" y="109"/>
                  </a:lnTo>
                  <a:lnTo>
                    <a:pt x="3264" y="164"/>
                  </a:lnTo>
                  <a:lnTo>
                    <a:pt x="3264" y="272"/>
                  </a:lnTo>
                  <a:lnTo>
                    <a:pt x="3264" y="544"/>
                  </a:lnTo>
                  <a:lnTo>
                    <a:pt x="3210" y="816"/>
                  </a:lnTo>
                  <a:lnTo>
                    <a:pt x="3155" y="1034"/>
                  </a:lnTo>
                  <a:lnTo>
                    <a:pt x="3047" y="1306"/>
                  </a:lnTo>
                  <a:lnTo>
                    <a:pt x="2883" y="1469"/>
                  </a:lnTo>
                  <a:lnTo>
                    <a:pt x="2666" y="1686"/>
                  </a:lnTo>
                  <a:lnTo>
                    <a:pt x="2448" y="1795"/>
                  </a:lnTo>
                  <a:lnTo>
                    <a:pt x="2231" y="1904"/>
                  </a:lnTo>
                  <a:lnTo>
                    <a:pt x="1959" y="1958"/>
                  </a:lnTo>
                  <a:lnTo>
                    <a:pt x="1687" y="1904"/>
                  </a:lnTo>
                  <a:lnTo>
                    <a:pt x="1469" y="1850"/>
                  </a:lnTo>
                  <a:lnTo>
                    <a:pt x="1197" y="1795"/>
                  </a:lnTo>
                  <a:lnTo>
                    <a:pt x="980" y="1632"/>
                  </a:lnTo>
                  <a:lnTo>
                    <a:pt x="817" y="1469"/>
                  </a:lnTo>
                  <a:lnTo>
                    <a:pt x="654" y="1251"/>
                  </a:lnTo>
                  <a:lnTo>
                    <a:pt x="490" y="1034"/>
                  </a:lnTo>
                  <a:lnTo>
                    <a:pt x="436" y="979"/>
                  </a:lnTo>
                  <a:lnTo>
                    <a:pt x="327" y="925"/>
                  </a:lnTo>
                  <a:lnTo>
                    <a:pt x="164" y="925"/>
                  </a:lnTo>
                  <a:lnTo>
                    <a:pt x="55" y="1034"/>
                  </a:lnTo>
                  <a:lnTo>
                    <a:pt x="1" y="1088"/>
                  </a:lnTo>
                  <a:lnTo>
                    <a:pt x="1" y="1197"/>
                  </a:lnTo>
                  <a:lnTo>
                    <a:pt x="55" y="1306"/>
                  </a:lnTo>
                  <a:lnTo>
                    <a:pt x="218" y="1632"/>
                  </a:lnTo>
                  <a:lnTo>
                    <a:pt x="436" y="1850"/>
                  </a:lnTo>
                  <a:lnTo>
                    <a:pt x="708" y="2067"/>
                  </a:lnTo>
                  <a:lnTo>
                    <a:pt x="980" y="2285"/>
                  </a:lnTo>
                  <a:lnTo>
                    <a:pt x="1306" y="2393"/>
                  </a:lnTo>
                  <a:lnTo>
                    <a:pt x="1687" y="2448"/>
                  </a:lnTo>
                  <a:lnTo>
                    <a:pt x="2013" y="2448"/>
                  </a:lnTo>
                  <a:lnTo>
                    <a:pt x="2340" y="2393"/>
                  </a:lnTo>
                  <a:lnTo>
                    <a:pt x="2666" y="2285"/>
                  </a:lnTo>
                  <a:lnTo>
                    <a:pt x="2992" y="2122"/>
                  </a:lnTo>
                  <a:lnTo>
                    <a:pt x="3210" y="1850"/>
                  </a:lnTo>
                  <a:lnTo>
                    <a:pt x="3482" y="1578"/>
                  </a:lnTo>
                  <a:lnTo>
                    <a:pt x="3645" y="1306"/>
                  </a:lnTo>
                  <a:lnTo>
                    <a:pt x="3754" y="979"/>
                  </a:lnTo>
                  <a:lnTo>
                    <a:pt x="3808" y="653"/>
                  </a:lnTo>
                  <a:lnTo>
                    <a:pt x="3808" y="272"/>
                  </a:lnTo>
                  <a:lnTo>
                    <a:pt x="3754" y="164"/>
                  </a:lnTo>
                  <a:lnTo>
                    <a:pt x="3699" y="109"/>
                  </a:lnTo>
                  <a:lnTo>
                    <a:pt x="3645" y="55"/>
                  </a:lnTo>
                  <a:lnTo>
                    <a:pt x="3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25;p64">
              <a:extLst>
                <a:ext uri="{FF2B5EF4-FFF2-40B4-BE49-F238E27FC236}">
                  <a16:creationId xmlns:a16="http://schemas.microsoft.com/office/drawing/2014/main" id="{839861C9-FAFC-10B1-8A41-04EFD86F9B88}"/>
                </a:ext>
              </a:extLst>
            </p:cNvPr>
            <p:cNvSpPr/>
            <p:nvPr/>
          </p:nvSpPr>
          <p:spPr>
            <a:xfrm>
              <a:off x="1876598" y="2296555"/>
              <a:ext cx="919554" cy="747841"/>
            </a:xfrm>
            <a:custGeom>
              <a:avLst/>
              <a:gdLst/>
              <a:ahLst/>
              <a:cxnLst/>
              <a:rect l="l" t="t" r="r" b="b"/>
              <a:pathLst>
                <a:path w="23006" h="18710" extrusionOk="0">
                  <a:moveTo>
                    <a:pt x="12237" y="0"/>
                  </a:moveTo>
                  <a:lnTo>
                    <a:pt x="11367" y="55"/>
                  </a:lnTo>
                  <a:lnTo>
                    <a:pt x="10497" y="218"/>
                  </a:lnTo>
                  <a:lnTo>
                    <a:pt x="9627" y="435"/>
                  </a:lnTo>
                  <a:lnTo>
                    <a:pt x="8811" y="707"/>
                  </a:lnTo>
                  <a:lnTo>
                    <a:pt x="8049" y="1142"/>
                  </a:lnTo>
                  <a:lnTo>
                    <a:pt x="7342" y="1632"/>
                  </a:lnTo>
                  <a:lnTo>
                    <a:pt x="6799" y="2067"/>
                  </a:lnTo>
                  <a:lnTo>
                    <a:pt x="6309" y="2611"/>
                  </a:lnTo>
                  <a:lnTo>
                    <a:pt x="5874" y="3155"/>
                  </a:lnTo>
                  <a:lnTo>
                    <a:pt x="5493" y="3699"/>
                  </a:lnTo>
                  <a:lnTo>
                    <a:pt x="4677" y="4895"/>
                  </a:lnTo>
                  <a:lnTo>
                    <a:pt x="3916" y="6092"/>
                  </a:lnTo>
                  <a:lnTo>
                    <a:pt x="3318" y="6962"/>
                  </a:lnTo>
                  <a:lnTo>
                    <a:pt x="2665" y="7832"/>
                  </a:lnTo>
                  <a:lnTo>
                    <a:pt x="2012" y="8648"/>
                  </a:lnTo>
                  <a:lnTo>
                    <a:pt x="1414" y="9572"/>
                  </a:lnTo>
                  <a:lnTo>
                    <a:pt x="870" y="10497"/>
                  </a:lnTo>
                  <a:lnTo>
                    <a:pt x="598" y="10986"/>
                  </a:lnTo>
                  <a:lnTo>
                    <a:pt x="435" y="11476"/>
                  </a:lnTo>
                  <a:lnTo>
                    <a:pt x="218" y="11965"/>
                  </a:lnTo>
                  <a:lnTo>
                    <a:pt x="109" y="12509"/>
                  </a:lnTo>
                  <a:lnTo>
                    <a:pt x="0" y="13053"/>
                  </a:lnTo>
                  <a:lnTo>
                    <a:pt x="0" y="13597"/>
                  </a:lnTo>
                  <a:lnTo>
                    <a:pt x="0" y="14086"/>
                  </a:lnTo>
                  <a:lnTo>
                    <a:pt x="109" y="14630"/>
                  </a:lnTo>
                  <a:lnTo>
                    <a:pt x="218" y="15174"/>
                  </a:lnTo>
                  <a:lnTo>
                    <a:pt x="435" y="15664"/>
                  </a:lnTo>
                  <a:lnTo>
                    <a:pt x="707" y="16153"/>
                  </a:lnTo>
                  <a:lnTo>
                    <a:pt x="1033" y="16534"/>
                  </a:lnTo>
                  <a:lnTo>
                    <a:pt x="1414" y="16915"/>
                  </a:lnTo>
                  <a:lnTo>
                    <a:pt x="1849" y="17241"/>
                  </a:lnTo>
                  <a:lnTo>
                    <a:pt x="2176" y="17404"/>
                  </a:lnTo>
                  <a:lnTo>
                    <a:pt x="2502" y="17513"/>
                  </a:lnTo>
                  <a:lnTo>
                    <a:pt x="3209" y="17730"/>
                  </a:lnTo>
                  <a:lnTo>
                    <a:pt x="3916" y="17839"/>
                  </a:lnTo>
                  <a:lnTo>
                    <a:pt x="4623" y="17894"/>
                  </a:lnTo>
                  <a:lnTo>
                    <a:pt x="11041" y="18437"/>
                  </a:lnTo>
                  <a:lnTo>
                    <a:pt x="14413" y="18655"/>
                  </a:lnTo>
                  <a:lnTo>
                    <a:pt x="16044" y="18709"/>
                  </a:lnTo>
                  <a:lnTo>
                    <a:pt x="18383" y="18709"/>
                  </a:lnTo>
                  <a:lnTo>
                    <a:pt x="19090" y="18655"/>
                  </a:lnTo>
                  <a:lnTo>
                    <a:pt x="19743" y="18546"/>
                  </a:lnTo>
                  <a:lnTo>
                    <a:pt x="20341" y="18383"/>
                  </a:lnTo>
                  <a:lnTo>
                    <a:pt x="20994" y="18165"/>
                  </a:lnTo>
                  <a:lnTo>
                    <a:pt x="21592" y="17839"/>
                  </a:lnTo>
                  <a:lnTo>
                    <a:pt x="22081" y="17404"/>
                  </a:lnTo>
                  <a:lnTo>
                    <a:pt x="22299" y="17187"/>
                  </a:lnTo>
                  <a:lnTo>
                    <a:pt x="22516" y="16915"/>
                  </a:lnTo>
                  <a:lnTo>
                    <a:pt x="22734" y="16479"/>
                  </a:lnTo>
                  <a:lnTo>
                    <a:pt x="22897" y="16044"/>
                  </a:lnTo>
                  <a:lnTo>
                    <a:pt x="23006" y="15609"/>
                  </a:lnTo>
                  <a:lnTo>
                    <a:pt x="23006" y="15120"/>
                  </a:lnTo>
                  <a:lnTo>
                    <a:pt x="23006" y="14685"/>
                  </a:lnTo>
                  <a:lnTo>
                    <a:pt x="22952" y="14195"/>
                  </a:lnTo>
                  <a:lnTo>
                    <a:pt x="22897" y="13760"/>
                  </a:lnTo>
                  <a:lnTo>
                    <a:pt x="22788" y="13271"/>
                  </a:lnTo>
                  <a:lnTo>
                    <a:pt x="22462" y="12455"/>
                  </a:lnTo>
                  <a:lnTo>
                    <a:pt x="22081" y="11639"/>
                  </a:lnTo>
                  <a:lnTo>
                    <a:pt x="21266" y="10007"/>
                  </a:lnTo>
                  <a:lnTo>
                    <a:pt x="21102" y="9627"/>
                  </a:lnTo>
                  <a:lnTo>
                    <a:pt x="20994" y="9300"/>
                  </a:lnTo>
                  <a:lnTo>
                    <a:pt x="20885" y="8648"/>
                  </a:lnTo>
                  <a:lnTo>
                    <a:pt x="20776" y="7941"/>
                  </a:lnTo>
                  <a:lnTo>
                    <a:pt x="20613" y="7234"/>
                  </a:lnTo>
                  <a:lnTo>
                    <a:pt x="20232" y="5820"/>
                  </a:lnTo>
                  <a:lnTo>
                    <a:pt x="20069" y="5058"/>
                  </a:lnTo>
                  <a:lnTo>
                    <a:pt x="19797" y="4351"/>
                  </a:lnTo>
                  <a:lnTo>
                    <a:pt x="19580" y="3644"/>
                  </a:lnTo>
                  <a:lnTo>
                    <a:pt x="19199" y="2937"/>
                  </a:lnTo>
                  <a:lnTo>
                    <a:pt x="18818" y="2339"/>
                  </a:lnTo>
                  <a:lnTo>
                    <a:pt x="18546" y="2067"/>
                  </a:lnTo>
                  <a:lnTo>
                    <a:pt x="18274" y="1795"/>
                  </a:lnTo>
                  <a:lnTo>
                    <a:pt x="17839" y="1414"/>
                  </a:lnTo>
                  <a:lnTo>
                    <a:pt x="17350" y="1142"/>
                  </a:lnTo>
                  <a:lnTo>
                    <a:pt x="16806" y="870"/>
                  </a:lnTo>
                  <a:lnTo>
                    <a:pt x="16262" y="653"/>
                  </a:lnTo>
                  <a:lnTo>
                    <a:pt x="15718" y="435"/>
                  </a:lnTo>
                  <a:lnTo>
                    <a:pt x="15174" y="272"/>
                  </a:lnTo>
                  <a:lnTo>
                    <a:pt x="14032" y="109"/>
                  </a:lnTo>
                  <a:lnTo>
                    <a:pt x="13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26;p64">
              <a:extLst>
                <a:ext uri="{FF2B5EF4-FFF2-40B4-BE49-F238E27FC236}">
                  <a16:creationId xmlns:a16="http://schemas.microsoft.com/office/drawing/2014/main" id="{BAFACAB7-1703-BF4F-F551-C3A0D16CFF93}"/>
                </a:ext>
              </a:extLst>
            </p:cNvPr>
            <p:cNvSpPr/>
            <p:nvPr/>
          </p:nvSpPr>
          <p:spPr>
            <a:xfrm>
              <a:off x="1865726" y="2285683"/>
              <a:ext cx="941298" cy="771743"/>
            </a:xfrm>
            <a:custGeom>
              <a:avLst/>
              <a:gdLst/>
              <a:ahLst/>
              <a:cxnLst/>
              <a:rect l="l" t="t" r="r" b="b"/>
              <a:pathLst>
                <a:path w="23550" h="19308" extrusionOk="0">
                  <a:moveTo>
                    <a:pt x="13379" y="544"/>
                  </a:moveTo>
                  <a:lnTo>
                    <a:pt x="14195" y="599"/>
                  </a:lnTo>
                  <a:lnTo>
                    <a:pt x="14957" y="707"/>
                  </a:lnTo>
                  <a:lnTo>
                    <a:pt x="15718" y="871"/>
                  </a:lnTo>
                  <a:lnTo>
                    <a:pt x="16425" y="1142"/>
                  </a:lnTo>
                  <a:lnTo>
                    <a:pt x="17132" y="1469"/>
                  </a:lnTo>
                  <a:lnTo>
                    <a:pt x="17785" y="1849"/>
                  </a:lnTo>
                  <a:lnTo>
                    <a:pt x="18383" y="2285"/>
                  </a:lnTo>
                  <a:lnTo>
                    <a:pt x="18873" y="2828"/>
                  </a:lnTo>
                  <a:lnTo>
                    <a:pt x="19308" y="3427"/>
                  </a:lnTo>
                  <a:lnTo>
                    <a:pt x="19580" y="4079"/>
                  </a:lnTo>
                  <a:lnTo>
                    <a:pt x="19852" y="4732"/>
                  </a:lnTo>
                  <a:lnTo>
                    <a:pt x="20069" y="5385"/>
                  </a:lnTo>
                  <a:lnTo>
                    <a:pt x="20232" y="6092"/>
                  </a:lnTo>
                  <a:lnTo>
                    <a:pt x="20559" y="7506"/>
                  </a:lnTo>
                  <a:lnTo>
                    <a:pt x="20885" y="8974"/>
                  </a:lnTo>
                  <a:lnTo>
                    <a:pt x="21102" y="9790"/>
                  </a:lnTo>
                  <a:lnTo>
                    <a:pt x="21374" y="10551"/>
                  </a:lnTo>
                  <a:lnTo>
                    <a:pt x="22136" y="12020"/>
                  </a:lnTo>
                  <a:lnTo>
                    <a:pt x="22462" y="12836"/>
                  </a:lnTo>
                  <a:lnTo>
                    <a:pt x="22788" y="13651"/>
                  </a:lnTo>
                  <a:lnTo>
                    <a:pt x="22952" y="14358"/>
                  </a:lnTo>
                  <a:lnTo>
                    <a:pt x="23060" y="15174"/>
                  </a:lnTo>
                  <a:lnTo>
                    <a:pt x="23006" y="15555"/>
                  </a:lnTo>
                  <a:lnTo>
                    <a:pt x="22952" y="15936"/>
                  </a:lnTo>
                  <a:lnTo>
                    <a:pt x="22897" y="16316"/>
                  </a:lnTo>
                  <a:lnTo>
                    <a:pt x="22734" y="16643"/>
                  </a:lnTo>
                  <a:lnTo>
                    <a:pt x="22571" y="16969"/>
                  </a:lnTo>
                  <a:lnTo>
                    <a:pt x="22353" y="17295"/>
                  </a:lnTo>
                  <a:lnTo>
                    <a:pt x="22081" y="17567"/>
                  </a:lnTo>
                  <a:lnTo>
                    <a:pt x="21809" y="17785"/>
                  </a:lnTo>
                  <a:lnTo>
                    <a:pt x="21483" y="18002"/>
                  </a:lnTo>
                  <a:lnTo>
                    <a:pt x="21157" y="18166"/>
                  </a:lnTo>
                  <a:lnTo>
                    <a:pt x="20450" y="18437"/>
                  </a:lnTo>
                  <a:lnTo>
                    <a:pt x="19580" y="18655"/>
                  </a:lnTo>
                  <a:lnTo>
                    <a:pt x="18655" y="18709"/>
                  </a:lnTo>
                  <a:lnTo>
                    <a:pt x="17730" y="18764"/>
                  </a:lnTo>
                  <a:lnTo>
                    <a:pt x="16806" y="18764"/>
                  </a:lnTo>
                  <a:lnTo>
                    <a:pt x="15011" y="18655"/>
                  </a:lnTo>
                  <a:lnTo>
                    <a:pt x="13162" y="18546"/>
                  </a:lnTo>
                  <a:lnTo>
                    <a:pt x="5711" y="17948"/>
                  </a:lnTo>
                  <a:lnTo>
                    <a:pt x="4895" y="17894"/>
                  </a:lnTo>
                  <a:lnTo>
                    <a:pt x="4079" y="17839"/>
                  </a:lnTo>
                  <a:lnTo>
                    <a:pt x="3263" y="17676"/>
                  </a:lnTo>
                  <a:lnTo>
                    <a:pt x="2883" y="17567"/>
                  </a:lnTo>
                  <a:lnTo>
                    <a:pt x="2502" y="17404"/>
                  </a:lnTo>
                  <a:lnTo>
                    <a:pt x="2176" y="17241"/>
                  </a:lnTo>
                  <a:lnTo>
                    <a:pt x="1904" y="17023"/>
                  </a:lnTo>
                  <a:lnTo>
                    <a:pt x="1632" y="16806"/>
                  </a:lnTo>
                  <a:lnTo>
                    <a:pt x="1414" y="16534"/>
                  </a:lnTo>
                  <a:lnTo>
                    <a:pt x="1197" y="16262"/>
                  </a:lnTo>
                  <a:lnTo>
                    <a:pt x="979" y="15936"/>
                  </a:lnTo>
                  <a:lnTo>
                    <a:pt x="707" y="15283"/>
                  </a:lnTo>
                  <a:lnTo>
                    <a:pt x="598" y="14902"/>
                  </a:lnTo>
                  <a:lnTo>
                    <a:pt x="544" y="14467"/>
                  </a:lnTo>
                  <a:lnTo>
                    <a:pt x="544" y="14087"/>
                  </a:lnTo>
                  <a:lnTo>
                    <a:pt x="544" y="13706"/>
                  </a:lnTo>
                  <a:lnTo>
                    <a:pt x="653" y="12890"/>
                  </a:lnTo>
                  <a:lnTo>
                    <a:pt x="816" y="12129"/>
                  </a:lnTo>
                  <a:lnTo>
                    <a:pt x="1142" y="11367"/>
                  </a:lnTo>
                  <a:lnTo>
                    <a:pt x="1469" y="10660"/>
                  </a:lnTo>
                  <a:lnTo>
                    <a:pt x="1904" y="9953"/>
                  </a:lnTo>
                  <a:lnTo>
                    <a:pt x="2339" y="9300"/>
                  </a:lnTo>
                  <a:lnTo>
                    <a:pt x="3372" y="7941"/>
                  </a:lnTo>
                  <a:lnTo>
                    <a:pt x="4406" y="6527"/>
                  </a:lnTo>
                  <a:lnTo>
                    <a:pt x="5221" y="5221"/>
                  </a:lnTo>
                  <a:lnTo>
                    <a:pt x="6092" y="3916"/>
                  </a:lnTo>
                  <a:lnTo>
                    <a:pt x="6581" y="3318"/>
                  </a:lnTo>
                  <a:lnTo>
                    <a:pt x="7071" y="2720"/>
                  </a:lnTo>
                  <a:lnTo>
                    <a:pt x="7669" y="2176"/>
                  </a:lnTo>
                  <a:lnTo>
                    <a:pt x="8267" y="1741"/>
                  </a:lnTo>
                  <a:lnTo>
                    <a:pt x="8920" y="1360"/>
                  </a:lnTo>
                  <a:lnTo>
                    <a:pt x="9627" y="1034"/>
                  </a:lnTo>
                  <a:lnTo>
                    <a:pt x="10334" y="816"/>
                  </a:lnTo>
                  <a:lnTo>
                    <a:pt x="11095" y="653"/>
                  </a:lnTo>
                  <a:lnTo>
                    <a:pt x="11857" y="544"/>
                  </a:lnTo>
                  <a:close/>
                  <a:moveTo>
                    <a:pt x="12129" y="0"/>
                  </a:moveTo>
                  <a:lnTo>
                    <a:pt x="11313" y="109"/>
                  </a:lnTo>
                  <a:lnTo>
                    <a:pt x="10551" y="218"/>
                  </a:lnTo>
                  <a:lnTo>
                    <a:pt x="9790" y="435"/>
                  </a:lnTo>
                  <a:lnTo>
                    <a:pt x="9028" y="707"/>
                  </a:lnTo>
                  <a:lnTo>
                    <a:pt x="8321" y="1088"/>
                  </a:lnTo>
                  <a:lnTo>
                    <a:pt x="7669" y="1523"/>
                  </a:lnTo>
                  <a:lnTo>
                    <a:pt x="7071" y="2013"/>
                  </a:lnTo>
                  <a:lnTo>
                    <a:pt x="6472" y="2557"/>
                  </a:lnTo>
                  <a:lnTo>
                    <a:pt x="5983" y="3209"/>
                  </a:lnTo>
                  <a:lnTo>
                    <a:pt x="5493" y="3916"/>
                  </a:lnTo>
                  <a:lnTo>
                    <a:pt x="4569" y="5276"/>
                  </a:lnTo>
                  <a:lnTo>
                    <a:pt x="3590" y="6744"/>
                  </a:lnTo>
                  <a:lnTo>
                    <a:pt x="2502" y="8213"/>
                  </a:lnTo>
                  <a:lnTo>
                    <a:pt x="2013" y="8865"/>
                  </a:lnTo>
                  <a:lnTo>
                    <a:pt x="1523" y="9572"/>
                  </a:lnTo>
                  <a:lnTo>
                    <a:pt x="1034" y="10334"/>
                  </a:lnTo>
                  <a:lnTo>
                    <a:pt x="653" y="11150"/>
                  </a:lnTo>
                  <a:lnTo>
                    <a:pt x="327" y="11911"/>
                  </a:lnTo>
                  <a:lnTo>
                    <a:pt x="109" y="12781"/>
                  </a:lnTo>
                  <a:lnTo>
                    <a:pt x="55" y="13162"/>
                  </a:lnTo>
                  <a:lnTo>
                    <a:pt x="0" y="13597"/>
                  </a:lnTo>
                  <a:lnTo>
                    <a:pt x="0" y="14032"/>
                  </a:lnTo>
                  <a:lnTo>
                    <a:pt x="0" y="14467"/>
                  </a:lnTo>
                  <a:lnTo>
                    <a:pt x="163" y="15174"/>
                  </a:lnTo>
                  <a:lnTo>
                    <a:pt x="381" y="15881"/>
                  </a:lnTo>
                  <a:lnTo>
                    <a:pt x="707" y="16534"/>
                  </a:lnTo>
                  <a:lnTo>
                    <a:pt x="925" y="16806"/>
                  </a:lnTo>
                  <a:lnTo>
                    <a:pt x="1142" y="17078"/>
                  </a:lnTo>
                  <a:lnTo>
                    <a:pt x="1469" y="17350"/>
                  </a:lnTo>
                  <a:lnTo>
                    <a:pt x="1741" y="17567"/>
                  </a:lnTo>
                  <a:lnTo>
                    <a:pt x="2067" y="17785"/>
                  </a:lnTo>
                  <a:lnTo>
                    <a:pt x="2448" y="17948"/>
                  </a:lnTo>
                  <a:lnTo>
                    <a:pt x="3155" y="18166"/>
                  </a:lnTo>
                  <a:lnTo>
                    <a:pt x="3916" y="18329"/>
                  </a:lnTo>
                  <a:lnTo>
                    <a:pt x="4895" y="18437"/>
                  </a:lnTo>
                  <a:lnTo>
                    <a:pt x="5820" y="18546"/>
                  </a:lnTo>
                  <a:lnTo>
                    <a:pt x="7778" y="18655"/>
                  </a:lnTo>
                  <a:lnTo>
                    <a:pt x="11857" y="18981"/>
                  </a:lnTo>
                  <a:lnTo>
                    <a:pt x="13815" y="19145"/>
                  </a:lnTo>
                  <a:lnTo>
                    <a:pt x="15772" y="19253"/>
                  </a:lnTo>
                  <a:lnTo>
                    <a:pt x="17730" y="19308"/>
                  </a:lnTo>
                  <a:lnTo>
                    <a:pt x="18709" y="19253"/>
                  </a:lnTo>
                  <a:lnTo>
                    <a:pt x="19634" y="19145"/>
                  </a:lnTo>
                  <a:lnTo>
                    <a:pt x="20450" y="18981"/>
                  </a:lnTo>
                  <a:lnTo>
                    <a:pt x="21211" y="18764"/>
                  </a:lnTo>
                  <a:lnTo>
                    <a:pt x="21592" y="18546"/>
                  </a:lnTo>
                  <a:lnTo>
                    <a:pt x="21918" y="18383"/>
                  </a:lnTo>
                  <a:lnTo>
                    <a:pt x="22245" y="18111"/>
                  </a:lnTo>
                  <a:lnTo>
                    <a:pt x="22516" y="17839"/>
                  </a:lnTo>
                  <a:lnTo>
                    <a:pt x="22788" y="17567"/>
                  </a:lnTo>
                  <a:lnTo>
                    <a:pt x="23006" y="17241"/>
                  </a:lnTo>
                  <a:lnTo>
                    <a:pt x="23224" y="16915"/>
                  </a:lnTo>
                  <a:lnTo>
                    <a:pt x="23332" y="16588"/>
                  </a:lnTo>
                  <a:lnTo>
                    <a:pt x="23441" y="16208"/>
                  </a:lnTo>
                  <a:lnTo>
                    <a:pt x="23550" y="15827"/>
                  </a:lnTo>
                  <a:lnTo>
                    <a:pt x="23550" y="15446"/>
                  </a:lnTo>
                  <a:lnTo>
                    <a:pt x="23550" y="15066"/>
                  </a:lnTo>
                  <a:lnTo>
                    <a:pt x="23495" y="14250"/>
                  </a:lnTo>
                  <a:lnTo>
                    <a:pt x="23317" y="13627"/>
                  </a:lnTo>
                  <a:lnTo>
                    <a:pt x="23332" y="13597"/>
                  </a:lnTo>
                  <a:lnTo>
                    <a:pt x="23278" y="13488"/>
                  </a:lnTo>
                  <a:lnTo>
                    <a:pt x="22952" y="12618"/>
                  </a:lnTo>
                  <a:lnTo>
                    <a:pt x="22571" y="11802"/>
                  </a:lnTo>
                  <a:lnTo>
                    <a:pt x="21809" y="10171"/>
                  </a:lnTo>
                  <a:lnTo>
                    <a:pt x="21646" y="9790"/>
                  </a:lnTo>
                  <a:lnTo>
                    <a:pt x="21483" y="9355"/>
                  </a:lnTo>
                  <a:lnTo>
                    <a:pt x="21320" y="8430"/>
                  </a:lnTo>
                  <a:lnTo>
                    <a:pt x="21157" y="7614"/>
                  </a:lnTo>
                  <a:lnTo>
                    <a:pt x="20994" y="6853"/>
                  </a:lnTo>
                  <a:lnTo>
                    <a:pt x="20613" y="5385"/>
                  </a:lnTo>
                  <a:lnTo>
                    <a:pt x="20395" y="4678"/>
                  </a:lnTo>
                  <a:lnTo>
                    <a:pt x="20123" y="3971"/>
                  </a:lnTo>
                  <a:lnTo>
                    <a:pt x="19852" y="3318"/>
                  </a:lnTo>
                  <a:lnTo>
                    <a:pt x="19471" y="2720"/>
                  </a:lnTo>
                  <a:lnTo>
                    <a:pt x="18981" y="2121"/>
                  </a:lnTo>
                  <a:lnTo>
                    <a:pt x="18437" y="1632"/>
                  </a:lnTo>
                  <a:lnTo>
                    <a:pt x="17730" y="1197"/>
                  </a:lnTo>
                  <a:lnTo>
                    <a:pt x="17023" y="816"/>
                  </a:lnTo>
                  <a:lnTo>
                    <a:pt x="16262" y="490"/>
                  </a:lnTo>
                  <a:lnTo>
                    <a:pt x="15446" y="272"/>
                  </a:lnTo>
                  <a:lnTo>
                    <a:pt x="14630" y="109"/>
                  </a:lnTo>
                  <a:lnTo>
                    <a:pt x="13760" y="55"/>
                  </a:lnTo>
                  <a:lnTo>
                    <a:pt x="129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7;p64">
              <a:extLst>
                <a:ext uri="{FF2B5EF4-FFF2-40B4-BE49-F238E27FC236}">
                  <a16:creationId xmlns:a16="http://schemas.microsoft.com/office/drawing/2014/main" id="{3F6B4E71-3833-BF63-146B-7D5227A98A72}"/>
                </a:ext>
              </a:extLst>
            </p:cNvPr>
            <p:cNvSpPr/>
            <p:nvPr/>
          </p:nvSpPr>
          <p:spPr>
            <a:xfrm>
              <a:off x="1848340" y="3081289"/>
              <a:ext cx="1093464" cy="1193509"/>
            </a:xfrm>
            <a:custGeom>
              <a:avLst/>
              <a:gdLst/>
              <a:ahLst/>
              <a:cxnLst/>
              <a:rect l="l" t="t" r="r" b="b"/>
              <a:pathLst>
                <a:path w="27357" h="29860" extrusionOk="0">
                  <a:moveTo>
                    <a:pt x="12128" y="1"/>
                  </a:moveTo>
                  <a:lnTo>
                    <a:pt x="10823" y="110"/>
                  </a:lnTo>
                  <a:lnTo>
                    <a:pt x="9681" y="273"/>
                  </a:lnTo>
                  <a:lnTo>
                    <a:pt x="9083" y="382"/>
                  </a:lnTo>
                  <a:lnTo>
                    <a:pt x="8484" y="545"/>
                  </a:lnTo>
                  <a:lnTo>
                    <a:pt x="7941" y="762"/>
                  </a:lnTo>
                  <a:lnTo>
                    <a:pt x="7397" y="980"/>
                  </a:lnTo>
                  <a:lnTo>
                    <a:pt x="6907" y="1306"/>
                  </a:lnTo>
                  <a:lnTo>
                    <a:pt x="6418" y="1687"/>
                  </a:lnTo>
                  <a:lnTo>
                    <a:pt x="5874" y="2176"/>
                  </a:lnTo>
                  <a:lnTo>
                    <a:pt x="5384" y="2775"/>
                  </a:lnTo>
                  <a:lnTo>
                    <a:pt x="4949" y="3427"/>
                  </a:lnTo>
                  <a:lnTo>
                    <a:pt x="4514" y="4080"/>
                  </a:lnTo>
                  <a:lnTo>
                    <a:pt x="3644" y="5440"/>
                  </a:lnTo>
                  <a:lnTo>
                    <a:pt x="2828" y="6854"/>
                  </a:lnTo>
                  <a:lnTo>
                    <a:pt x="1197" y="9791"/>
                  </a:lnTo>
                  <a:lnTo>
                    <a:pt x="707" y="10770"/>
                  </a:lnTo>
                  <a:lnTo>
                    <a:pt x="435" y="11313"/>
                  </a:lnTo>
                  <a:lnTo>
                    <a:pt x="272" y="11857"/>
                  </a:lnTo>
                  <a:lnTo>
                    <a:pt x="109" y="12401"/>
                  </a:lnTo>
                  <a:lnTo>
                    <a:pt x="0" y="12945"/>
                  </a:lnTo>
                  <a:lnTo>
                    <a:pt x="0" y="13489"/>
                  </a:lnTo>
                  <a:lnTo>
                    <a:pt x="109" y="14033"/>
                  </a:lnTo>
                  <a:lnTo>
                    <a:pt x="272" y="14522"/>
                  </a:lnTo>
                  <a:lnTo>
                    <a:pt x="435" y="14957"/>
                  </a:lnTo>
                  <a:lnTo>
                    <a:pt x="979" y="15882"/>
                  </a:lnTo>
                  <a:lnTo>
                    <a:pt x="1523" y="16752"/>
                  </a:lnTo>
                  <a:lnTo>
                    <a:pt x="1740" y="17242"/>
                  </a:lnTo>
                  <a:lnTo>
                    <a:pt x="1904" y="17731"/>
                  </a:lnTo>
                  <a:lnTo>
                    <a:pt x="2012" y="18112"/>
                  </a:lnTo>
                  <a:lnTo>
                    <a:pt x="2012" y="18492"/>
                  </a:lnTo>
                  <a:lnTo>
                    <a:pt x="2012" y="19254"/>
                  </a:lnTo>
                  <a:lnTo>
                    <a:pt x="1904" y="20015"/>
                  </a:lnTo>
                  <a:lnTo>
                    <a:pt x="1740" y="20777"/>
                  </a:lnTo>
                  <a:lnTo>
                    <a:pt x="1360" y="22626"/>
                  </a:lnTo>
                  <a:lnTo>
                    <a:pt x="1088" y="24475"/>
                  </a:lnTo>
                  <a:lnTo>
                    <a:pt x="925" y="26324"/>
                  </a:lnTo>
                  <a:lnTo>
                    <a:pt x="816" y="28173"/>
                  </a:lnTo>
                  <a:lnTo>
                    <a:pt x="816" y="28500"/>
                  </a:lnTo>
                  <a:lnTo>
                    <a:pt x="870" y="28717"/>
                  </a:lnTo>
                  <a:lnTo>
                    <a:pt x="979" y="28880"/>
                  </a:lnTo>
                  <a:lnTo>
                    <a:pt x="1142" y="29044"/>
                  </a:lnTo>
                  <a:lnTo>
                    <a:pt x="1305" y="29152"/>
                  </a:lnTo>
                  <a:lnTo>
                    <a:pt x="1523" y="29261"/>
                  </a:lnTo>
                  <a:lnTo>
                    <a:pt x="2012" y="29370"/>
                  </a:lnTo>
                  <a:lnTo>
                    <a:pt x="2556" y="29424"/>
                  </a:lnTo>
                  <a:lnTo>
                    <a:pt x="4134" y="29424"/>
                  </a:lnTo>
                  <a:lnTo>
                    <a:pt x="8811" y="29533"/>
                  </a:lnTo>
                  <a:lnTo>
                    <a:pt x="19416" y="29751"/>
                  </a:lnTo>
                  <a:lnTo>
                    <a:pt x="21809" y="29805"/>
                  </a:lnTo>
                  <a:lnTo>
                    <a:pt x="24202" y="29859"/>
                  </a:lnTo>
                  <a:lnTo>
                    <a:pt x="24257" y="29859"/>
                  </a:lnTo>
                  <a:lnTo>
                    <a:pt x="24257" y="29751"/>
                  </a:lnTo>
                  <a:lnTo>
                    <a:pt x="24311" y="29370"/>
                  </a:lnTo>
                  <a:lnTo>
                    <a:pt x="24257" y="28010"/>
                  </a:lnTo>
                  <a:lnTo>
                    <a:pt x="24039" y="26052"/>
                  </a:lnTo>
                  <a:lnTo>
                    <a:pt x="23822" y="23822"/>
                  </a:lnTo>
                  <a:lnTo>
                    <a:pt x="23223" y="19417"/>
                  </a:lnTo>
                  <a:lnTo>
                    <a:pt x="22843" y="17024"/>
                  </a:lnTo>
                  <a:lnTo>
                    <a:pt x="23495" y="16915"/>
                  </a:lnTo>
                  <a:lnTo>
                    <a:pt x="24039" y="16752"/>
                  </a:lnTo>
                  <a:lnTo>
                    <a:pt x="24637" y="16535"/>
                  </a:lnTo>
                  <a:lnTo>
                    <a:pt x="25236" y="16317"/>
                  </a:lnTo>
                  <a:lnTo>
                    <a:pt x="25780" y="16099"/>
                  </a:lnTo>
                  <a:lnTo>
                    <a:pt x="26323" y="15773"/>
                  </a:lnTo>
                  <a:lnTo>
                    <a:pt x="26867" y="15447"/>
                  </a:lnTo>
                  <a:lnTo>
                    <a:pt x="27357" y="15121"/>
                  </a:lnTo>
                  <a:lnTo>
                    <a:pt x="26976" y="12945"/>
                  </a:lnTo>
                  <a:lnTo>
                    <a:pt x="26541" y="10498"/>
                  </a:lnTo>
                  <a:lnTo>
                    <a:pt x="26269" y="9247"/>
                  </a:lnTo>
                  <a:lnTo>
                    <a:pt x="25943" y="7996"/>
                  </a:lnTo>
                  <a:lnTo>
                    <a:pt x="25562" y="6799"/>
                  </a:lnTo>
                  <a:lnTo>
                    <a:pt x="25073" y="5657"/>
                  </a:lnTo>
                  <a:lnTo>
                    <a:pt x="24746" y="4950"/>
                  </a:lnTo>
                  <a:lnTo>
                    <a:pt x="24366" y="4243"/>
                  </a:lnTo>
                  <a:lnTo>
                    <a:pt x="23930" y="3590"/>
                  </a:lnTo>
                  <a:lnTo>
                    <a:pt x="23441" y="3047"/>
                  </a:lnTo>
                  <a:lnTo>
                    <a:pt x="22951" y="2503"/>
                  </a:lnTo>
                  <a:lnTo>
                    <a:pt x="22408" y="2013"/>
                  </a:lnTo>
                  <a:lnTo>
                    <a:pt x="21755" y="1633"/>
                  </a:lnTo>
                  <a:lnTo>
                    <a:pt x="21102" y="1306"/>
                  </a:lnTo>
                  <a:lnTo>
                    <a:pt x="19851" y="871"/>
                  </a:lnTo>
                  <a:lnTo>
                    <a:pt x="18601" y="545"/>
                  </a:lnTo>
                  <a:lnTo>
                    <a:pt x="17350" y="273"/>
                  </a:lnTo>
                  <a:lnTo>
                    <a:pt x="16044" y="110"/>
                  </a:lnTo>
                  <a:lnTo>
                    <a:pt x="14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8;p64">
              <a:extLst>
                <a:ext uri="{FF2B5EF4-FFF2-40B4-BE49-F238E27FC236}">
                  <a16:creationId xmlns:a16="http://schemas.microsoft.com/office/drawing/2014/main" id="{D19111DD-1180-3ED3-9B52-B5544368D85F}"/>
                </a:ext>
              </a:extLst>
            </p:cNvPr>
            <p:cNvSpPr/>
            <p:nvPr/>
          </p:nvSpPr>
          <p:spPr>
            <a:xfrm>
              <a:off x="1837468" y="3070457"/>
              <a:ext cx="1115207" cy="1215213"/>
            </a:xfrm>
            <a:custGeom>
              <a:avLst/>
              <a:gdLst/>
              <a:ahLst/>
              <a:cxnLst/>
              <a:rect l="l" t="t" r="r" b="b"/>
              <a:pathLst>
                <a:path w="27901" h="30403" extrusionOk="0">
                  <a:moveTo>
                    <a:pt x="15283" y="544"/>
                  </a:moveTo>
                  <a:lnTo>
                    <a:pt x="16588" y="707"/>
                  </a:lnTo>
                  <a:lnTo>
                    <a:pt x="17948" y="870"/>
                  </a:lnTo>
                  <a:lnTo>
                    <a:pt x="19199" y="1142"/>
                  </a:lnTo>
                  <a:lnTo>
                    <a:pt x="20504" y="1523"/>
                  </a:lnTo>
                  <a:lnTo>
                    <a:pt x="21048" y="1740"/>
                  </a:lnTo>
                  <a:lnTo>
                    <a:pt x="21592" y="1958"/>
                  </a:lnTo>
                  <a:lnTo>
                    <a:pt x="22081" y="2230"/>
                  </a:lnTo>
                  <a:lnTo>
                    <a:pt x="22571" y="2556"/>
                  </a:lnTo>
                  <a:lnTo>
                    <a:pt x="23006" y="2937"/>
                  </a:lnTo>
                  <a:lnTo>
                    <a:pt x="23387" y="3318"/>
                  </a:lnTo>
                  <a:lnTo>
                    <a:pt x="23767" y="3753"/>
                  </a:lnTo>
                  <a:lnTo>
                    <a:pt x="24094" y="4188"/>
                  </a:lnTo>
                  <a:lnTo>
                    <a:pt x="24638" y="5058"/>
                  </a:lnTo>
                  <a:lnTo>
                    <a:pt x="25127" y="6037"/>
                  </a:lnTo>
                  <a:lnTo>
                    <a:pt x="25562" y="7179"/>
                  </a:lnTo>
                  <a:lnTo>
                    <a:pt x="25943" y="8321"/>
                  </a:lnTo>
                  <a:lnTo>
                    <a:pt x="26269" y="9518"/>
                  </a:lnTo>
                  <a:lnTo>
                    <a:pt x="26541" y="10660"/>
                  </a:lnTo>
                  <a:lnTo>
                    <a:pt x="26976" y="13053"/>
                  </a:lnTo>
                  <a:lnTo>
                    <a:pt x="27328" y="15266"/>
                  </a:lnTo>
                  <a:lnTo>
                    <a:pt x="27328" y="15266"/>
                  </a:lnTo>
                  <a:lnTo>
                    <a:pt x="26976" y="15500"/>
                  </a:lnTo>
                  <a:lnTo>
                    <a:pt x="26487" y="15827"/>
                  </a:lnTo>
                  <a:lnTo>
                    <a:pt x="25943" y="16099"/>
                  </a:lnTo>
                  <a:lnTo>
                    <a:pt x="25399" y="16370"/>
                  </a:lnTo>
                  <a:lnTo>
                    <a:pt x="24801" y="16588"/>
                  </a:lnTo>
                  <a:lnTo>
                    <a:pt x="24257" y="16751"/>
                  </a:lnTo>
                  <a:lnTo>
                    <a:pt x="23659" y="16914"/>
                  </a:lnTo>
                  <a:lnTo>
                    <a:pt x="23060" y="17023"/>
                  </a:lnTo>
                  <a:lnTo>
                    <a:pt x="22952" y="17077"/>
                  </a:lnTo>
                  <a:lnTo>
                    <a:pt x="22897" y="17132"/>
                  </a:lnTo>
                  <a:lnTo>
                    <a:pt x="22897" y="17241"/>
                  </a:lnTo>
                  <a:lnTo>
                    <a:pt x="22897" y="17349"/>
                  </a:lnTo>
                  <a:lnTo>
                    <a:pt x="23060" y="18220"/>
                  </a:lnTo>
                  <a:lnTo>
                    <a:pt x="23169" y="19144"/>
                  </a:lnTo>
                  <a:lnTo>
                    <a:pt x="23387" y="20939"/>
                  </a:lnTo>
                  <a:lnTo>
                    <a:pt x="23767" y="23821"/>
                  </a:lnTo>
                  <a:lnTo>
                    <a:pt x="24094" y="26704"/>
                  </a:lnTo>
                  <a:lnTo>
                    <a:pt x="24202" y="27900"/>
                  </a:lnTo>
                  <a:lnTo>
                    <a:pt x="24257" y="29043"/>
                  </a:lnTo>
                  <a:lnTo>
                    <a:pt x="24311" y="29750"/>
                  </a:lnTo>
                  <a:lnTo>
                    <a:pt x="24311" y="29858"/>
                  </a:lnTo>
                  <a:lnTo>
                    <a:pt x="23931" y="29858"/>
                  </a:lnTo>
                  <a:lnTo>
                    <a:pt x="23332" y="29804"/>
                  </a:lnTo>
                  <a:lnTo>
                    <a:pt x="21864" y="29804"/>
                  </a:lnTo>
                  <a:lnTo>
                    <a:pt x="18981" y="29750"/>
                  </a:lnTo>
                  <a:lnTo>
                    <a:pt x="13271" y="29641"/>
                  </a:lnTo>
                  <a:lnTo>
                    <a:pt x="8213" y="29478"/>
                  </a:lnTo>
                  <a:lnTo>
                    <a:pt x="5656" y="29423"/>
                  </a:lnTo>
                  <a:lnTo>
                    <a:pt x="2393" y="29423"/>
                  </a:lnTo>
                  <a:lnTo>
                    <a:pt x="2067" y="29369"/>
                  </a:lnTo>
                  <a:lnTo>
                    <a:pt x="1741" y="29206"/>
                  </a:lnTo>
                  <a:lnTo>
                    <a:pt x="1577" y="29097"/>
                  </a:lnTo>
                  <a:lnTo>
                    <a:pt x="1414" y="28934"/>
                  </a:lnTo>
                  <a:lnTo>
                    <a:pt x="1360" y="28771"/>
                  </a:lnTo>
                  <a:lnTo>
                    <a:pt x="1305" y="28553"/>
                  </a:lnTo>
                  <a:lnTo>
                    <a:pt x="1360" y="28118"/>
                  </a:lnTo>
                  <a:lnTo>
                    <a:pt x="1360" y="27683"/>
                  </a:lnTo>
                  <a:lnTo>
                    <a:pt x="1469" y="26269"/>
                  </a:lnTo>
                  <a:lnTo>
                    <a:pt x="1632" y="24800"/>
                  </a:lnTo>
                  <a:lnTo>
                    <a:pt x="1849" y="23386"/>
                  </a:lnTo>
                  <a:lnTo>
                    <a:pt x="2067" y="21972"/>
                  </a:lnTo>
                  <a:lnTo>
                    <a:pt x="2339" y="20667"/>
                  </a:lnTo>
                  <a:lnTo>
                    <a:pt x="2502" y="20014"/>
                  </a:lnTo>
                  <a:lnTo>
                    <a:pt x="2556" y="19362"/>
                  </a:lnTo>
                  <a:lnTo>
                    <a:pt x="2556" y="18709"/>
                  </a:lnTo>
                  <a:lnTo>
                    <a:pt x="2502" y="18165"/>
                  </a:lnTo>
                  <a:lnTo>
                    <a:pt x="2339" y="17567"/>
                  </a:lnTo>
                  <a:lnTo>
                    <a:pt x="2121" y="17023"/>
                  </a:lnTo>
                  <a:lnTo>
                    <a:pt x="1849" y="16534"/>
                  </a:lnTo>
                  <a:lnTo>
                    <a:pt x="1523" y="16044"/>
                  </a:lnTo>
                  <a:lnTo>
                    <a:pt x="1251" y="15555"/>
                  </a:lnTo>
                  <a:lnTo>
                    <a:pt x="979" y="15065"/>
                  </a:lnTo>
                  <a:lnTo>
                    <a:pt x="707" y="14521"/>
                  </a:lnTo>
                  <a:lnTo>
                    <a:pt x="598" y="13923"/>
                  </a:lnTo>
                  <a:lnTo>
                    <a:pt x="544" y="13325"/>
                  </a:lnTo>
                  <a:lnTo>
                    <a:pt x="653" y="12672"/>
                  </a:lnTo>
                  <a:lnTo>
                    <a:pt x="816" y="12074"/>
                  </a:lnTo>
                  <a:lnTo>
                    <a:pt x="1088" y="11476"/>
                  </a:lnTo>
                  <a:lnTo>
                    <a:pt x="1632" y="10279"/>
                  </a:lnTo>
                  <a:lnTo>
                    <a:pt x="3046" y="7777"/>
                  </a:lnTo>
                  <a:lnTo>
                    <a:pt x="3698" y="6581"/>
                  </a:lnTo>
                  <a:lnTo>
                    <a:pt x="4406" y="5384"/>
                  </a:lnTo>
                  <a:lnTo>
                    <a:pt x="5167" y="4188"/>
                  </a:lnTo>
                  <a:lnTo>
                    <a:pt x="5983" y="3046"/>
                  </a:lnTo>
                  <a:lnTo>
                    <a:pt x="6363" y="2611"/>
                  </a:lnTo>
                  <a:lnTo>
                    <a:pt x="6799" y="2175"/>
                  </a:lnTo>
                  <a:lnTo>
                    <a:pt x="7288" y="1795"/>
                  </a:lnTo>
                  <a:lnTo>
                    <a:pt x="7778" y="1523"/>
                  </a:lnTo>
                  <a:lnTo>
                    <a:pt x="8321" y="1251"/>
                  </a:lnTo>
                  <a:lnTo>
                    <a:pt x="8865" y="1088"/>
                  </a:lnTo>
                  <a:lnTo>
                    <a:pt x="9464" y="925"/>
                  </a:lnTo>
                  <a:lnTo>
                    <a:pt x="10062" y="816"/>
                  </a:lnTo>
                  <a:lnTo>
                    <a:pt x="11313" y="598"/>
                  </a:lnTo>
                  <a:lnTo>
                    <a:pt x="12672" y="544"/>
                  </a:lnTo>
                  <a:close/>
                  <a:moveTo>
                    <a:pt x="12564" y="0"/>
                  </a:moveTo>
                  <a:lnTo>
                    <a:pt x="11367" y="109"/>
                  </a:lnTo>
                  <a:lnTo>
                    <a:pt x="10171" y="218"/>
                  </a:lnTo>
                  <a:lnTo>
                    <a:pt x="9518" y="326"/>
                  </a:lnTo>
                  <a:lnTo>
                    <a:pt x="8920" y="489"/>
                  </a:lnTo>
                  <a:lnTo>
                    <a:pt x="8376" y="653"/>
                  </a:lnTo>
                  <a:lnTo>
                    <a:pt x="7778" y="925"/>
                  </a:lnTo>
                  <a:lnTo>
                    <a:pt x="7234" y="1197"/>
                  </a:lnTo>
                  <a:lnTo>
                    <a:pt x="6690" y="1577"/>
                  </a:lnTo>
                  <a:lnTo>
                    <a:pt x="6200" y="2012"/>
                  </a:lnTo>
                  <a:lnTo>
                    <a:pt x="5765" y="2502"/>
                  </a:lnTo>
                  <a:lnTo>
                    <a:pt x="5384" y="2991"/>
                  </a:lnTo>
                  <a:lnTo>
                    <a:pt x="4949" y="3535"/>
                  </a:lnTo>
                  <a:lnTo>
                    <a:pt x="4242" y="4623"/>
                  </a:lnTo>
                  <a:lnTo>
                    <a:pt x="3481" y="5874"/>
                  </a:lnTo>
                  <a:lnTo>
                    <a:pt x="2774" y="7179"/>
                  </a:lnTo>
                  <a:lnTo>
                    <a:pt x="1305" y="9790"/>
                  </a:lnTo>
                  <a:lnTo>
                    <a:pt x="707" y="10932"/>
                  </a:lnTo>
                  <a:lnTo>
                    <a:pt x="435" y="11530"/>
                  </a:lnTo>
                  <a:lnTo>
                    <a:pt x="218" y="12183"/>
                  </a:lnTo>
                  <a:lnTo>
                    <a:pt x="55" y="12835"/>
                  </a:lnTo>
                  <a:lnTo>
                    <a:pt x="0" y="13434"/>
                  </a:lnTo>
                  <a:lnTo>
                    <a:pt x="55" y="14086"/>
                  </a:lnTo>
                  <a:lnTo>
                    <a:pt x="109" y="14413"/>
                  </a:lnTo>
                  <a:lnTo>
                    <a:pt x="218" y="14739"/>
                  </a:lnTo>
                  <a:lnTo>
                    <a:pt x="435" y="15283"/>
                  </a:lnTo>
                  <a:lnTo>
                    <a:pt x="707" y="15772"/>
                  </a:lnTo>
                  <a:lnTo>
                    <a:pt x="1360" y="16751"/>
                  </a:lnTo>
                  <a:lnTo>
                    <a:pt x="1632" y="17295"/>
                  </a:lnTo>
                  <a:lnTo>
                    <a:pt x="1849" y="17893"/>
                  </a:lnTo>
                  <a:lnTo>
                    <a:pt x="2012" y="18492"/>
                  </a:lnTo>
                  <a:lnTo>
                    <a:pt x="2012" y="19144"/>
                  </a:lnTo>
                  <a:lnTo>
                    <a:pt x="1958" y="19851"/>
                  </a:lnTo>
                  <a:lnTo>
                    <a:pt x="1849" y="20613"/>
                  </a:lnTo>
                  <a:lnTo>
                    <a:pt x="1523" y="22027"/>
                  </a:lnTo>
                  <a:lnTo>
                    <a:pt x="1305" y="23495"/>
                  </a:lnTo>
                  <a:lnTo>
                    <a:pt x="1088" y="24964"/>
                  </a:lnTo>
                  <a:lnTo>
                    <a:pt x="925" y="26432"/>
                  </a:lnTo>
                  <a:lnTo>
                    <a:pt x="816" y="27955"/>
                  </a:lnTo>
                  <a:lnTo>
                    <a:pt x="816" y="28390"/>
                  </a:lnTo>
                  <a:lnTo>
                    <a:pt x="816" y="28771"/>
                  </a:lnTo>
                  <a:lnTo>
                    <a:pt x="870" y="28988"/>
                  </a:lnTo>
                  <a:lnTo>
                    <a:pt x="979" y="29206"/>
                  </a:lnTo>
                  <a:lnTo>
                    <a:pt x="1088" y="29369"/>
                  </a:lnTo>
                  <a:lnTo>
                    <a:pt x="1251" y="29532"/>
                  </a:lnTo>
                  <a:lnTo>
                    <a:pt x="1523" y="29750"/>
                  </a:lnTo>
                  <a:lnTo>
                    <a:pt x="1904" y="29858"/>
                  </a:lnTo>
                  <a:lnTo>
                    <a:pt x="2230" y="29967"/>
                  </a:lnTo>
                  <a:lnTo>
                    <a:pt x="7016" y="29967"/>
                  </a:lnTo>
                  <a:lnTo>
                    <a:pt x="9790" y="30076"/>
                  </a:lnTo>
                  <a:lnTo>
                    <a:pt x="21864" y="30348"/>
                  </a:lnTo>
                  <a:lnTo>
                    <a:pt x="23332" y="30348"/>
                  </a:lnTo>
                  <a:lnTo>
                    <a:pt x="24039" y="30402"/>
                  </a:lnTo>
                  <a:lnTo>
                    <a:pt x="24583" y="30402"/>
                  </a:lnTo>
                  <a:lnTo>
                    <a:pt x="24692" y="30348"/>
                  </a:lnTo>
                  <a:lnTo>
                    <a:pt x="24746" y="30239"/>
                  </a:lnTo>
                  <a:lnTo>
                    <a:pt x="24801" y="29967"/>
                  </a:lnTo>
                  <a:lnTo>
                    <a:pt x="24855" y="29586"/>
                  </a:lnTo>
                  <a:lnTo>
                    <a:pt x="24855" y="29151"/>
                  </a:lnTo>
                  <a:lnTo>
                    <a:pt x="24801" y="28390"/>
                  </a:lnTo>
                  <a:lnTo>
                    <a:pt x="24529" y="25453"/>
                  </a:lnTo>
                  <a:lnTo>
                    <a:pt x="24148" y="22571"/>
                  </a:lnTo>
                  <a:lnTo>
                    <a:pt x="23822" y="20123"/>
                  </a:lnTo>
                  <a:lnTo>
                    <a:pt x="23495" y="17676"/>
                  </a:lnTo>
                  <a:lnTo>
                    <a:pt x="23450" y="17471"/>
                  </a:lnTo>
                  <a:lnTo>
                    <a:pt x="23450" y="17471"/>
                  </a:lnTo>
                  <a:lnTo>
                    <a:pt x="23822" y="17404"/>
                  </a:lnTo>
                  <a:lnTo>
                    <a:pt x="24420" y="17241"/>
                  </a:lnTo>
                  <a:lnTo>
                    <a:pt x="25018" y="17077"/>
                  </a:lnTo>
                  <a:lnTo>
                    <a:pt x="25617" y="16860"/>
                  </a:lnTo>
                  <a:lnTo>
                    <a:pt x="26160" y="16588"/>
                  </a:lnTo>
                  <a:lnTo>
                    <a:pt x="26704" y="16316"/>
                  </a:lnTo>
                  <a:lnTo>
                    <a:pt x="27248" y="15990"/>
                  </a:lnTo>
                  <a:lnTo>
                    <a:pt x="27738" y="15609"/>
                  </a:lnTo>
                  <a:lnTo>
                    <a:pt x="27846" y="15500"/>
                  </a:lnTo>
                  <a:lnTo>
                    <a:pt x="27901" y="15337"/>
                  </a:lnTo>
                  <a:lnTo>
                    <a:pt x="27466" y="12890"/>
                  </a:lnTo>
                  <a:lnTo>
                    <a:pt x="27031" y="10497"/>
                  </a:lnTo>
                  <a:lnTo>
                    <a:pt x="26759" y="9300"/>
                  </a:lnTo>
                  <a:lnTo>
                    <a:pt x="26432" y="8104"/>
                  </a:lnTo>
                  <a:lnTo>
                    <a:pt x="26052" y="6907"/>
                  </a:lnTo>
                  <a:lnTo>
                    <a:pt x="25617" y="5892"/>
                  </a:lnTo>
                  <a:lnTo>
                    <a:pt x="25617" y="5874"/>
                  </a:lnTo>
                  <a:lnTo>
                    <a:pt x="25562" y="5765"/>
                  </a:lnTo>
                  <a:lnTo>
                    <a:pt x="25562" y="5765"/>
                  </a:lnTo>
                  <a:lnTo>
                    <a:pt x="25562" y="5765"/>
                  </a:lnTo>
                  <a:lnTo>
                    <a:pt x="25073" y="4786"/>
                  </a:lnTo>
                  <a:lnTo>
                    <a:pt x="24474" y="3807"/>
                  </a:lnTo>
                  <a:lnTo>
                    <a:pt x="24148" y="3372"/>
                  </a:lnTo>
                  <a:lnTo>
                    <a:pt x="23767" y="2937"/>
                  </a:lnTo>
                  <a:lnTo>
                    <a:pt x="23332" y="2556"/>
                  </a:lnTo>
                  <a:lnTo>
                    <a:pt x="22897" y="2175"/>
                  </a:lnTo>
                  <a:lnTo>
                    <a:pt x="22408" y="1795"/>
                  </a:lnTo>
                  <a:lnTo>
                    <a:pt x="21864" y="1523"/>
                  </a:lnTo>
                  <a:lnTo>
                    <a:pt x="21266" y="1251"/>
                  </a:lnTo>
                  <a:lnTo>
                    <a:pt x="20667" y="1033"/>
                  </a:lnTo>
                  <a:lnTo>
                    <a:pt x="19416" y="653"/>
                  </a:lnTo>
                  <a:lnTo>
                    <a:pt x="18165" y="381"/>
                  </a:lnTo>
                  <a:lnTo>
                    <a:pt x="16751" y="163"/>
                  </a:lnTo>
                  <a:lnTo>
                    <a:pt x="15392" y="54"/>
                  </a:lnTo>
                  <a:lnTo>
                    <a:pt x="139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9;p64">
              <a:extLst>
                <a:ext uri="{FF2B5EF4-FFF2-40B4-BE49-F238E27FC236}">
                  <a16:creationId xmlns:a16="http://schemas.microsoft.com/office/drawing/2014/main" id="{B7C23822-E32E-E2DE-A047-9B86087CDAC8}"/>
                </a:ext>
              </a:extLst>
            </p:cNvPr>
            <p:cNvSpPr/>
            <p:nvPr/>
          </p:nvSpPr>
          <p:spPr>
            <a:xfrm>
              <a:off x="2989608" y="2350873"/>
              <a:ext cx="673937" cy="732653"/>
            </a:xfrm>
            <a:custGeom>
              <a:avLst/>
              <a:gdLst/>
              <a:ahLst/>
              <a:cxnLst/>
              <a:rect l="l" t="t" r="r" b="b"/>
              <a:pathLst>
                <a:path w="16861" h="18330" extrusionOk="0">
                  <a:moveTo>
                    <a:pt x="2067" y="1"/>
                  </a:moveTo>
                  <a:lnTo>
                    <a:pt x="2013" y="55"/>
                  </a:lnTo>
                  <a:lnTo>
                    <a:pt x="1850" y="327"/>
                  </a:lnTo>
                  <a:lnTo>
                    <a:pt x="1686" y="654"/>
                  </a:lnTo>
                  <a:lnTo>
                    <a:pt x="1523" y="1143"/>
                  </a:lnTo>
                  <a:lnTo>
                    <a:pt x="1197" y="2394"/>
                  </a:lnTo>
                  <a:lnTo>
                    <a:pt x="871" y="3862"/>
                  </a:lnTo>
                  <a:lnTo>
                    <a:pt x="327" y="6691"/>
                  </a:lnTo>
                  <a:lnTo>
                    <a:pt x="164" y="7724"/>
                  </a:lnTo>
                  <a:lnTo>
                    <a:pt x="109" y="8322"/>
                  </a:lnTo>
                  <a:lnTo>
                    <a:pt x="0" y="10280"/>
                  </a:lnTo>
                  <a:lnTo>
                    <a:pt x="0" y="11205"/>
                  </a:lnTo>
                  <a:lnTo>
                    <a:pt x="55" y="12129"/>
                  </a:lnTo>
                  <a:lnTo>
                    <a:pt x="218" y="12999"/>
                  </a:lnTo>
                  <a:lnTo>
                    <a:pt x="435" y="13924"/>
                  </a:lnTo>
                  <a:lnTo>
                    <a:pt x="599" y="14359"/>
                  </a:lnTo>
                  <a:lnTo>
                    <a:pt x="816" y="14794"/>
                  </a:lnTo>
                  <a:lnTo>
                    <a:pt x="1088" y="15229"/>
                  </a:lnTo>
                  <a:lnTo>
                    <a:pt x="1360" y="15664"/>
                  </a:lnTo>
                  <a:lnTo>
                    <a:pt x="1686" y="15991"/>
                  </a:lnTo>
                  <a:lnTo>
                    <a:pt x="1958" y="16371"/>
                  </a:lnTo>
                  <a:lnTo>
                    <a:pt x="2665" y="16970"/>
                  </a:lnTo>
                  <a:lnTo>
                    <a:pt x="3481" y="17459"/>
                  </a:lnTo>
                  <a:lnTo>
                    <a:pt x="4297" y="17894"/>
                  </a:lnTo>
                  <a:lnTo>
                    <a:pt x="5167" y="18166"/>
                  </a:lnTo>
                  <a:lnTo>
                    <a:pt x="5657" y="18275"/>
                  </a:lnTo>
                  <a:lnTo>
                    <a:pt x="6092" y="18329"/>
                  </a:lnTo>
                  <a:lnTo>
                    <a:pt x="7506" y="18329"/>
                  </a:lnTo>
                  <a:lnTo>
                    <a:pt x="7941" y="18221"/>
                  </a:lnTo>
                  <a:lnTo>
                    <a:pt x="8485" y="18057"/>
                  </a:lnTo>
                  <a:lnTo>
                    <a:pt x="8974" y="17894"/>
                  </a:lnTo>
                  <a:lnTo>
                    <a:pt x="9464" y="17677"/>
                  </a:lnTo>
                  <a:lnTo>
                    <a:pt x="9899" y="17459"/>
                  </a:lnTo>
                  <a:lnTo>
                    <a:pt x="10280" y="17187"/>
                  </a:lnTo>
                  <a:lnTo>
                    <a:pt x="10660" y="16861"/>
                  </a:lnTo>
                  <a:lnTo>
                    <a:pt x="11041" y="16535"/>
                  </a:lnTo>
                  <a:lnTo>
                    <a:pt x="11367" y="16154"/>
                  </a:lnTo>
                  <a:lnTo>
                    <a:pt x="12020" y="15392"/>
                  </a:lnTo>
                  <a:lnTo>
                    <a:pt x="12564" y="14577"/>
                  </a:lnTo>
                  <a:lnTo>
                    <a:pt x="13053" y="13706"/>
                  </a:lnTo>
                  <a:lnTo>
                    <a:pt x="13543" y="12782"/>
                  </a:lnTo>
                  <a:lnTo>
                    <a:pt x="14359" y="11041"/>
                  </a:lnTo>
                  <a:lnTo>
                    <a:pt x="15229" y="9301"/>
                  </a:lnTo>
                  <a:lnTo>
                    <a:pt x="15990" y="7561"/>
                  </a:lnTo>
                  <a:lnTo>
                    <a:pt x="16316" y="6691"/>
                  </a:lnTo>
                  <a:lnTo>
                    <a:pt x="16643" y="5766"/>
                  </a:lnTo>
                  <a:lnTo>
                    <a:pt x="16806" y="5113"/>
                  </a:lnTo>
                  <a:lnTo>
                    <a:pt x="16860" y="4624"/>
                  </a:lnTo>
                  <a:lnTo>
                    <a:pt x="16860" y="4298"/>
                  </a:lnTo>
                  <a:lnTo>
                    <a:pt x="16860" y="4134"/>
                  </a:lnTo>
                  <a:lnTo>
                    <a:pt x="16752" y="4080"/>
                  </a:lnTo>
                  <a:lnTo>
                    <a:pt x="15066" y="3155"/>
                  </a:lnTo>
                  <a:lnTo>
                    <a:pt x="13271" y="2340"/>
                  </a:lnTo>
                  <a:lnTo>
                    <a:pt x="11422" y="1633"/>
                  </a:lnTo>
                  <a:lnTo>
                    <a:pt x="9572" y="1089"/>
                  </a:lnTo>
                  <a:lnTo>
                    <a:pt x="8648" y="817"/>
                  </a:lnTo>
                  <a:lnTo>
                    <a:pt x="7723" y="654"/>
                  </a:lnTo>
                  <a:lnTo>
                    <a:pt x="5874" y="436"/>
                  </a:lnTo>
                  <a:lnTo>
                    <a:pt x="4025" y="218"/>
                  </a:lnTo>
                  <a:lnTo>
                    <a:pt x="2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30;p64">
              <a:extLst>
                <a:ext uri="{FF2B5EF4-FFF2-40B4-BE49-F238E27FC236}">
                  <a16:creationId xmlns:a16="http://schemas.microsoft.com/office/drawing/2014/main" id="{7C1161D3-B2B8-7978-EAFB-B91C1A47FF2A}"/>
                </a:ext>
              </a:extLst>
            </p:cNvPr>
            <p:cNvSpPr/>
            <p:nvPr/>
          </p:nvSpPr>
          <p:spPr>
            <a:xfrm>
              <a:off x="2978736" y="2340001"/>
              <a:ext cx="697839" cy="754397"/>
            </a:xfrm>
            <a:custGeom>
              <a:avLst/>
              <a:gdLst/>
              <a:ahLst/>
              <a:cxnLst/>
              <a:rect l="l" t="t" r="r" b="b"/>
              <a:pathLst>
                <a:path w="17459" h="18874" extrusionOk="0">
                  <a:moveTo>
                    <a:pt x="2448" y="545"/>
                  </a:moveTo>
                  <a:lnTo>
                    <a:pt x="2611" y="599"/>
                  </a:lnTo>
                  <a:lnTo>
                    <a:pt x="2774" y="599"/>
                  </a:lnTo>
                  <a:lnTo>
                    <a:pt x="3644" y="708"/>
                  </a:lnTo>
                  <a:lnTo>
                    <a:pt x="5494" y="871"/>
                  </a:lnTo>
                  <a:lnTo>
                    <a:pt x="7288" y="1089"/>
                  </a:lnTo>
                  <a:lnTo>
                    <a:pt x="8213" y="1252"/>
                  </a:lnTo>
                  <a:lnTo>
                    <a:pt x="9083" y="1415"/>
                  </a:lnTo>
                  <a:lnTo>
                    <a:pt x="9899" y="1633"/>
                  </a:lnTo>
                  <a:lnTo>
                    <a:pt x="10769" y="1905"/>
                  </a:lnTo>
                  <a:lnTo>
                    <a:pt x="12455" y="2503"/>
                  </a:lnTo>
                  <a:lnTo>
                    <a:pt x="14087" y="3155"/>
                  </a:lnTo>
                  <a:lnTo>
                    <a:pt x="15664" y="3917"/>
                  </a:lnTo>
                  <a:lnTo>
                    <a:pt x="16425" y="4298"/>
                  </a:lnTo>
                  <a:lnTo>
                    <a:pt x="16697" y="4461"/>
                  </a:lnTo>
                  <a:lnTo>
                    <a:pt x="16806" y="4570"/>
                  </a:lnTo>
                  <a:lnTo>
                    <a:pt x="16915" y="4624"/>
                  </a:lnTo>
                  <a:lnTo>
                    <a:pt x="16915" y="4950"/>
                  </a:lnTo>
                  <a:lnTo>
                    <a:pt x="16860" y="5331"/>
                  </a:lnTo>
                  <a:lnTo>
                    <a:pt x="16643" y="5984"/>
                  </a:lnTo>
                  <a:lnTo>
                    <a:pt x="16317" y="6799"/>
                  </a:lnTo>
                  <a:lnTo>
                    <a:pt x="15990" y="7670"/>
                  </a:lnTo>
                  <a:lnTo>
                    <a:pt x="15283" y="9356"/>
                  </a:lnTo>
                  <a:lnTo>
                    <a:pt x="14522" y="10987"/>
                  </a:lnTo>
                  <a:lnTo>
                    <a:pt x="13706" y="12619"/>
                  </a:lnTo>
                  <a:lnTo>
                    <a:pt x="13108" y="13870"/>
                  </a:lnTo>
                  <a:lnTo>
                    <a:pt x="12781" y="14468"/>
                  </a:lnTo>
                  <a:lnTo>
                    <a:pt x="12401" y="15066"/>
                  </a:lnTo>
                  <a:lnTo>
                    <a:pt x="12020" y="15610"/>
                  </a:lnTo>
                  <a:lnTo>
                    <a:pt x="11585" y="16154"/>
                  </a:lnTo>
                  <a:lnTo>
                    <a:pt x="11095" y="16643"/>
                  </a:lnTo>
                  <a:lnTo>
                    <a:pt x="10606" y="17078"/>
                  </a:lnTo>
                  <a:lnTo>
                    <a:pt x="10008" y="17514"/>
                  </a:lnTo>
                  <a:lnTo>
                    <a:pt x="9355" y="17840"/>
                  </a:lnTo>
                  <a:lnTo>
                    <a:pt x="8702" y="18057"/>
                  </a:lnTo>
                  <a:lnTo>
                    <a:pt x="7995" y="18275"/>
                  </a:lnTo>
                  <a:lnTo>
                    <a:pt x="7288" y="18329"/>
                  </a:lnTo>
                  <a:lnTo>
                    <a:pt x="6581" y="18329"/>
                  </a:lnTo>
                  <a:lnTo>
                    <a:pt x="5874" y="18275"/>
                  </a:lnTo>
                  <a:lnTo>
                    <a:pt x="5167" y="18057"/>
                  </a:lnTo>
                  <a:lnTo>
                    <a:pt x="4460" y="17840"/>
                  </a:lnTo>
                  <a:lnTo>
                    <a:pt x="3808" y="17459"/>
                  </a:lnTo>
                  <a:lnTo>
                    <a:pt x="3155" y="17078"/>
                  </a:lnTo>
                  <a:lnTo>
                    <a:pt x="2611" y="16589"/>
                  </a:lnTo>
                  <a:lnTo>
                    <a:pt x="2067" y="16045"/>
                  </a:lnTo>
                  <a:lnTo>
                    <a:pt x="1632" y="15392"/>
                  </a:lnTo>
                  <a:lnTo>
                    <a:pt x="1251" y="14740"/>
                  </a:lnTo>
                  <a:lnTo>
                    <a:pt x="979" y="14087"/>
                  </a:lnTo>
                  <a:lnTo>
                    <a:pt x="762" y="13326"/>
                  </a:lnTo>
                  <a:lnTo>
                    <a:pt x="653" y="12564"/>
                  </a:lnTo>
                  <a:lnTo>
                    <a:pt x="544" y="11803"/>
                  </a:lnTo>
                  <a:lnTo>
                    <a:pt x="544" y="11042"/>
                  </a:lnTo>
                  <a:lnTo>
                    <a:pt x="544" y="9736"/>
                  </a:lnTo>
                  <a:lnTo>
                    <a:pt x="653" y="8485"/>
                  </a:lnTo>
                  <a:lnTo>
                    <a:pt x="707" y="7778"/>
                  </a:lnTo>
                  <a:lnTo>
                    <a:pt x="816" y="7126"/>
                  </a:lnTo>
                  <a:lnTo>
                    <a:pt x="1088" y="5712"/>
                  </a:lnTo>
                  <a:lnTo>
                    <a:pt x="1469" y="3808"/>
                  </a:lnTo>
                  <a:lnTo>
                    <a:pt x="1904" y="1959"/>
                  </a:lnTo>
                  <a:lnTo>
                    <a:pt x="2122" y="1306"/>
                  </a:lnTo>
                  <a:lnTo>
                    <a:pt x="2339" y="708"/>
                  </a:lnTo>
                  <a:lnTo>
                    <a:pt x="2448" y="545"/>
                  </a:lnTo>
                  <a:close/>
                  <a:moveTo>
                    <a:pt x="2393" y="1"/>
                  </a:moveTo>
                  <a:lnTo>
                    <a:pt x="2230" y="55"/>
                  </a:lnTo>
                  <a:lnTo>
                    <a:pt x="2176" y="110"/>
                  </a:lnTo>
                  <a:lnTo>
                    <a:pt x="2013" y="273"/>
                  </a:lnTo>
                  <a:lnTo>
                    <a:pt x="1850" y="490"/>
                  </a:lnTo>
                  <a:lnTo>
                    <a:pt x="1795" y="708"/>
                  </a:lnTo>
                  <a:lnTo>
                    <a:pt x="1469" y="1578"/>
                  </a:lnTo>
                  <a:lnTo>
                    <a:pt x="1197" y="2448"/>
                  </a:lnTo>
                  <a:lnTo>
                    <a:pt x="816" y="4243"/>
                  </a:lnTo>
                  <a:lnTo>
                    <a:pt x="490" y="6092"/>
                  </a:lnTo>
                  <a:lnTo>
                    <a:pt x="164" y="7941"/>
                  </a:lnTo>
                  <a:lnTo>
                    <a:pt x="109" y="8703"/>
                  </a:lnTo>
                  <a:lnTo>
                    <a:pt x="55" y="9519"/>
                  </a:lnTo>
                  <a:lnTo>
                    <a:pt x="0" y="11150"/>
                  </a:lnTo>
                  <a:lnTo>
                    <a:pt x="55" y="11966"/>
                  </a:lnTo>
                  <a:lnTo>
                    <a:pt x="109" y="12782"/>
                  </a:lnTo>
                  <a:lnTo>
                    <a:pt x="272" y="13543"/>
                  </a:lnTo>
                  <a:lnTo>
                    <a:pt x="490" y="14359"/>
                  </a:lnTo>
                  <a:lnTo>
                    <a:pt x="816" y="15066"/>
                  </a:lnTo>
                  <a:lnTo>
                    <a:pt x="1197" y="15719"/>
                  </a:lnTo>
                  <a:lnTo>
                    <a:pt x="1686" y="16371"/>
                  </a:lnTo>
                  <a:lnTo>
                    <a:pt x="2230" y="16970"/>
                  </a:lnTo>
                  <a:lnTo>
                    <a:pt x="2829" y="17459"/>
                  </a:lnTo>
                  <a:lnTo>
                    <a:pt x="3481" y="17949"/>
                  </a:lnTo>
                  <a:lnTo>
                    <a:pt x="4188" y="18275"/>
                  </a:lnTo>
                  <a:lnTo>
                    <a:pt x="4895" y="18547"/>
                  </a:lnTo>
                  <a:lnTo>
                    <a:pt x="5602" y="18764"/>
                  </a:lnTo>
                  <a:lnTo>
                    <a:pt x="6364" y="18873"/>
                  </a:lnTo>
                  <a:lnTo>
                    <a:pt x="7125" y="18873"/>
                  </a:lnTo>
                  <a:lnTo>
                    <a:pt x="7887" y="18819"/>
                  </a:lnTo>
                  <a:lnTo>
                    <a:pt x="8648" y="18656"/>
                  </a:lnTo>
                  <a:lnTo>
                    <a:pt x="9355" y="18438"/>
                  </a:lnTo>
                  <a:lnTo>
                    <a:pt x="10008" y="18112"/>
                  </a:lnTo>
                  <a:lnTo>
                    <a:pt x="10606" y="17731"/>
                  </a:lnTo>
                  <a:lnTo>
                    <a:pt x="11150" y="17296"/>
                  </a:lnTo>
                  <a:lnTo>
                    <a:pt x="11694" y="16807"/>
                  </a:lnTo>
                  <a:lnTo>
                    <a:pt x="12129" y="16263"/>
                  </a:lnTo>
                  <a:lnTo>
                    <a:pt x="12564" y="15719"/>
                  </a:lnTo>
                  <a:lnTo>
                    <a:pt x="12999" y="15121"/>
                  </a:lnTo>
                  <a:lnTo>
                    <a:pt x="13380" y="14522"/>
                  </a:lnTo>
                  <a:lnTo>
                    <a:pt x="14141" y="12999"/>
                  </a:lnTo>
                  <a:lnTo>
                    <a:pt x="14902" y="11422"/>
                  </a:lnTo>
                  <a:lnTo>
                    <a:pt x="15718" y="9682"/>
                  </a:lnTo>
                  <a:lnTo>
                    <a:pt x="16480" y="7941"/>
                  </a:lnTo>
                  <a:lnTo>
                    <a:pt x="16806" y="7017"/>
                  </a:lnTo>
                  <a:lnTo>
                    <a:pt x="17132" y="6092"/>
                  </a:lnTo>
                  <a:lnTo>
                    <a:pt x="17350" y="5385"/>
                  </a:lnTo>
                  <a:lnTo>
                    <a:pt x="17404" y="5005"/>
                  </a:lnTo>
                  <a:lnTo>
                    <a:pt x="17459" y="4678"/>
                  </a:lnTo>
                  <a:lnTo>
                    <a:pt x="17350" y="4352"/>
                  </a:lnTo>
                  <a:lnTo>
                    <a:pt x="17241" y="4189"/>
                  </a:lnTo>
                  <a:lnTo>
                    <a:pt x="17024" y="4026"/>
                  </a:lnTo>
                  <a:lnTo>
                    <a:pt x="16752" y="3862"/>
                  </a:lnTo>
                  <a:lnTo>
                    <a:pt x="15066" y="3047"/>
                  </a:lnTo>
                  <a:lnTo>
                    <a:pt x="13380" y="2285"/>
                  </a:lnTo>
                  <a:lnTo>
                    <a:pt x="11639" y="1633"/>
                  </a:lnTo>
                  <a:lnTo>
                    <a:pt x="9790" y="1034"/>
                  </a:lnTo>
                  <a:lnTo>
                    <a:pt x="8866" y="817"/>
                  </a:lnTo>
                  <a:lnTo>
                    <a:pt x="7941" y="654"/>
                  </a:lnTo>
                  <a:lnTo>
                    <a:pt x="6037" y="382"/>
                  </a:lnTo>
                  <a:lnTo>
                    <a:pt x="4079" y="219"/>
                  </a:lnTo>
                  <a:lnTo>
                    <a:pt x="3155" y="110"/>
                  </a:lnTo>
                  <a:lnTo>
                    <a:pt x="2774" y="55"/>
                  </a:lnTo>
                  <a:lnTo>
                    <a:pt x="23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31;p64">
              <a:extLst>
                <a:ext uri="{FF2B5EF4-FFF2-40B4-BE49-F238E27FC236}">
                  <a16:creationId xmlns:a16="http://schemas.microsoft.com/office/drawing/2014/main" id="{DCDB9516-C232-9D11-56D2-DFFA969678F5}"/>
                </a:ext>
              </a:extLst>
            </p:cNvPr>
            <p:cNvSpPr/>
            <p:nvPr/>
          </p:nvSpPr>
          <p:spPr>
            <a:xfrm>
              <a:off x="3100483" y="2507397"/>
              <a:ext cx="147850" cy="54399"/>
            </a:xfrm>
            <a:custGeom>
              <a:avLst/>
              <a:gdLst/>
              <a:ahLst/>
              <a:cxnLst/>
              <a:rect l="l" t="t" r="r" b="b"/>
              <a:pathLst>
                <a:path w="3699" h="1361" extrusionOk="0">
                  <a:moveTo>
                    <a:pt x="3372" y="1"/>
                  </a:moveTo>
                  <a:lnTo>
                    <a:pt x="3263" y="55"/>
                  </a:lnTo>
                  <a:lnTo>
                    <a:pt x="2937" y="327"/>
                  </a:lnTo>
                  <a:lnTo>
                    <a:pt x="2611" y="490"/>
                  </a:lnTo>
                  <a:lnTo>
                    <a:pt x="2230" y="653"/>
                  </a:lnTo>
                  <a:lnTo>
                    <a:pt x="1849" y="762"/>
                  </a:lnTo>
                  <a:lnTo>
                    <a:pt x="1469" y="817"/>
                  </a:lnTo>
                  <a:lnTo>
                    <a:pt x="707" y="817"/>
                  </a:lnTo>
                  <a:lnTo>
                    <a:pt x="326" y="762"/>
                  </a:lnTo>
                  <a:lnTo>
                    <a:pt x="218" y="762"/>
                  </a:lnTo>
                  <a:lnTo>
                    <a:pt x="109" y="817"/>
                  </a:lnTo>
                  <a:lnTo>
                    <a:pt x="54" y="871"/>
                  </a:lnTo>
                  <a:lnTo>
                    <a:pt x="0" y="980"/>
                  </a:lnTo>
                  <a:lnTo>
                    <a:pt x="0" y="1089"/>
                  </a:lnTo>
                  <a:lnTo>
                    <a:pt x="0" y="1143"/>
                  </a:lnTo>
                  <a:lnTo>
                    <a:pt x="54" y="1252"/>
                  </a:lnTo>
                  <a:lnTo>
                    <a:pt x="163" y="1306"/>
                  </a:lnTo>
                  <a:lnTo>
                    <a:pt x="653" y="1360"/>
                  </a:lnTo>
                  <a:lnTo>
                    <a:pt x="1088" y="1360"/>
                  </a:lnTo>
                  <a:lnTo>
                    <a:pt x="1523" y="1306"/>
                  </a:lnTo>
                  <a:lnTo>
                    <a:pt x="2012" y="1252"/>
                  </a:lnTo>
                  <a:lnTo>
                    <a:pt x="2448" y="1143"/>
                  </a:lnTo>
                  <a:lnTo>
                    <a:pt x="2883" y="925"/>
                  </a:lnTo>
                  <a:lnTo>
                    <a:pt x="3263" y="708"/>
                  </a:lnTo>
                  <a:lnTo>
                    <a:pt x="3644" y="436"/>
                  </a:lnTo>
                  <a:lnTo>
                    <a:pt x="3698" y="382"/>
                  </a:lnTo>
                  <a:lnTo>
                    <a:pt x="3698" y="273"/>
                  </a:lnTo>
                  <a:lnTo>
                    <a:pt x="3698" y="164"/>
                  </a:lnTo>
                  <a:lnTo>
                    <a:pt x="3644" y="55"/>
                  </a:lnTo>
                  <a:lnTo>
                    <a:pt x="35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32;p64">
              <a:extLst>
                <a:ext uri="{FF2B5EF4-FFF2-40B4-BE49-F238E27FC236}">
                  <a16:creationId xmlns:a16="http://schemas.microsoft.com/office/drawing/2014/main" id="{8D864E2D-063B-DBA8-84C1-81EBB709307F}"/>
                </a:ext>
              </a:extLst>
            </p:cNvPr>
            <p:cNvSpPr/>
            <p:nvPr/>
          </p:nvSpPr>
          <p:spPr>
            <a:xfrm>
              <a:off x="3380915" y="2553043"/>
              <a:ext cx="97848" cy="113115"/>
            </a:xfrm>
            <a:custGeom>
              <a:avLst/>
              <a:gdLst/>
              <a:ahLst/>
              <a:cxnLst/>
              <a:rect l="l" t="t" r="r" b="b"/>
              <a:pathLst>
                <a:path w="2448" h="2830" extrusionOk="0">
                  <a:moveTo>
                    <a:pt x="218" y="1"/>
                  </a:moveTo>
                  <a:lnTo>
                    <a:pt x="163" y="55"/>
                  </a:lnTo>
                  <a:lnTo>
                    <a:pt x="54" y="110"/>
                  </a:lnTo>
                  <a:lnTo>
                    <a:pt x="0" y="164"/>
                  </a:lnTo>
                  <a:lnTo>
                    <a:pt x="0" y="273"/>
                  </a:lnTo>
                  <a:lnTo>
                    <a:pt x="54" y="708"/>
                  </a:lnTo>
                  <a:lnTo>
                    <a:pt x="163" y="1143"/>
                  </a:lnTo>
                  <a:lnTo>
                    <a:pt x="381" y="1524"/>
                  </a:lnTo>
                  <a:lnTo>
                    <a:pt x="653" y="1904"/>
                  </a:lnTo>
                  <a:lnTo>
                    <a:pt x="925" y="2231"/>
                  </a:lnTo>
                  <a:lnTo>
                    <a:pt x="1305" y="2503"/>
                  </a:lnTo>
                  <a:lnTo>
                    <a:pt x="1686" y="2720"/>
                  </a:lnTo>
                  <a:lnTo>
                    <a:pt x="2067" y="2829"/>
                  </a:lnTo>
                  <a:lnTo>
                    <a:pt x="2284" y="2829"/>
                  </a:lnTo>
                  <a:lnTo>
                    <a:pt x="2393" y="2720"/>
                  </a:lnTo>
                  <a:lnTo>
                    <a:pt x="2393" y="2666"/>
                  </a:lnTo>
                  <a:lnTo>
                    <a:pt x="2447" y="2557"/>
                  </a:lnTo>
                  <a:lnTo>
                    <a:pt x="2393" y="2448"/>
                  </a:lnTo>
                  <a:lnTo>
                    <a:pt x="2339" y="2394"/>
                  </a:lnTo>
                  <a:lnTo>
                    <a:pt x="2230" y="2340"/>
                  </a:lnTo>
                  <a:lnTo>
                    <a:pt x="1904" y="2231"/>
                  </a:lnTo>
                  <a:lnTo>
                    <a:pt x="1577" y="2068"/>
                  </a:lnTo>
                  <a:lnTo>
                    <a:pt x="1305" y="1850"/>
                  </a:lnTo>
                  <a:lnTo>
                    <a:pt x="1033" y="1578"/>
                  </a:lnTo>
                  <a:lnTo>
                    <a:pt x="870" y="1306"/>
                  </a:lnTo>
                  <a:lnTo>
                    <a:pt x="653" y="980"/>
                  </a:lnTo>
                  <a:lnTo>
                    <a:pt x="544" y="654"/>
                  </a:lnTo>
                  <a:lnTo>
                    <a:pt x="490" y="273"/>
                  </a:lnTo>
                  <a:lnTo>
                    <a:pt x="490" y="164"/>
                  </a:lnTo>
                  <a:lnTo>
                    <a:pt x="435" y="110"/>
                  </a:lnTo>
                  <a:lnTo>
                    <a:pt x="326" y="55"/>
                  </a:lnTo>
                  <a:lnTo>
                    <a:pt x="2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33;p64">
              <a:extLst>
                <a:ext uri="{FF2B5EF4-FFF2-40B4-BE49-F238E27FC236}">
                  <a16:creationId xmlns:a16="http://schemas.microsoft.com/office/drawing/2014/main" id="{089A6CB3-D7C9-92EB-74EE-E5B4602E73D4}"/>
                </a:ext>
              </a:extLst>
            </p:cNvPr>
            <p:cNvSpPr/>
            <p:nvPr/>
          </p:nvSpPr>
          <p:spPr>
            <a:xfrm>
              <a:off x="3102644" y="2746539"/>
              <a:ext cx="210923" cy="158722"/>
            </a:xfrm>
            <a:custGeom>
              <a:avLst/>
              <a:gdLst/>
              <a:ahLst/>
              <a:cxnLst/>
              <a:rect l="l" t="t" r="r" b="b"/>
              <a:pathLst>
                <a:path w="5277" h="3971" extrusionOk="0">
                  <a:moveTo>
                    <a:pt x="2992" y="0"/>
                  </a:moveTo>
                  <a:lnTo>
                    <a:pt x="2502" y="109"/>
                  </a:lnTo>
                  <a:lnTo>
                    <a:pt x="2013" y="272"/>
                  </a:lnTo>
                  <a:lnTo>
                    <a:pt x="1523" y="544"/>
                  </a:lnTo>
                  <a:lnTo>
                    <a:pt x="1088" y="871"/>
                  </a:lnTo>
                  <a:lnTo>
                    <a:pt x="708" y="1306"/>
                  </a:lnTo>
                  <a:lnTo>
                    <a:pt x="381" y="1686"/>
                  </a:lnTo>
                  <a:lnTo>
                    <a:pt x="55" y="2121"/>
                  </a:lnTo>
                  <a:lnTo>
                    <a:pt x="0" y="2230"/>
                  </a:lnTo>
                  <a:lnTo>
                    <a:pt x="55" y="2339"/>
                  </a:lnTo>
                  <a:lnTo>
                    <a:pt x="55" y="2448"/>
                  </a:lnTo>
                  <a:lnTo>
                    <a:pt x="164" y="2502"/>
                  </a:lnTo>
                  <a:lnTo>
                    <a:pt x="218" y="2557"/>
                  </a:lnTo>
                  <a:lnTo>
                    <a:pt x="327" y="2557"/>
                  </a:lnTo>
                  <a:lnTo>
                    <a:pt x="436" y="2502"/>
                  </a:lnTo>
                  <a:lnTo>
                    <a:pt x="544" y="2393"/>
                  </a:lnTo>
                  <a:lnTo>
                    <a:pt x="1088" y="1686"/>
                  </a:lnTo>
                  <a:lnTo>
                    <a:pt x="1360" y="1360"/>
                  </a:lnTo>
                  <a:lnTo>
                    <a:pt x="1686" y="1088"/>
                  </a:lnTo>
                  <a:lnTo>
                    <a:pt x="2067" y="816"/>
                  </a:lnTo>
                  <a:lnTo>
                    <a:pt x="2448" y="653"/>
                  </a:lnTo>
                  <a:lnTo>
                    <a:pt x="2883" y="544"/>
                  </a:lnTo>
                  <a:lnTo>
                    <a:pt x="3372" y="599"/>
                  </a:lnTo>
                  <a:lnTo>
                    <a:pt x="3753" y="707"/>
                  </a:lnTo>
                  <a:lnTo>
                    <a:pt x="4134" y="925"/>
                  </a:lnTo>
                  <a:lnTo>
                    <a:pt x="4406" y="1197"/>
                  </a:lnTo>
                  <a:lnTo>
                    <a:pt x="4569" y="1578"/>
                  </a:lnTo>
                  <a:lnTo>
                    <a:pt x="4732" y="2121"/>
                  </a:lnTo>
                  <a:lnTo>
                    <a:pt x="4732" y="2611"/>
                  </a:lnTo>
                  <a:lnTo>
                    <a:pt x="4678" y="3100"/>
                  </a:lnTo>
                  <a:lnTo>
                    <a:pt x="4623" y="3644"/>
                  </a:lnTo>
                  <a:lnTo>
                    <a:pt x="4623" y="3753"/>
                  </a:lnTo>
                  <a:lnTo>
                    <a:pt x="4678" y="3862"/>
                  </a:lnTo>
                  <a:lnTo>
                    <a:pt x="4787" y="3916"/>
                  </a:lnTo>
                  <a:lnTo>
                    <a:pt x="4841" y="3971"/>
                  </a:lnTo>
                  <a:lnTo>
                    <a:pt x="5058" y="3971"/>
                  </a:lnTo>
                  <a:lnTo>
                    <a:pt x="5113" y="3862"/>
                  </a:lnTo>
                  <a:lnTo>
                    <a:pt x="5167" y="3753"/>
                  </a:lnTo>
                  <a:lnTo>
                    <a:pt x="5222" y="3155"/>
                  </a:lnTo>
                  <a:lnTo>
                    <a:pt x="5276" y="2557"/>
                  </a:lnTo>
                  <a:lnTo>
                    <a:pt x="5222" y="1904"/>
                  </a:lnTo>
                  <a:lnTo>
                    <a:pt x="5167" y="1632"/>
                  </a:lnTo>
                  <a:lnTo>
                    <a:pt x="5058" y="1306"/>
                  </a:lnTo>
                  <a:lnTo>
                    <a:pt x="4787" y="871"/>
                  </a:lnTo>
                  <a:lnTo>
                    <a:pt x="4460" y="490"/>
                  </a:lnTo>
                  <a:lnTo>
                    <a:pt x="4297" y="327"/>
                  </a:lnTo>
                  <a:lnTo>
                    <a:pt x="4080" y="218"/>
                  </a:lnTo>
                  <a:lnTo>
                    <a:pt x="3808" y="109"/>
                  </a:lnTo>
                  <a:lnTo>
                    <a:pt x="3590" y="55"/>
                  </a:lnTo>
                  <a:lnTo>
                    <a:pt x="29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34;p64">
              <a:extLst>
                <a:ext uri="{FF2B5EF4-FFF2-40B4-BE49-F238E27FC236}">
                  <a16:creationId xmlns:a16="http://schemas.microsoft.com/office/drawing/2014/main" id="{3946D7BF-1256-0471-B38D-41ABD334AD21}"/>
                </a:ext>
              </a:extLst>
            </p:cNvPr>
            <p:cNvSpPr/>
            <p:nvPr/>
          </p:nvSpPr>
          <p:spPr>
            <a:xfrm>
              <a:off x="1935274" y="2185677"/>
              <a:ext cx="760911" cy="1028273"/>
            </a:xfrm>
            <a:custGeom>
              <a:avLst/>
              <a:gdLst/>
              <a:ahLst/>
              <a:cxnLst/>
              <a:rect l="l" t="t" r="r" b="b"/>
              <a:pathLst>
                <a:path w="19037" h="25726" extrusionOk="0">
                  <a:moveTo>
                    <a:pt x="10008" y="1"/>
                  </a:moveTo>
                  <a:lnTo>
                    <a:pt x="8322" y="109"/>
                  </a:lnTo>
                  <a:lnTo>
                    <a:pt x="6690" y="327"/>
                  </a:lnTo>
                  <a:lnTo>
                    <a:pt x="5004" y="653"/>
                  </a:lnTo>
                  <a:lnTo>
                    <a:pt x="4297" y="871"/>
                  </a:lnTo>
                  <a:lnTo>
                    <a:pt x="3536" y="1143"/>
                  </a:lnTo>
                  <a:lnTo>
                    <a:pt x="2883" y="1523"/>
                  </a:lnTo>
                  <a:lnTo>
                    <a:pt x="2230" y="1958"/>
                  </a:lnTo>
                  <a:lnTo>
                    <a:pt x="1687" y="2448"/>
                  </a:lnTo>
                  <a:lnTo>
                    <a:pt x="1415" y="2720"/>
                  </a:lnTo>
                  <a:lnTo>
                    <a:pt x="1197" y="3046"/>
                  </a:lnTo>
                  <a:lnTo>
                    <a:pt x="1034" y="3373"/>
                  </a:lnTo>
                  <a:lnTo>
                    <a:pt x="871" y="3753"/>
                  </a:lnTo>
                  <a:lnTo>
                    <a:pt x="762" y="4134"/>
                  </a:lnTo>
                  <a:lnTo>
                    <a:pt x="708" y="4515"/>
                  </a:lnTo>
                  <a:lnTo>
                    <a:pt x="436" y="6908"/>
                  </a:lnTo>
                  <a:lnTo>
                    <a:pt x="218" y="9246"/>
                  </a:lnTo>
                  <a:lnTo>
                    <a:pt x="109" y="11639"/>
                  </a:lnTo>
                  <a:lnTo>
                    <a:pt x="1" y="14032"/>
                  </a:lnTo>
                  <a:lnTo>
                    <a:pt x="1" y="15066"/>
                  </a:lnTo>
                  <a:lnTo>
                    <a:pt x="1" y="15610"/>
                  </a:lnTo>
                  <a:lnTo>
                    <a:pt x="55" y="16099"/>
                  </a:lnTo>
                  <a:lnTo>
                    <a:pt x="164" y="16589"/>
                  </a:lnTo>
                  <a:lnTo>
                    <a:pt x="273" y="17078"/>
                  </a:lnTo>
                  <a:lnTo>
                    <a:pt x="490" y="17568"/>
                  </a:lnTo>
                  <a:lnTo>
                    <a:pt x="762" y="18003"/>
                  </a:lnTo>
                  <a:lnTo>
                    <a:pt x="980" y="18329"/>
                  </a:lnTo>
                  <a:lnTo>
                    <a:pt x="1251" y="18601"/>
                  </a:lnTo>
                  <a:lnTo>
                    <a:pt x="1578" y="18818"/>
                  </a:lnTo>
                  <a:lnTo>
                    <a:pt x="1904" y="19036"/>
                  </a:lnTo>
                  <a:lnTo>
                    <a:pt x="2230" y="19199"/>
                  </a:lnTo>
                  <a:lnTo>
                    <a:pt x="2611" y="19308"/>
                  </a:lnTo>
                  <a:lnTo>
                    <a:pt x="3318" y="19525"/>
                  </a:lnTo>
                  <a:lnTo>
                    <a:pt x="5385" y="19906"/>
                  </a:lnTo>
                  <a:lnTo>
                    <a:pt x="6418" y="20069"/>
                  </a:lnTo>
                  <a:lnTo>
                    <a:pt x="7506" y="20124"/>
                  </a:lnTo>
                  <a:lnTo>
                    <a:pt x="7560" y="20776"/>
                  </a:lnTo>
                  <a:lnTo>
                    <a:pt x="7560" y="21483"/>
                  </a:lnTo>
                  <a:lnTo>
                    <a:pt x="7560" y="22136"/>
                  </a:lnTo>
                  <a:lnTo>
                    <a:pt x="7560" y="22789"/>
                  </a:lnTo>
                  <a:lnTo>
                    <a:pt x="7615" y="23278"/>
                  </a:lnTo>
                  <a:lnTo>
                    <a:pt x="7724" y="23713"/>
                  </a:lnTo>
                  <a:lnTo>
                    <a:pt x="7832" y="24148"/>
                  </a:lnTo>
                  <a:lnTo>
                    <a:pt x="8050" y="24529"/>
                  </a:lnTo>
                  <a:lnTo>
                    <a:pt x="8322" y="24855"/>
                  </a:lnTo>
                  <a:lnTo>
                    <a:pt x="8648" y="25182"/>
                  </a:lnTo>
                  <a:lnTo>
                    <a:pt x="9029" y="25399"/>
                  </a:lnTo>
                  <a:lnTo>
                    <a:pt x="9518" y="25562"/>
                  </a:lnTo>
                  <a:lnTo>
                    <a:pt x="9953" y="25617"/>
                  </a:lnTo>
                  <a:lnTo>
                    <a:pt x="10497" y="25671"/>
                  </a:lnTo>
                  <a:lnTo>
                    <a:pt x="11096" y="25726"/>
                  </a:lnTo>
                  <a:lnTo>
                    <a:pt x="11694" y="25726"/>
                  </a:lnTo>
                  <a:lnTo>
                    <a:pt x="12238" y="25671"/>
                  </a:lnTo>
                  <a:lnTo>
                    <a:pt x="12782" y="25562"/>
                  </a:lnTo>
                  <a:lnTo>
                    <a:pt x="13271" y="25399"/>
                  </a:lnTo>
                  <a:lnTo>
                    <a:pt x="13652" y="25127"/>
                  </a:lnTo>
                  <a:lnTo>
                    <a:pt x="13924" y="24855"/>
                  </a:lnTo>
                  <a:lnTo>
                    <a:pt x="14141" y="24583"/>
                  </a:lnTo>
                  <a:lnTo>
                    <a:pt x="14304" y="24257"/>
                  </a:lnTo>
                  <a:lnTo>
                    <a:pt x="14468" y="23931"/>
                  </a:lnTo>
                  <a:lnTo>
                    <a:pt x="14685" y="23278"/>
                  </a:lnTo>
                  <a:lnTo>
                    <a:pt x="14903" y="22517"/>
                  </a:lnTo>
                  <a:lnTo>
                    <a:pt x="15175" y="21211"/>
                  </a:lnTo>
                  <a:lnTo>
                    <a:pt x="15338" y="19852"/>
                  </a:lnTo>
                  <a:lnTo>
                    <a:pt x="15447" y="18546"/>
                  </a:lnTo>
                  <a:lnTo>
                    <a:pt x="15555" y="17187"/>
                  </a:lnTo>
                  <a:lnTo>
                    <a:pt x="15555" y="16371"/>
                  </a:lnTo>
                  <a:lnTo>
                    <a:pt x="15610" y="15990"/>
                  </a:lnTo>
                  <a:lnTo>
                    <a:pt x="15718" y="15664"/>
                  </a:lnTo>
                  <a:lnTo>
                    <a:pt x="15827" y="15446"/>
                  </a:lnTo>
                  <a:lnTo>
                    <a:pt x="15936" y="15283"/>
                  </a:lnTo>
                  <a:lnTo>
                    <a:pt x="16208" y="14957"/>
                  </a:lnTo>
                  <a:lnTo>
                    <a:pt x="16589" y="14739"/>
                  </a:lnTo>
                  <a:lnTo>
                    <a:pt x="16969" y="14576"/>
                  </a:lnTo>
                  <a:lnTo>
                    <a:pt x="17840" y="14250"/>
                  </a:lnTo>
                  <a:lnTo>
                    <a:pt x="18220" y="14032"/>
                  </a:lnTo>
                  <a:lnTo>
                    <a:pt x="18547" y="13706"/>
                  </a:lnTo>
                  <a:lnTo>
                    <a:pt x="18764" y="13325"/>
                  </a:lnTo>
                  <a:lnTo>
                    <a:pt x="18982" y="12945"/>
                  </a:lnTo>
                  <a:lnTo>
                    <a:pt x="19036" y="12510"/>
                  </a:lnTo>
                  <a:lnTo>
                    <a:pt x="19036" y="12292"/>
                  </a:lnTo>
                  <a:lnTo>
                    <a:pt x="18982" y="12074"/>
                  </a:lnTo>
                  <a:lnTo>
                    <a:pt x="18819" y="11748"/>
                  </a:lnTo>
                  <a:lnTo>
                    <a:pt x="18601" y="11476"/>
                  </a:lnTo>
                  <a:lnTo>
                    <a:pt x="18329" y="11259"/>
                  </a:lnTo>
                  <a:lnTo>
                    <a:pt x="18057" y="11095"/>
                  </a:lnTo>
                  <a:lnTo>
                    <a:pt x="17731" y="10987"/>
                  </a:lnTo>
                  <a:lnTo>
                    <a:pt x="17350" y="10932"/>
                  </a:lnTo>
                  <a:lnTo>
                    <a:pt x="16697" y="10824"/>
                  </a:lnTo>
                  <a:lnTo>
                    <a:pt x="16752" y="10660"/>
                  </a:lnTo>
                  <a:lnTo>
                    <a:pt x="16806" y="10443"/>
                  </a:lnTo>
                  <a:lnTo>
                    <a:pt x="16806" y="10062"/>
                  </a:lnTo>
                  <a:lnTo>
                    <a:pt x="16806" y="9627"/>
                  </a:lnTo>
                  <a:lnTo>
                    <a:pt x="16806" y="9192"/>
                  </a:lnTo>
                  <a:lnTo>
                    <a:pt x="17024" y="7669"/>
                  </a:lnTo>
                  <a:lnTo>
                    <a:pt x="17187" y="6527"/>
                  </a:lnTo>
                  <a:lnTo>
                    <a:pt x="17296" y="5385"/>
                  </a:lnTo>
                  <a:lnTo>
                    <a:pt x="17350" y="4787"/>
                  </a:lnTo>
                  <a:lnTo>
                    <a:pt x="17241" y="4188"/>
                  </a:lnTo>
                  <a:lnTo>
                    <a:pt x="17133" y="3590"/>
                  </a:lnTo>
                  <a:lnTo>
                    <a:pt x="16915" y="3046"/>
                  </a:lnTo>
                  <a:lnTo>
                    <a:pt x="16643" y="2502"/>
                  </a:lnTo>
                  <a:lnTo>
                    <a:pt x="16317" y="1958"/>
                  </a:lnTo>
                  <a:lnTo>
                    <a:pt x="15936" y="1523"/>
                  </a:lnTo>
                  <a:lnTo>
                    <a:pt x="15501" y="1143"/>
                  </a:lnTo>
                  <a:lnTo>
                    <a:pt x="15066" y="871"/>
                  </a:lnTo>
                  <a:lnTo>
                    <a:pt x="14631" y="653"/>
                  </a:lnTo>
                  <a:lnTo>
                    <a:pt x="14141" y="436"/>
                  </a:lnTo>
                  <a:lnTo>
                    <a:pt x="13706" y="327"/>
                  </a:lnTo>
                  <a:lnTo>
                    <a:pt x="12727" y="109"/>
                  </a:lnTo>
                  <a:lnTo>
                    <a:pt x="11694" y="55"/>
                  </a:lnTo>
                  <a:lnTo>
                    <a:pt x="100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35;p64">
              <a:extLst>
                <a:ext uri="{FF2B5EF4-FFF2-40B4-BE49-F238E27FC236}">
                  <a16:creationId xmlns:a16="http://schemas.microsoft.com/office/drawing/2014/main" id="{5A8306CF-6DC6-3E53-E4DF-CE5BB690ED02}"/>
                </a:ext>
              </a:extLst>
            </p:cNvPr>
            <p:cNvSpPr/>
            <p:nvPr/>
          </p:nvSpPr>
          <p:spPr>
            <a:xfrm>
              <a:off x="1924402" y="2174805"/>
              <a:ext cx="782655" cy="1050015"/>
            </a:xfrm>
            <a:custGeom>
              <a:avLst/>
              <a:gdLst/>
              <a:ahLst/>
              <a:cxnLst/>
              <a:rect l="l" t="t" r="r" b="b"/>
              <a:pathLst>
                <a:path w="19581" h="26270" extrusionOk="0">
                  <a:moveTo>
                    <a:pt x="11911" y="544"/>
                  </a:moveTo>
                  <a:lnTo>
                    <a:pt x="12782" y="653"/>
                  </a:lnTo>
                  <a:lnTo>
                    <a:pt x="13652" y="762"/>
                  </a:lnTo>
                  <a:lnTo>
                    <a:pt x="14522" y="1034"/>
                  </a:lnTo>
                  <a:lnTo>
                    <a:pt x="14903" y="1197"/>
                  </a:lnTo>
                  <a:lnTo>
                    <a:pt x="15229" y="1415"/>
                  </a:lnTo>
                  <a:lnTo>
                    <a:pt x="15555" y="1632"/>
                  </a:lnTo>
                  <a:lnTo>
                    <a:pt x="15882" y="1904"/>
                  </a:lnTo>
                  <a:lnTo>
                    <a:pt x="16154" y="2176"/>
                  </a:lnTo>
                  <a:lnTo>
                    <a:pt x="16426" y="2448"/>
                  </a:lnTo>
                  <a:lnTo>
                    <a:pt x="16643" y="2829"/>
                  </a:lnTo>
                  <a:lnTo>
                    <a:pt x="16806" y="3155"/>
                  </a:lnTo>
                  <a:lnTo>
                    <a:pt x="17024" y="3590"/>
                  </a:lnTo>
                  <a:lnTo>
                    <a:pt x="17133" y="3971"/>
                  </a:lnTo>
                  <a:lnTo>
                    <a:pt x="17241" y="4406"/>
                  </a:lnTo>
                  <a:lnTo>
                    <a:pt x="17296" y="4841"/>
                  </a:lnTo>
                  <a:lnTo>
                    <a:pt x="17350" y="5331"/>
                  </a:lnTo>
                  <a:lnTo>
                    <a:pt x="17296" y="5820"/>
                  </a:lnTo>
                  <a:lnTo>
                    <a:pt x="17187" y="6799"/>
                  </a:lnTo>
                  <a:lnTo>
                    <a:pt x="16861" y="8920"/>
                  </a:lnTo>
                  <a:lnTo>
                    <a:pt x="16806" y="9410"/>
                  </a:lnTo>
                  <a:lnTo>
                    <a:pt x="16806" y="9953"/>
                  </a:lnTo>
                  <a:lnTo>
                    <a:pt x="16806" y="10497"/>
                  </a:lnTo>
                  <a:lnTo>
                    <a:pt x="16752" y="10769"/>
                  </a:lnTo>
                  <a:lnTo>
                    <a:pt x="16698" y="11041"/>
                  </a:lnTo>
                  <a:lnTo>
                    <a:pt x="16698" y="11150"/>
                  </a:lnTo>
                  <a:lnTo>
                    <a:pt x="16752" y="11259"/>
                  </a:lnTo>
                  <a:lnTo>
                    <a:pt x="16861" y="11367"/>
                  </a:lnTo>
                  <a:lnTo>
                    <a:pt x="16969" y="11367"/>
                  </a:lnTo>
                  <a:lnTo>
                    <a:pt x="17676" y="11476"/>
                  </a:lnTo>
                  <a:lnTo>
                    <a:pt x="18057" y="11585"/>
                  </a:lnTo>
                  <a:lnTo>
                    <a:pt x="18438" y="11748"/>
                  </a:lnTo>
                  <a:lnTo>
                    <a:pt x="18710" y="11966"/>
                  </a:lnTo>
                  <a:lnTo>
                    <a:pt x="18927" y="12238"/>
                  </a:lnTo>
                  <a:lnTo>
                    <a:pt x="18982" y="12401"/>
                  </a:lnTo>
                  <a:lnTo>
                    <a:pt x="19036" y="12564"/>
                  </a:lnTo>
                  <a:lnTo>
                    <a:pt x="19036" y="12727"/>
                  </a:lnTo>
                  <a:lnTo>
                    <a:pt x="19036" y="12945"/>
                  </a:lnTo>
                  <a:lnTo>
                    <a:pt x="18927" y="13271"/>
                  </a:lnTo>
                  <a:lnTo>
                    <a:pt x="18764" y="13543"/>
                  </a:lnTo>
                  <a:lnTo>
                    <a:pt x="18601" y="13815"/>
                  </a:lnTo>
                  <a:lnTo>
                    <a:pt x="18384" y="13978"/>
                  </a:lnTo>
                  <a:lnTo>
                    <a:pt x="18166" y="14141"/>
                  </a:lnTo>
                  <a:lnTo>
                    <a:pt x="17894" y="14304"/>
                  </a:lnTo>
                  <a:lnTo>
                    <a:pt x="17296" y="14576"/>
                  </a:lnTo>
                  <a:lnTo>
                    <a:pt x="16861" y="14739"/>
                  </a:lnTo>
                  <a:lnTo>
                    <a:pt x="16426" y="15011"/>
                  </a:lnTo>
                  <a:lnTo>
                    <a:pt x="16045" y="15338"/>
                  </a:lnTo>
                  <a:lnTo>
                    <a:pt x="15882" y="15501"/>
                  </a:lnTo>
                  <a:lnTo>
                    <a:pt x="15773" y="15718"/>
                  </a:lnTo>
                  <a:lnTo>
                    <a:pt x="15664" y="16099"/>
                  </a:lnTo>
                  <a:lnTo>
                    <a:pt x="15610" y="16425"/>
                  </a:lnTo>
                  <a:lnTo>
                    <a:pt x="15555" y="17132"/>
                  </a:lnTo>
                  <a:lnTo>
                    <a:pt x="15447" y="18818"/>
                  </a:lnTo>
                  <a:lnTo>
                    <a:pt x="15283" y="20504"/>
                  </a:lnTo>
                  <a:lnTo>
                    <a:pt x="15012" y="22190"/>
                  </a:lnTo>
                  <a:lnTo>
                    <a:pt x="14848" y="22897"/>
                  </a:lnTo>
                  <a:lnTo>
                    <a:pt x="14685" y="23605"/>
                  </a:lnTo>
                  <a:lnTo>
                    <a:pt x="14413" y="24312"/>
                  </a:lnTo>
                  <a:lnTo>
                    <a:pt x="14250" y="24638"/>
                  </a:lnTo>
                  <a:lnTo>
                    <a:pt x="14033" y="24910"/>
                  </a:lnTo>
                  <a:lnTo>
                    <a:pt x="13815" y="25127"/>
                  </a:lnTo>
                  <a:lnTo>
                    <a:pt x="13597" y="25291"/>
                  </a:lnTo>
                  <a:lnTo>
                    <a:pt x="13380" y="25399"/>
                  </a:lnTo>
                  <a:lnTo>
                    <a:pt x="13162" y="25508"/>
                  </a:lnTo>
                  <a:lnTo>
                    <a:pt x="12618" y="25671"/>
                  </a:lnTo>
                  <a:lnTo>
                    <a:pt x="12075" y="25726"/>
                  </a:lnTo>
                  <a:lnTo>
                    <a:pt x="10987" y="25726"/>
                  </a:lnTo>
                  <a:lnTo>
                    <a:pt x="10443" y="25671"/>
                  </a:lnTo>
                  <a:lnTo>
                    <a:pt x="9899" y="25562"/>
                  </a:lnTo>
                  <a:lnTo>
                    <a:pt x="9518" y="25454"/>
                  </a:lnTo>
                  <a:lnTo>
                    <a:pt x="9138" y="25291"/>
                  </a:lnTo>
                  <a:lnTo>
                    <a:pt x="8866" y="25073"/>
                  </a:lnTo>
                  <a:lnTo>
                    <a:pt x="8648" y="24801"/>
                  </a:lnTo>
                  <a:lnTo>
                    <a:pt x="8431" y="24475"/>
                  </a:lnTo>
                  <a:lnTo>
                    <a:pt x="8322" y="24148"/>
                  </a:lnTo>
                  <a:lnTo>
                    <a:pt x="8213" y="23822"/>
                  </a:lnTo>
                  <a:lnTo>
                    <a:pt x="8159" y="23441"/>
                  </a:lnTo>
                  <a:lnTo>
                    <a:pt x="8104" y="22680"/>
                  </a:lnTo>
                  <a:lnTo>
                    <a:pt x="8050" y="21864"/>
                  </a:lnTo>
                  <a:lnTo>
                    <a:pt x="8050" y="21103"/>
                  </a:lnTo>
                  <a:lnTo>
                    <a:pt x="8050" y="20396"/>
                  </a:lnTo>
                  <a:lnTo>
                    <a:pt x="7996" y="20287"/>
                  </a:lnTo>
                  <a:lnTo>
                    <a:pt x="7941" y="20178"/>
                  </a:lnTo>
                  <a:lnTo>
                    <a:pt x="7887" y="20124"/>
                  </a:lnTo>
                  <a:lnTo>
                    <a:pt x="7778" y="20124"/>
                  </a:lnTo>
                  <a:lnTo>
                    <a:pt x="7017" y="20069"/>
                  </a:lnTo>
                  <a:lnTo>
                    <a:pt x="6255" y="20015"/>
                  </a:lnTo>
                  <a:lnTo>
                    <a:pt x="4787" y="19743"/>
                  </a:lnTo>
                  <a:lnTo>
                    <a:pt x="3481" y="19471"/>
                  </a:lnTo>
                  <a:lnTo>
                    <a:pt x="2829" y="19308"/>
                  </a:lnTo>
                  <a:lnTo>
                    <a:pt x="2502" y="19145"/>
                  </a:lnTo>
                  <a:lnTo>
                    <a:pt x="2231" y="19036"/>
                  </a:lnTo>
                  <a:lnTo>
                    <a:pt x="1904" y="18818"/>
                  </a:lnTo>
                  <a:lnTo>
                    <a:pt x="1687" y="18601"/>
                  </a:lnTo>
                  <a:lnTo>
                    <a:pt x="1415" y="18329"/>
                  </a:lnTo>
                  <a:lnTo>
                    <a:pt x="1252" y="18111"/>
                  </a:lnTo>
                  <a:lnTo>
                    <a:pt x="925" y="17568"/>
                  </a:lnTo>
                  <a:lnTo>
                    <a:pt x="708" y="16915"/>
                  </a:lnTo>
                  <a:lnTo>
                    <a:pt x="599" y="16317"/>
                  </a:lnTo>
                  <a:lnTo>
                    <a:pt x="545" y="15664"/>
                  </a:lnTo>
                  <a:lnTo>
                    <a:pt x="545" y="14957"/>
                  </a:lnTo>
                  <a:lnTo>
                    <a:pt x="545" y="14304"/>
                  </a:lnTo>
                  <a:lnTo>
                    <a:pt x="708" y="10388"/>
                  </a:lnTo>
                  <a:lnTo>
                    <a:pt x="871" y="8431"/>
                  </a:lnTo>
                  <a:lnTo>
                    <a:pt x="1034" y="6473"/>
                  </a:lnTo>
                  <a:lnTo>
                    <a:pt x="1143" y="5602"/>
                  </a:lnTo>
                  <a:lnTo>
                    <a:pt x="1252" y="4787"/>
                  </a:lnTo>
                  <a:lnTo>
                    <a:pt x="1306" y="4406"/>
                  </a:lnTo>
                  <a:lnTo>
                    <a:pt x="1469" y="4025"/>
                  </a:lnTo>
                  <a:lnTo>
                    <a:pt x="1632" y="3645"/>
                  </a:lnTo>
                  <a:lnTo>
                    <a:pt x="1850" y="3264"/>
                  </a:lnTo>
                  <a:lnTo>
                    <a:pt x="2285" y="2774"/>
                  </a:lnTo>
                  <a:lnTo>
                    <a:pt x="2774" y="2339"/>
                  </a:lnTo>
                  <a:lnTo>
                    <a:pt x="3373" y="1959"/>
                  </a:lnTo>
                  <a:lnTo>
                    <a:pt x="3971" y="1632"/>
                  </a:lnTo>
                  <a:lnTo>
                    <a:pt x="4732" y="1360"/>
                  </a:lnTo>
                  <a:lnTo>
                    <a:pt x="5494" y="1143"/>
                  </a:lnTo>
                  <a:lnTo>
                    <a:pt x="6310" y="980"/>
                  </a:lnTo>
                  <a:lnTo>
                    <a:pt x="7125" y="816"/>
                  </a:lnTo>
                  <a:lnTo>
                    <a:pt x="8050" y="708"/>
                  </a:lnTo>
                  <a:lnTo>
                    <a:pt x="9083" y="599"/>
                  </a:lnTo>
                  <a:lnTo>
                    <a:pt x="10062" y="544"/>
                  </a:lnTo>
                  <a:close/>
                  <a:moveTo>
                    <a:pt x="10334" y="1"/>
                  </a:moveTo>
                  <a:lnTo>
                    <a:pt x="9301" y="55"/>
                  </a:lnTo>
                  <a:lnTo>
                    <a:pt x="8267" y="109"/>
                  </a:lnTo>
                  <a:lnTo>
                    <a:pt x="7343" y="273"/>
                  </a:lnTo>
                  <a:lnTo>
                    <a:pt x="6418" y="381"/>
                  </a:lnTo>
                  <a:lnTo>
                    <a:pt x="5439" y="599"/>
                  </a:lnTo>
                  <a:lnTo>
                    <a:pt x="4515" y="871"/>
                  </a:lnTo>
                  <a:lnTo>
                    <a:pt x="3862" y="1143"/>
                  </a:lnTo>
                  <a:lnTo>
                    <a:pt x="3209" y="1469"/>
                  </a:lnTo>
                  <a:lnTo>
                    <a:pt x="2557" y="1850"/>
                  </a:lnTo>
                  <a:lnTo>
                    <a:pt x="2013" y="2285"/>
                  </a:lnTo>
                  <a:lnTo>
                    <a:pt x="1523" y="2829"/>
                  </a:lnTo>
                  <a:lnTo>
                    <a:pt x="1143" y="3427"/>
                  </a:lnTo>
                  <a:lnTo>
                    <a:pt x="980" y="3699"/>
                  </a:lnTo>
                  <a:lnTo>
                    <a:pt x="871" y="4080"/>
                  </a:lnTo>
                  <a:lnTo>
                    <a:pt x="762" y="4406"/>
                  </a:lnTo>
                  <a:lnTo>
                    <a:pt x="708" y="4787"/>
                  </a:lnTo>
                  <a:lnTo>
                    <a:pt x="436" y="7180"/>
                  </a:lnTo>
                  <a:lnTo>
                    <a:pt x="218" y="9573"/>
                  </a:lnTo>
                  <a:lnTo>
                    <a:pt x="109" y="11911"/>
                  </a:lnTo>
                  <a:lnTo>
                    <a:pt x="6" y="14193"/>
                  </a:lnTo>
                  <a:lnTo>
                    <a:pt x="6" y="14193"/>
                  </a:lnTo>
                  <a:lnTo>
                    <a:pt x="1" y="14196"/>
                  </a:lnTo>
                  <a:lnTo>
                    <a:pt x="1" y="14304"/>
                  </a:lnTo>
                  <a:lnTo>
                    <a:pt x="1" y="15011"/>
                  </a:lnTo>
                  <a:lnTo>
                    <a:pt x="1" y="15718"/>
                  </a:lnTo>
                  <a:lnTo>
                    <a:pt x="109" y="16425"/>
                  </a:lnTo>
                  <a:lnTo>
                    <a:pt x="218" y="17132"/>
                  </a:lnTo>
                  <a:lnTo>
                    <a:pt x="436" y="17785"/>
                  </a:lnTo>
                  <a:lnTo>
                    <a:pt x="762" y="18383"/>
                  </a:lnTo>
                  <a:lnTo>
                    <a:pt x="980" y="18655"/>
                  </a:lnTo>
                  <a:lnTo>
                    <a:pt x="1197" y="18873"/>
                  </a:lnTo>
                  <a:lnTo>
                    <a:pt x="1469" y="19145"/>
                  </a:lnTo>
                  <a:lnTo>
                    <a:pt x="1795" y="19362"/>
                  </a:lnTo>
                  <a:lnTo>
                    <a:pt x="2067" y="19580"/>
                  </a:lnTo>
                  <a:lnTo>
                    <a:pt x="2394" y="19689"/>
                  </a:lnTo>
                  <a:lnTo>
                    <a:pt x="3101" y="19906"/>
                  </a:lnTo>
                  <a:lnTo>
                    <a:pt x="3753" y="20069"/>
                  </a:lnTo>
                  <a:lnTo>
                    <a:pt x="4460" y="20233"/>
                  </a:lnTo>
                  <a:lnTo>
                    <a:pt x="6092" y="20504"/>
                  </a:lnTo>
                  <a:lnTo>
                    <a:pt x="6908" y="20613"/>
                  </a:lnTo>
                  <a:lnTo>
                    <a:pt x="7526" y="20652"/>
                  </a:lnTo>
                  <a:lnTo>
                    <a:pt x="7526" y="20652"/>
                  </a:lnTo>
                  <a:lnTo>
                    <a:pt x="7560" y="21103"/>
                  </a:lnTo>
                  <a:lnTo>
                    <a:pt x="7560" y="21864"/>
                  </a:lnTo>
                  <a:lnTo>
                    <a:pt x="7560" y="22626"/>
                  </a:lnTo>
                  <a:lnTo>
                    <a:pt x="7615" y="23387"/>
                  </a:lnTo>
                  <a:lnTo>
                    <a:pt x="7724" y="24094"/>
                  </a:lnTo>
                  <a:lnTo>
                    <a:pt x="7832" y="24420"/>
                  </a:lnTo>
                  <a:lnTo>
                    <a:pt x="7996" y="24747"/>
                  </a:lnTo>
                  <a:lnTo>
                    <a:pt x="8159" y="25073"/>
                  </a:lnTo>
                  <a:lnTo>
                    <a:pt x="8376" y="25345"/>
                  </a:lnTo>
                  <a:lnTo>
                    <a:pt x="8648" y="25562"/>
                  </a:lnTo>
                  <a:lnTo>
                    <a:pt x="8975" y="25780"/>
                  </a:lnTo>
                  <a:lnTo>
                    <a:pt x="9573" y="26052"/>
                  </a:lnTo>
                  <a:lnTo>
                    <a:pt x="10171" y="26161"/>
                  </a:lnTo>
                  <a:lnTo>
                    <a:pt x="10769" y="26269"/>
                  </a:lnTo>
                  <a:lnTo>
                    <a:pt x="11966" y="26269"/>
                  </a:lnTo>
                  <a:lnTo>
                    <a:pt x="12564" y="26215"/>
                  </a:lnTo>
                  <a:lnTo>
                    <a:pt x="13162" y="26106"/>
                  </a:lnTo>
                  <a:lnTo>
                    <a:pt x="13761" y="25834"/>
                  </a:lnTo>
                  <a:lnTo>
                    <a:pt x="14033" y="25671"/>
                  </a:lnTo>
                  <a:lnTo>
                    <a:pt x="14304" y="25454"/>
                  </a:lnTo>
                  <a:lnTo>
                    <a:pt x="14522" y="25182"/>
                  </a:lnTo>
                  <a:lnTo>
                    <a:pt x="14685" y="24855"/>
                  </a:lnTo>
                  <a:lnTo>
                    <a:pt x="15012" y="24257"/>
                  </a:lnTo>
                  <a:lnTo>
                    <a:pt x="15229" y="23605"/>
                  </a:lnTo>
                  <a:lnTo>
                    <a:pt x="15447" y="22734"/>
                  </a:lnTo>
                  <a:lnTo>
                    <a:pt x="15664" y="21810"/>
                  </a:lnTo>
                  <a:lnTo>
                    <a:pt x="15882" y="20015"/>
                  </a:lnTo>
                  <a:lnTo>
                    <a:pt x="16045" y="18166"/>
                  </a:lnTo>
                  <a:lnTo>
                    <a:pt x="16045" y="17187"/>
                  </a:lnTo>
                  <a:lnTo>
                    <a:pt x="16099" y="16752"/>
                  </a:lnTo>
                  <a:lnTo>
                    <a:pt x="16154" y="16262"/>
                  </a:lnTo>
                  <a:lnTo>
                    <a:pt x="16262" y="15936"/>
                  </a:lnTo>
                  <a:lnTo>
                    <a:pt x="16426" y="15718"/>
                  </a:lnTo>
                  <a:lnTo>
                    <a:pt x="16643" y="15501"/>
                  </a:lnTo>
                  <a:lnTo>
                    <a:pt x="16861" y="15338"/>
                  </a:lnTo>
                  <a:lnTo>
                    <a:pt x="17405" y="15066"/>
                  </a:lnTo>
                  <a:lnTo>
                    <a:pt x="18003" y="14848"/>
                  </a:lnTo>
                  <a:lnTo>
                    <a:pt x="18329" y="14685"/>
                  </a:lnTo>
                  <a:lnTo>
                    <a:pt x="18655" y="14468"/>
                  </a:lnTo>
                  <a:lnTo>
                    <a:pt x="18927" y="14196"/>
                  </a:lnTo>
                  <a:lnTo>
                    <a:pt x="19199" y="13924"/>
                  </a:lnTo>
                  <a:lnTo>
                    <a:pt x="19362" y="13597"/>
                  </a:lnTo>
                  <a:lnTo>
                    <a:pt x="19526" y="13271"/>
                  </a:lnTo>
                  <a:lnTo>
                    <a:pt x="19580" y="12890"/>
                  </a:lnTo>
                  <a:lnTo>
                    <a:pt x="19580" y="12510"/>
                  </a:lnTo>
                  <a:lnTo>
                    <a:pt x="19471" y="12074"/>
                  </a:lnTo>
                  <a:lnTo>
                    <a:pt x="19254" y="11694"/>
                  </a:lnTo>
                  <a:lnTo>
                    <a:pt x="18927" y="11422"/>
                  </a:lnTo>
                  <a:lnTo>
                    <a:pt x="18601" y="11204"/>
                  </a:lnTo>
                  <a:lnTo>
                    <a:pt x="18220" y="11041"/>
                  </a:lnTo>
                  <a:lnTo>
                    <a:pt x="17785" y="10932"/>
                  </a:lnTo>
                  <a:lnTo>
                    <a:pt x="17350" y="10878"/>
                  </a:lnTo>
                  <a:lnTo>
                    <a:pt x="17311" y="10872"/>
                  </a:lnTo>
                  <a:lnTo>
                    <a:pt x="17311" y="10872"/>
                  </a:lnTo>
                  <a:lnTo>
                    <a:pt x="17350" y="10715"/>
                  </a:lnTo>
                  <a:lnTo>
                    <a:pt x="17350" y="10225"/>
                  </a:lnTo>
                  <a:lnTo>
                    <a:pt x="17350" y="9790"/>
                  </a:lnTo>
                  <a:lnTo>
                    <a:pt x="17350" y="9301"/>
                  </a:lnTo>
                  <a:lnTo>
                    <a:pt x="17676" y="7125"/>
                  </a:lnTo>
                  <a:lnTo>
                    <a:pt x="17785" y="6255"/>
                  </a:lnTo>
                  <a:lnTo>
                    <a:pt x="17840" y="5385"/>
                  </a:lnTo>
                  <a:lnTo>
                    <a:pt x="17840" y="4950"/>
                  </a:lnTo>
                  <a:lnTo>
                    <a:pt x="17785" y="4515"/>
                  </a:lnTo>
                  <a:lnTo>
                    <a:pt x="17731" y="4080"/>
                  </a:lnTo>
                  <a:lnTo>
                    <a:pt x="17622" y="3645"/>
                  </a:lnTo>
                  <a:lnTo>
                    <a:pt x="17296" y="2937"/>
                  </a:lnTo>
                  <a:lnTo>
                    <a:pt x="16915" y="2230"/>
                  </a:lnTo>
                  <a:lnTo>
                    <a:pt x="16643" y="1904"/>
                  </a:lnTo>
                  <a:lnTo>
                    <a:pt x="16371" y="1632"/>
                  </a:lnTo>
                  <a:lnTo>
                    <a:pt x="16099" y="1360"/>
                  </a:lnTo>
                  <a:lnTo>
                    <a:pt x="15773" y="1088"/>
                  </a:lnTo>
                  <a:lnTo>
                    <a:pt x="15392" y="871"/>
                  </a:lnTo>
                  <a:lnTo>
                    <a:pt x="15012" y="653"/>
                  </a:lnTo>
                  <a:lnTo>
                    <a:pt x="14631" y="490"/>
                  </a:lnTo>
                  <a:lnTo>
                    <a:pt x="14196" y="381"/>
                  </a:lnTo>
                  <a:lnTo>
                    <a:pt x="13325" y="164"/>
                  </a:lnTo>
                  <a:lnTo>
                    <a:pt x="12401" y="55"/>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6;p64">
              <a:extLst>
                <a:ext uri="{FF2B5EF4-FFF2-40B4-BE49-F238E27FC236}">
                  <a16:creationId xmlns:a16="http://schemas.microsoft.com/office/drawing/2014/main" id="{0B15884E-AA42-14B3-A656-3BCC2D0140BB}"/>
                </a:ext>
              </a:extLst>
            </p:cNvPr>
            <p:cNvSpPr/>
            <p:nvPr/>
          </p:nvSpPr>
          <p:spPr>
            <a:xfrm>
              <a:off x="1872242" y="2076999"/>
              <a:ext cx="858719" cy="550029"/>
            </a:xfrm>
            <a:custGeom>
              <a:avLst/>
              <a:gdLst/>
              <a:ahLst/>
              <a:cxnLst/>
              <a:rect l="l" t="t" r="r" b="b"/>
              <a:pathLst>
                <a:path w="21484" h="13761" extrusionOk="0">
                  <a:moveTo>
                    <a:pt x="6146" y="0"/>
                  </a:moveTo>
                  <a:lnTo>
                    <a:pt x="5330" y="55"/>
                  </a:lnTo>
                  <a:lnTo>
                    <a:pt x="4514" y="218"/>
                  </a:lnTo>
                  <a:lnTo>
                    <a:pt x="3753" y="435"/>
                  </a:lnTo>
                  <a:lnTo>
                    <a:pt x="3100" y="707"/>
                  </a:lnTo>
                  <a:lnTo>
                    <a:pt x="2502" y="1034"/>
                  </a:lnTo>
                  <a:lnTo>
                    <a:pt x="1958" y="1414"/>
                  </a:lnTo>
                  <a:lnTo>
                    <a:pt x="1469" y="1904"/>
                  </a:lnTo>
                  <a:lnTo>
                    <a:pt x="1034" y="2393"/>
                  </a:lnTo>
                  <a:lnTo>
                    <a:pt x="653" y="2937"/>
                  </a:lnTo>
                  <a:lnTo>
                    <a:pt x="381" y="3535"/>
                  </a:lnTo>
                  <a:lnTo>
                    <a:pt x="164" y="4134"/>
                  </a:lnTo>
                  <a:lnTo>
                    <a:pt x="0" y="4841"/>
                  </a:lnTo>
                  <a:lnTo>
                    <a:pt x="0" y="5493"/>
                  </a:lnTo>
                  <a:lnTo>
                    <a:pt x="55" y="6146"/>
                  </a:lnTo>
                  <a:lnTo>
                    <a:pt x="218" y="6799"/>
                  </a:lnTo>
                  <a:lnTo>
                    <a:pt x="490" y="7451"/>
                  </a:lnTo>
                  <a:lnTo>
                    <a:pt x="816" y="7995"/>
                  </a:lnTo>
                  <a:lnTo>
                    <a:pt x="1251" y="8485"/>
                  </a:lnTo>
                  <a:lnTo>
                    <a:pt x="1795" y="8920"/>
                  </a:lnTo>
                  <a:lnTo>
                    <a:pt x="1958" y="9028"/>
                  </a:lnTo>
                  <a:lnTo>
                    <a:pt x="2121" y="9028"/>
                  </a:lnTo>
                  <a:lnTo>
                    <a:pt x="2285" y="8920"/>
                  </a:lnTo>
                  <a:lnTo>
                    <a:pt x="2339" y="8811"/>
                  </a:lnTo>
                  <a:lnTo>
                    <a:pt x="2883" y="7886"/>
                  </a:lnTo>
                  <a:lnTo>
                    <a:pt x="3536" y="6962"/>
                  </a:lnTo>
                  <a:lnTo>
                    <a:pt x="4188" y="6146"/>
                  </a:lnTo>
                  <a:lnTo>
                    <a:pt x="4950" y="5384"/>
                  </a:lnTo>
                  <a:lnTo>
                    <a:pt x="5765" y="4677"/>
                  </a:lnTo>
                  <a:lnTo>
                    <a:pt x="6636" y="4079"/>
                  </a:lnTo>
                  <a:lnTo>
                    <a:pt x="7560" y="3481"/>
                  </a:lnTo>
                  <a:lnTo>
                    <a:pt x="8485" y="3046"/>
                  </a:lnTo>
                  <a:lnTo>
                    <a:pt x="8702" y="3970"/>
                  </a:lnTo>
                  <a:lnTo>
                    <a:pt x="8974" y="4949"/>
                  </a:lnTo>
                  <a:lnTo>
                    <a:pt x="9301" y="5820"/>
                  </a:lnTo>
                  <a:lnTo>
                    <a:pt x="9736" y="6744"/>
                  </a:lnTo>
                  <a:lnTo>
                    <a:pt x="10225" y="7614"/>
                  </a:lnTo>
                  <a:lnTo>
                    <a:pt x="10769" y="8430"/>
                  </a:lnTo>
                  <a:lnTo>
                    <a:pt x="11367" y="9192"/>
                  </a:lnTo>
                  <a:lnTo>
                    <a:pt x="12020" y="9953"/>
                  </a:lnTo>
                  <a:lnTo>
                    <a:pt x="12727" y="10606"/>
                  </a:lnTo>
                  <a:lnTo>
                    <a:pt x="13434" y="11258"/>
                  </a:lnTo>
                  <a:lnTo>
                    <a:pt x="14250" y="11802"/>
                  </a:lnTo>
                  <a:lnTo>
                    <a:pt x="15120" y="12346"/>
                  </a:lnTo>
                  <a:lnTo>
                    <a:pt x="15990" y="12781"/>
                  </a:lnTo>
                  <a:lnTo>
                    <a:pt x="16860" y="13162"/>
                  </a:lnTo>
                  <a:lnTo>
                    <a:pt x="17785" y="13488"/>
                  </a:lnTo>
                  <a:lnTo>
                    <a:pt x="18764" y="13706"/>
                  </a:lnTo>
                  <a:lnTo>
                    <a:pt x="19199" y="13760"/>
                  </a:lnTo>
                  <a:lnTo>
                    <a:pt x="19797" y="13760"/>
                  </a:lnTo>
                  <a:lnTo>
                    <a:pt x="20015" y="13651"/>
                  </a:lnTo>
                  <a:lnTo>
                    <a:pt x="20178" y="13543"/>
                  </a:lnTo>
                  <a:lnTo>
                    <a:pt x="20341" y="13434"/>
                  </a:lnTo>
                  <a:lnTo>
                    <a:pt x="20450" y="13107"/>
                  </a:lnTo>
                  <a:lnTo>
                    <a:pt x="20504" y="12781"/>
                  </a:lnTo>
                  <a:lnTo>
                    <a:pt x="21157" y="9300"/>
                  </a:lnTo>
                  <a:lnTo>
                    <a:pt x="21375" y="7669"/>
                  </a:lnTo>
                  <a:lnTo>
                    <a:pt x="21483" y="6853"/>
                  </a:lnTo>
                  <a:lnTo>
                    <a:pt x="21483" y="5983"/>
                  </a:lnTo>
                  <a:lnTo>
                    <a:pt x="21429" y="5167"/>
                  </a:lnTo>
                  <a:lnTo>
                    <a:pt x="21211" y="4351"/>
                  </a:lnTo>
                  <a:lnTo>
                    <a:pt x="21103" y="3970"/>
                  </a:lnTo>
                  <a:lnTo>
                    <a:pt x="20939" y="3590"/>
                  </a:lnTo>
                  <a:lnTo>
                    <a:pt x="20722" y="3209"/>
                  </a:lnTo>
                  <a:lnTo>
                    <a:pt x="20450" y="2883"/>
                  </a:lnTo>
                  <a:lnTo>
                    <a:pt x="20124" y="2502"/>
                  </a:lnTo>
                  <a:lnTo>
                    <a:pt x="19743" y="2176"/>
                  </a:lnTo>
                  <a:lnTo>
                    <a:pt x="19362" y="1849"/>
                  </a:lnTo>
                  <a:lnTo>
                    <a:pt x="18873" y="1632"/>
                  </a:lnTo>
                  <a:lnTo>
                    <a:pt x="18438" y="1414"/>
                  </a:lnTo>
                  <a:lnTo>
                    <a:pt x="17948" y="1251"/>
                  </a:lnTo>
                  <a:lnTo>
                    <a:pt x="17459" y="1088"/>
                  </a:lnTo>
                  <a:lnTo>
                    <a:pt x="16915" y="979"/>
                  </a:lnTo>
                  <a:lnTo>
                    <a:pt x="15936" y="870"/>
                  </a:lnTo>
                  <a:lnTo>
                    <a:pt x="12836" y="870"/>
                  </a:lnTo>
                  <a:lnTo>
                    <a:pt x="12020" y="816"/>
                  </a:lnTo>
                  <a:lnTo>
                    <a:pt x="11204" y="762"/>
                  </a:lnTo>
                  <a:lnTo>
                    <a:pt x="10388" y="707"/>
                  </a:lnTo>
                  <a:lnTo>
                    <a:pt x="9572" y="762"/>
                  </a:lnTo>
                  <a:lnTo>
                    <a:pt x="9246" y="762"/>
                  </a:lnTo>
                  <a:lnTo>
                    <a:pt x="8920" y="707"/>
                  </a:lnTo>
                  <a:lnTo>
                    <a:pt x="8594" y="653"/>
                  </a:lnTo>
                  <a:lnTo>
                    <a:pt x="8267" y="490"/>
                  </a:lnTo>
                  <a:lnTo>
                    <a:pt x="7669" y="218"/>
                  </a:lnTo>
                  <a:lnTo>
                    <a:pt x="7343" y="109"/>
                  </a:lnTo>
                  <a:lnTo>
                    <a:pt x="7016" y="55"/>
                  </a:lnTo>
                  <a:lnTo>
                    <a:pt x="6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37;p64">
              <a:extLst>
                <a:ext uri="{FF2B5EF4-FFF2-40B4-BE49-F238E27FC236}">
                  <a16:creationId xmlns:a16="http://schemas.microsoft.com/office/drawing/2014/main" id="{542E7ED6-52F3-3BAA-CD55-572E002D7E6C}"/>
                </a:ext>
              </a:extLst>
            </p:cNvPr>
            <p:cNvSpPr/>
            <p:nvPr/>
          </p:nvSpPr>
          <p:spPr>
            <a:xfrm>
              <a:off x="1861370" y="2068285"/>
              <a:ext cx="880463" cy="569615"/>
            </a:xfrm>
            <a:custGeom>
              <a:avLst/>
              <a:gdLst/>
              <a:ahLst/>
              <a:cxnLst/>
              <a:rect l="l" t="t" r="r" b="b"/>
              <a:pathLst>
                <a:path w="22028" h="14251" extrusionOk="0">
                  <a:moveTo>
                    <a:pt x="6581" y="490"/>
                  </a:moveTo>
                  <a:lnTo>
                    <a:pt x="7016" y="545"/>
                  </a:lnTo>
                  <a:lnTo>
                    <a:pt x="7397" y="599"/>
                  </a:lnTo>
                  <a:lnTo>
                    <a:pt x="7832" y="708"/>
                  </a:lnTo>
                  <a:lnTo>
                    <a:pt x="8213" y="871"/>
                  </a:lnTo>
                  <a:lnTo>
                    <a:pt x="8811" y="1088"/>
                  </a:lnTo>
                  <a:lnTo>
                    <a:pt x="9137" y="1197"/>
                  </a:lnTo>
                  <a:lnTo>
                    <a:pt x="9464" y="1252"/>
                  </a:lnTo>
                  <a:lnTo>
                    <a:pt x="9899" y="1252"/>
                  </a:lnTo>
                  <a:lnTo>
                    <a:pt x="10280" y="1197"/>
                  </a:lnTo>
                  <a:lnTo>
                    <a:pt x="11204" y="1252"/>
                  </a:lnTo>
                  <a:lnTo>
                    <a:pt x="12183" y="1306"/>
                  </a:lnTo>
                  <a:lnTo>
                    <a:pt x="13108" y="1360"/>
                  </a:lnTo>
                  <a:lnTo>
                    <a:pt x="14902" y="1306"/>
                  </a:lnTo>
                  <a:lnTo>
                    <a:pt x="15773" y="1360"/>
                  </a:lnTo>
                  <a:lnTo>
                    <a:pt x="16697" y="1415"/>
                  </a:lnTo>
                  <a:lnTo>
                    <a:pt x="17567" y="1578"/>
                  </a:lnTo>
                  <a:lnTo>
                    <a:pt x="18383" y="1795"/>
                  </a:lnTo>
                  <a:lnTo>
                    <a:pt x="18818" y="1959"/>
                  </a:lnTo>
                  <a:lnTo>
                    <a:pt x="19199" y="2122"/>
                  </a:lnTo>
                  <a:lnTo>
                    <a:pt x="19580" y="2394"/>
                  </a:lnTo>
                  <a:lnTo>
                    <a:pt x="19961" y="2666"/>
                  </a:lnTo>
                  <a:lnTo>
                    <a:pt x="20287" y="2992"/>
                  </a:lnTo>
                  <a:lnTo>
                    <a:pt x="20559" y="3318"/>
                  </a:lnTo>
                  <a:lnTo>
                    <a:pt x="20831" y="3699"/>
                  </a:lnTo>
                  <a:lnTo>
                    <a:pt x="21048" y="4080"/>
                  </a:lnTo>
                  <a:lnTo>
                    <a:pt x="21211" y="4460"/>
                  </a:lnTo>
                  <a:lnTo>
                    <a:pt x="21320" y="4895"/>
                  </a:lnTo>
                  <a:lnTo>
                    <a:pt x="21375" y="5331"/>
                  </a:lnTo>
                  <a:lnTo>
                    <a:pt x="21429" y="5766"/>
                  </a:lnTo>
                  <a:lnTo>
                    <a:pt x="21483" y="6690"/>
                  </a:lnTo>
                  <a:lnTo>
                    <a:pt x="21429" y="7560"/>
                  </a:lnTo>
                  <a:lnTo>
                    <a:pt x="21320" y="8485"/>
                  </a:lnTo>
                  <a:lnTo>
                    <a:pt x="21157" y="9355"/>
                  </a:lnTo>
                  <a:lnTo>
                    <a:pt x="20831" y="11259"/>
                  </a:lnTo>
                  <a:lnTo>
                    <a:pt x="20668" y="12183"/>
                  </a:lnTo>
                  <a:lnTo>
                    <a:pt x="20504" y="13162"/>
                  </a:lnTo>
                  <a:lnTo>
                    <a:pt x="20450" y="13325"/>
                  </a:lnTo>
                  <a:lnTo>
                    <a:pt x="20341" y="13489"/>
                  </a:lnTo>
                  <a:lnTo>
                    <a:pt x="20178" y="13597"/>
                  </a:lnTo>
                  <a:lnTo>
                    <a:pt x="20069" y="13652"/>
                  </a:lnTo>
                  <a:lnTo>
                    <a:pt x="19689" y="13761"/>
                  </a:lnTo>
                  <a:lnTo>
                    <a:pt x="19308" y="13706"/>
                  </a:lnTo>
                  <a:lnTo>
                    <a:pt x="18546" y="13543"/>
                  </a:lnTo>
                  <a:lnTo>
                    <a:pt x="17785" y="13325"/>
                  </a:lnTo>
                  <a:lnTo>
                    <a:pt x="17024" y="13053"/>
                  </a:lnTo>
                  <a:lnTo>
                    <a:pt x="16262" y="12727"/>
                  </a:lnTo>
                  <a:lnTo>
                    <a:pt x="15501" y="12346"/>
                  </a:lnTo>
                  <a:lnTo>
                    <a:pt x="14848" y="11911"/>
                  </a:lnTo>
                  <a:lnTo>
                    <a:pt x="14141" y="11422"/>
                  </a:lnTo>
                  <a:lnTo>
                    <a:pt x="13488" y="10932"/>
                  </a:lnTo>
                  <a:lnTo>
                    <a:pt x="12890" y="10389"/>
                  </a:lnTo>
                  <a:lnTo>
                    <a:pt x="12292" y="9790"/>
                  </a:lnTo>
                  <a:lnTo>
                    <a:pt x="11694" y="9083"/>
                  </a:lnTo>
                  <a:lnTo>
                    <a:pt x="11150" y="8322"/>
                  </a:lnTo>
                  <a:lnTo>
                    <a:pt x="10660" y="7560"/>
                  </a:lnTo>
                  <a:lnTo>
                    <a:pt x="10171" y="6745"/>
                  </a:lnTo>
                  <a:lnTo>
                    <a:pt x="9790" y="5874"/>
                  </a:lnTo>
                  <a:lnTo>
                    <a:pt x="9464" y="5004"/>
                  </a:lnTo>
                  <a:lnTo>
                    <a:pt x="9246" y="4080"/>
                  </a:lnTo>
                  <a:lnTo>
                    <a:pt x="9029" y="3155"/>
                  </a:lnTo>
                  <a:lnTo>
                    <a:pt x="8974" y="3046"/>
                  </a:lnTo>
                  <a:lnTo>
                    <a:pt x="8866" y="2992"/>
                  </a:lnTo>
                  <a:lnTo>
                    <a:pt x="8648" y="2992"/>
                  </a:lnTo>
                  <a:lnTo>
                    <a:pt x="8050" y="3318"/>
                  </a:lnTo>
                  <a:lnTo>
                    <a:pt x="7451" y="3645"/>
                  </a:lnTo>
                  <a:lnTo>
                    <a:pt x="6853" y="3971"/>
                  </a:lnTo>
                  <a:lnTo>
                    <a:pt x="6309" y="4352"/>
                  </a:lnTo>
                  <a:lnTo>
                    <a:pt x="5765" y="4787"/>
                  </a:lnTo>
                  <a:lnTo>
                    <a:pt x="5222" y="5222"/>
                  </a:lnTo>
                  <a:lnTo>
                    <a:pt x="4732" y="5711"/>
                  </a:lnTo>
                  <a:lnTo>
                    <a:pt x="4243" y="6201"/>
                  </a:lnTo>
                  <a:lnTo>
                    <a:pt x="3808" y="6745"/>
                  </a:lnTo>
                  <a:lnTo>
                    <a:pt x="3372" y="7288"/>
                  </a:lnTo>
                  <a:lnTo>
                    <a:pt x="2992" y="7832"/>
                  </a:lnTo>
                  <a:lnTo>
                    <a:pt x="2665" y="8431"/>
                  </a:lnTo>
                  <a:lnTo>
                    <a:pt x="2502" y="8703"/>
                  </a:lnTo>
                  <a:lnTo>
                    <a:pt x="2393" y="8866"/>
                  </a:lnTo>
                  <a:lnTo>
                    <a:pt x="2285" y="8974"/>
                  </a:lnTo>
                  <a:lnTo>
                    <a:pt x="2176" y="8920"/>
                  </a:lnTo>
                  <a:lnTo>
                    <a:pt x="2013" y="8811"/>
                  </a:lnTo>
                  <a:lnTo>
                    <a:pt x="1795" y="8594"/>
                  </a:lnTo>
                  <a:lnTo>
                    <a:pt x="1360" y="8104"/>
                  </a:lnTo>
                  <a:lnTo>
                    <a:pt x="1034" y="7560"/>
                  </a:lnTo>
                  <a:lnTo>
                    <a:pt x="762" y="7017"/>
                  </a:lnTo>
                  <a:lnTo>
                    <a:pt x="599" y="6364"/>
                  </a:lnTo>
                  <a:lnTo>
                    <a:pt x="544" y="5766"/>
                  </a:lnTo>
                  <a:lnTo>
                    <a:pt x="544" y="5113"/>
                  </a:lnTo>
                  <a:lnTo>
                    <a:pt x="707" y="4515"/>
                  </a:lnTo>
                  <a:lnTo>
                    <a:pt x="871" y="3916"/>
                  </a:lnTo>
                  <a:lnTo>
                    <a:pt x="1143" y="3318"/>
                  </a:lnTo>
                  <a:lnTo>
                    <a:pt x="1523" y="2774"/>
                  </a:lnTo>
                  <a:lnTo>
                    <a:pt x="2013" y="2230"/>
                  </a:lnTo>
                  <a:lnTo>
                    <a:pt x="2557" y="1741"/>
                  </a:lnTo>
                  <a:lnTo>
                    <a:pt x="3155" y="1360"/>
                  </a:lnTo>
                  <a:lnTo>
                    <a:pt x="3753" y="1034"/>
                  </a:lnTo>
                  <a:lnTo>
                    <a:pt x="4460" y="816"/>
                  </a:lnTo>
                  <a:lnTo>
                    <a:pt x="5167" y="599"/>
                  </a:lnTo>
                  <a:lnTo>
                    <a:pt x="5874" y="545"/>
                  </a:lnTo>
                  <a:lnTo>
                    <a:pt x="6581" y="490"/>
                  </a:lnTo>
                  <a:close/>
                  <a:moveTo>
                    <a:pt x="5983" y="1"/>
                  </a:moveTo>
                  <a:lnTo>
                    <a:pt x="5222" y="55"/>
                  </a:lnTo>
                  <a:lnTo>
                    <a:pt x="4515" y="218"/>
                  </a:lnTo>
                  <a:lnTo>
                    <a:pt x="3753" y="490"/>
                  </a:lnTo>
                  <a:lnTo>
                    <a:pt x="3046" y="762"/>
                  </a:lnTo>
                  <a:lnTo>
                    <a:pt x="2393" y="1197"/>
                  </a:lnTo>
                  <a:lnTo>
                    <a:pt x="1795" y="1687"/>
                  </a:lnTo>
                  <a:lnTo>
                    <a:pt x="1251" y="2230"/>
                  </a:lnTo>
                  <a:lnTo>
                    <a:pt x="871" y="2774"/>
                  </a:lnTo>
                  <a:lnTo>
                    <a:pt x="544" y="3373"/>
                  </a:lnTo>
                  <a:lnTo>
                    <a:pt x="272" y="4025"/>
                  </a:lnTo>
                  <a:lnTo>
                    <a:pt x="109" y="4678"/>
                  </a:lnTo>
                  <a:lnTo>
                    <a:pt x="0" y="5331"/>
                  </a:lnTo>
                  <a:lnTo>
                    <a:pt x="0" y="5983"/>
                  </a:lnTo>
                  <a:lnTo>
                    <a:pt x="109" y="6636"/>
                  </a:lnTo>
                  <a:lnTo>
                    <a:pt x="327" y="7343"/>
                  </a:lnTo>
                  <a:lnTo>
                    <a:pt x="599" y="7941"/>
                  </a:lnTo>
                  <a:lnTo>
                    <a:pt x="979" y="8485"/>
                  </a:lnTo>
                  <a:lnTo>
                    <a:pt x="1414" y="8974"/>
                  </a:lnTo>
                  <a:lnTo>
                    <a:pt x="1904" y="9410"/>
                  </a:lnTo>
                  <a:lnTo>
                    <a:pt x="2176" y="9518"/>
                  </a:lnTo>
                  <a:lnTo>
                    <a:pt x="2448" y="9518"/>
                  </a:lnTo>
                  <a:lnTo>
                    <a:pt x="2665" y="9355"/>
                  </a:lnTo>
                  <a:lnTo>
                    <a:pt x="2883" y="9138"/>
                  </a:lnTo>
                  <a:lnTo>
                    <a:pt x="3264" y="8485"/>
                  </a:lnTo>
                  <a:lnTo>
                    <a:pt x="3644" y="7832"/>
                  </a:lnTo>
                  <a:lnTo>
                    <a:pt x="4188" y="7125"/>
                  </a:lnTo>
                  <a:lnTo>
                    <a:pt x="4732" y="6473"/>
                  </a:lnTo>
                  <a:lnTo>
                    <a:pt x="5330" y="5874"/>
                  </a:lnTo>
                  <a:lnTo>
                    <a:pt x="5983" y="5276"/>
                  </a:lnTo>
                  <a:lnTo>
                    <a:pt x="6636" y="4787"/>
                  </a:lnTo>
                  <a:lnTo>
                    <a:pt x="7397" y="4297"/>
                  </a:lnTo>
                  <a:lnTo>
                    <a:pt x="8104" y="3862"/>
                  </a:lnTo>
                  <a:lnTo>
                    <a:pt x="8598" y="3632"/>
                  </a:lnTo>
                  <a:lnTo>
                    <a:pt x="8702" y="4188"/>
                  </a:lnTo>
                  <a:lnTo>
                    <a:pt x="8974" y="5059"/>
                  </a:lnTo>
                  <a:lnTo>
                    <a:pt x="9246" y="5929"/>
                  </a:lnTo>
                  <a:lnTo>
                    <a:pt x="9627" y="6745"/>
                  </a:lnTo>
                  <a:lnTo>
                    <a:pt x="10008" y="7506"/>
                  </a:lnTo>
                  <a:lnTo>
                    <a:pt x="10497" y="8267"/>
                  </a:lnTo>
                  <a:lnTo>
                    <a:pt x="10987" y="9029"/>
                  </a:lnTo>
                  <a:lnTo>
                    <a:pt x="11530" y="9736"/>
                  </a:lnTo>
                  <a:lnTo>
                    <a:pt x="12129" y="10389"/>
                  </a:lnTo>
                  <a:lnTo>
                    <a:pt x="12781" y="10987"/>
                  </a:lnTo>
                  <a:lnTo>
                    <a:pt x="13488" y="11585"/>
                  </a:lnTo>
                  <a:lnTo>
                    <a:pt x="14195" y="12129"/>
                  </a:lnTo>
                  <a:lnTo>
                    <a:pt x="14957" y="12564"/>
                  </a:lnTo>
                  <a:lnTo>
                    <a:pt x="15718" y="12999"/>
                  </a:lnTo>
                  <a:lnTo>
                    <a:pt x="16534" y="13434"/>
                  </a:lnTo>
                  <a:lnTo>
                    <a:pt x="17404" y="13761"/>
                  </a:lnTo>
                  <a:lnTo>
                    <a:pt x="18220" y="14032"/>
                  </a:lnTo>
                  <a:lnTo>
                    <a:pt x="19145" y="14250"/>
                  </a:lnTo>
                  <a:lnTo>
                    <a:pt x="19852" y="14250"/>
                  </a:lnTo>
                  <a:lnTo>
                    <a:pt x="20178" y="14196"/>
                  </a:lnTo>
                  <a:lnTo>
                    <a:pt x="20504" y="14087"/>
                  </a:lnTo>
                  <a:lnTo>
                    <a:pt x="20668" y="13924"/>
                  </a:lnTo>
                  <a:lnTo>
                    <a:pt x="20831" y="13761"/>
                  </a:lnTo>
                  <a:lnTo>
                    <a:pt x="20994" y="13380"/>
                  </a:lnTo>
                  <a:lnTo>
                    <a:pt x="21103" y="12945"/>
                  </a:lnTo>
                  <a:lnTo>
                    <a:pt x="21157" y="12564"/>
                  </a:lnTo>
                  <a:lnTo>
                    <a:pt x="21538" y="10443"/>
                  </a:lnTo>
                  <a:lnTo>
                    <a:pt x="21864" y="8539"/>
                  </a:lnTo>
                  <a:lnTo>
                    <a:pt x="21973" y="7560"/>
                  </a:lnTo>
                  <a:lnTo>
                    <a:pt x="22027" y="6581"/>
                  </a:lnTo>
                  <a:lnTo>
                    <a:pt x="21973" y="5602"/>
                  </a:lnTo>
                  <a:lnTo>
                    <a:pt x="21918" y="5113"/>
                  </a:lnTo>
                  <a:lnTo>
                    <a:pt x="21810" y="4678"/>
                  </a:lnTo>
                  <a:lnTo>
                    <a:pt x="21647" y="4243"/>
                  </a:lnTo>
                  <a:lnTo>
                    <a:pt x="21483" y="3753"/>
                  </a:lnTo>
                  <a:lnTo>
                    <a:pt x="21266" y="3373"/>
                  </a:lnTo>
                  <a:lnTo>
                    <a:pt x="20939" y="2938"/>
                  </a:lnTo>
                  <a:lnTo>
                    <a:pt x="20613" y="2502"/>
                  </a:lnTo>
                  <a:lnTo>
                    <a:pt x="20178" y="2176"/>
                  </a:lnTo>
                  <a:lnTo>
                    <a:pt x="19797" y="1850"/>
                  </a:lnTo>
                  <a:lnTo>
                    <a:pt x="19308" y="1578"/>
                  </a:lnTo>
                  <a:lnTo>
                    <a:pt x="18873" y="1415"/>
                  </a:lnTo>
                  <a:lnTo>
                    <a:pt x="18383" y="1197"/>
                  </a:lnTo>
                  <a:lnTo>
                    <a:pt x="17839" y="1088"/>
                  </a:lnTo>
                  <a:lnTo>
                    <a:pt x="17350" y="980"/>
                  </a:lnTo>
                  <a:lnTo>
                    <a:pt x="16262" y="871"/>
                  </a:lnTo>
                  <a:lnTo>
                    <a:pt x="15229" y="816"/>
                  </a:lnTo>
                  <a:lnTo>
                    <a:pt x="13108" y="816"/>
                  </a:lnTo>
                  <a:lnTo>
                    <a:pt x="12183" y="762"/>
                  </a:lnTo>
                  <a:lnTo>
                    <a:pt x="11313" y="708"/>
                  </a:lnTo>
                  <a:lnTo>
                    <a:pt x="10008" y="708"/>
                  </a:lnTo>
                  <a:lnTo>
                    <a:pt x="9573" y="762"/>
                  </a:lnTo>
                  <a:lnTo>
                    <a:pt x="9192" y="708"/>
                  </a:lnTo>
                  <a:lnTo>
                    <a:pt x="8866" y="545"/>
                  </a:lnTo>
                  <a:lnTo>
                    <a:pt x="8213" y="273"/>
                  </a:lnTo>
                  <a:lnTo>
                    <a:pt x="7887" y="164"/>
                  </a:lnTo>
                  <a:lnTo>
                    <a:pt x="7506" y="55"/>
                  </a:lnTo>
                  <a:lnTo>
                    <a:pt x="67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38;p64">
              <a:extLst>
                <a:ext uri="{FF2B5EF4-FFF2-40B4-BE49-F238E27FC236}">
                  <a16:creationId xmlns:a16="http://schemas.microsoft.com/office/drawing/2014/main" id="{71C526CE-D560-09AB-0FFE-FFB63301047C}"/>
                </a:ext>
              </a:extLst>
            </p:cNvPr>
            <p:cNvSpPr/>
            <p:nvPr/>
          </p:nvSpPr>
          <p:spPr>
            <a:xfrm>
              <a:off x="2641788" y="2859575"/>
              <a:ext cx="884779" cy="1415223"/>
            </a:xfrm>
            <a:custGeom>
              <a:avLst/>
              <a:gdLst/>
              <a:ahLst/>
              <a:cxnLst/>
              <a:rect l="l" t="t" r="r" b="b"/>
              <a:pathLst>
                <a:path w="22136" h="35407" extrusionOk="0">
                  <a:moveTo>
                    <a:pt x="19253" y="0"/>
                  </a:moveTo>
                  <a:lnTo>
                    <a:pt x="19090" y="55"/>
                  </a:lnTo>
                  <a:lnTo>
                    <a:pt x="18927" y="218"/>
                  </a:lnTo>
                  <a:lnTo>
                    <a:pt x="18818" y="436"/>
                  </a:lnTo>
                  <a:lnTo>
                    <a:pt x="18764" y="653"/>
                  </a:lnTo>
                  <a:lnTo>
                    <a:pt x="18546" y="1415"/>
                  </a:lnTo>
                  <a:lnTo>
                    <a:pt x="18438" y="2176"/>
                  </a:lnTo>
                  <a:lnTo>
                    <a:pt x="18438" y="2937"/>
                  </a:lnTo>
                  <a:lnTo>
                    <a:pt x="18492" y="3753"/>
                  </a:lnTo>
                  <a:lnTo>
                    <a:pt x="18438" y="3046"/>
                  </a:lnTo>
                  <a:lnTo>
                    <a:pt x="18329" y="2339"/>
                  </a:lnTo>
                  <a:lnTo>
                    <a:pt x="18220" y="1632"/>
                  </a:lnTo>
                  <a:lnTo>
                    <a:pt x="18003" y="925"/>
                  </a:lnTo>
                  <a:lnTo>
                    <a:pt x="17948" y="708"/>
                  </a:lnTo>
                  <a:lnTo>
                    <a:pt x="17839" y="544"/>
                  </a:lnTo>
                  <a:lnTo>
                    <a:pt x="17676" y="381"/>
                  </a:lnTo>
                  <a:lnTo>
                    <a:pt x="17459" y="327"/>
                  </a:lnTo>
                  <a:lnTo>
                    <a:pt x="17350" y="327"/>
                  </a:lnTo>
                  <a:lnTo>
                    <a:pt x="17187" y="381"/>
                  </a:lnTo>
                  <a:lnTo>
                    <a:pt x="17078" y="490"/>
                  </a:lnTo>
                  <a:lnTo>
                    <a:pt x="17024" y="599"/>
                  </a:lnTo>
                  <a:lnTo>
                    <a:pt x="16915" y="925"/>
                  </a:lnTo>
                  <a:lnTo>
                    <a:pt x="16860" y="1306"/>
                  </a:lnTo>
                  <a:lnTo>
                    <a:pt x="16845" y="2069"/>
                  </a:lnTo>
                  <a:lnTo>
                    <a:pt x="16752" y="1741"/>
                  </a:lnTo>
                  <a:lnTo>
                    <a:pt x="16588" y="1197"/>
                  </a:lnTo>
                  <a:lnTo>
                    <a:pt x="16480" y="925"/>
                  </a:lnTo>
                  <a:lnTo>
                    <a:pt x="16371" y="762"/>
                  </a:lnTo>
                  <a:lnTo>
                    <a:pt x="16208" y="599"/>
                  </a:lnTo>
                  <a:lnTo>
                    <a:pt x="16045" y="544"/>
                  </a:lnTo>
                  <a:lnTo>
                    <a:pt x="15881" y="599"/>
                  </a:lnTo>
                  <a:lnTo>
                    <a:pt x="15773" y="653"/>
                  </a:lnTo>
                  <a:lnTo>
                    <a:pt x="15610" y="762"/>
                  </a:lnTo>
                  <a:lnTo>
                    <a:pt x="15555" y="925"/>
                  </a:lnTo>
                  <a:lnTo>
                    <a:pt x="15446" y="1251"/>
                  </a:lnTo>
                  <a:lnTo>
                    <a:pt x="15446" y="1578"/>
                  </a:lnTo>
                  <a:lnTo>
                    <a:pt x="15283" y="4406"/>
                  </a:lnTo>
                  <a:lnTo>
                    <a:pt x="15066" y="2937"/>
                  </a:lnTo>
                  <a:lnTo>
                    <a:pt x="14739" y="1469"/>
                  </a:lnTo>
                  <a:lnTo>
                    <a:pt x="14685" y="1197"/>
                  </a:lnTo>
                  <a:lnTo>
                    <a:pt x="14522" y="979"/>
                  </a:lnTo>
                  <a:lnTo>
                    <a:pt x="14359" y="816"/>
                  </a:lnTo>
                  <a:lnTo>
                    <a:pt x="14087" y="816"/>
                  </a:lnTo>
                  <a:lnTo>
                    <a:pt x="13924" y="871"/>
                  </a:lnTo>
                  <a:lnTo>
                    <a:pt x="13815" y="1088"/>
                  </a:lnTo>
                  <a:lnTo>
                    <a:pt x="13760" y="1306"/>
                  </a:lnTo>
                  <a:lnTo>
                    <a:pt x="13706" y="1523"/>
                  </a:lnTo>
                  <a:lnTo>
                    <a:pt x="13543" y="2992"/>
                  </a:lnTo>
                  <a:lnTo>
                    <a:pt x="13488" y="4460"/>
                  </a:lnTo>
                  <a:lnTo>
                    <a:pt x="13434" y="7397"/>
                  </a:lnTo>
                  <a:lnTo>
                    <a:pt x="13434" y="10334"/>
                  </a:lnTo>
                  <a:lnTo>
                    <a:pt x="13434" y="13271"/>
                  </a:lnTo>
                  <a:lnTo>
                    <a:pt x="13380" y="14685"/>
                  </a:lnTo>
                  <a:lnTo>
                    <a:pt x="13271" y="16099"/>
                  </a:lnTo>
                  <a:lnTo>
                    <a:pt x="13162" y="17567"/>
                  </a:lnTo>
                  <a:lnTo>
                    <a:pt x="12999" y="18982"/>
                  </a:lnTo>
                  <a:lnTo>
                    <a:pt x="12836" y="20450"/>
                  </a:lnTo>
                  <a:lnTo>
                    <a:pt x="12618" y="21864"/>
                  </a:lnTo>
                  <a:lnTo>
                    <a:pt x="12074" y="24692"/>
                  </a:lnTo>
                  <a:lnTo>
                    <a:pt x="11966" y="25182"/>
                  </a:lnTo>
                  <a:lnTo>
                    <a:pt x="11748" y="25617"/>
                  </a:lnTo>
                  <a:lnTo>
                    <a:pt x="11585" y="25834"/>
                  </a:lnTo>
                  <a:lnTo>
                    <a:pt x="11422" y="25997"/>
                  </a:lnTo>
                  <a:lnTo>
                    <a:pt x="11204" y="26106"/>
                  </a:lnTo>
                  <a:lnTo>
                    <a:pt x="10987" y="26161"/>
                  </a:lnTo>
                  <a:lnTo>
                    <a:pt x="10769" y="26161"/>
                  </a:lnTo>
                  <a:lnTo>
                    <a:pt x="10552" y="26106"/>
                  </a:lnTo>
                  <a:lnTo>
                    <a:pt x="10334" y="26052"/>
                  </a:lnTo>
                  <a:lnTo>
                    <a:pt x="10171" y="25889"/>
                  </a:lnTo>
                  <a:lnTo>
                    <a:pt x="9844" y="25508"/>
                  </a:lnTo>
                  <a:lnTo>
                    <a:pt x="9573" y="25127"/>
                  </a:lnTo>
                  <a:lnTo>
                    <a:pt x="8866" y="23822"/>
                  </a:lnTo>
                  <a:lnTo>
                    <a:pt x="8213" y="22408"/>
                  </a:lnTo>
                  <a:lnTo>
                    <a:pt x="7615" y="20994"/>
                  </a:lnTo>
                  <a:lnTo>
                    <a:pt x="7125" y="19580"/>
                  </a:lnTo>
                  <a:lnTo>
                    <a:pt x="0" y="22625"/>
                  </a:lnTo>
                  <a:lnTo>
                    <a:pt x="0" y="22734"/>
                  </a:lnTo>
                  <a:lnTo>
                    <a:pt x="0" y="22897"/>
                  </a:lnTo>
                  <a:lnTo>
                    <a:pt x="109" y="23115"/>
                  </a:lnTo>
                  <a:lnTo>
                    <a:pt x="490" y="24203"/>
                  </a:lnTo>
                  <a:lnTo>
                    <a:pt x="816" y="25236"/>
                  </a:lnTo>
                  <a:lnTo>
                    <a:pt x="1197" y="26269"/>
                  </a:lnTo>
                  <a:lnTo>
                    <a:pt x="1578" y="27303"/>
                  </a:lnTo>
                  <a:lnTo>
                    <a:pt x="2013" y="28336"/>
                  </a:lnTo>
                  <a:lnTo>
                    <a:pt x="2502" y="29315"/>
                  </a:lnTo>
                  <a:lnTo>
                    <a:pt x="2829" y="29750"/>
                  </a:lnTo>
                  <a:lnTo>
                    <a:pt x="3155" y="30240"/>
                  </a:lnTo>
                  <a:lnTo>
                    <a:pt x="3481" y="30675"/>
                  </a:lnTo>
                  <a:lnTo>
                    <a:pt x="3916" y="31110"/>
                  </a:lnTo>
                  <a:lnTo>
                    <a:pt x="4406" y="31654"/>
                  </a:lnTo>
                  <a:lnTo>
                    <a:pt x="4950" y="32143"/>
                  </a:lnTo>
                  <a:lnTo>
                    <a:pt x="5494" y="32633"/>
                  </a:lnTo>
                  <a:lnTo>
                    <a:pt x="6092" y="33122"/>
                  </a:lnTo>
                  <a:lnTo>
                    <a:pt x="6690" y="33557"/>
                  </a:lnTo>
                  <a:lnTo>
                    <a:pt x="7288" y="33938"/>
                  </a:lnTo>
                  <a:lnTo>
                    <a:pt x="7995" y="34319"/>
                  </a:lnTo>
                  <a:lnTo>
                    <a:pt x="8648" y="34591"/>
                  </a:lnTo>
                  <a:lnTo>
                    <a:pt x="9355" y="34862"/>
                  </a:lnTo>
                  <a:lnTo>
                    <a:pt x="10116" y="35080"/>
                  </a:lnTo>
                  <a:lnTo>
                    <a:pt x="10878" y="35243"/>
                  </a:lnTo>
                  <a:lnTo>
                    <a:pt x="11585" y="35352"/>
                  </a:lnTo>
                  <a:lnTo>
                    <a:pt x="12346" y="35406"/>
                  </a:lnTo>
                  <a:lnTo>
                    <a:pt x="13108" y="35406"/>
                  </a:lnTo>
                  <a:lnTo>
                    <a:pt x="13869" y="35352"/>
                  </a:lnTo>
                  <a:lnTo>
                    <a:pt x="14576" y="35243"/>
                  </a:lnTo>
                  <a:lnTo>
                    <a:pt x="15338" y="35026"/>
                  </a:lnTo>
                  <a:lnTo>
                    <a:pt x="15990" y="34754"/>
                  </a:lnTo>
                  <a:lnTo>
                    <a:pt x="16697" y="34373"/>
                  </a:lnTo>
                  <a:lnTo>
                    <a:pt x="17350" y="33938"/>
                  </a:lnTo>
                  <a:lnTo>
                    <a:pt x="17731" y="33612"/>
                  </a:lnTo>
                  <a:lnTo>
                    <a:pt x="18111" y="33231"/>
                  </a:lnTo>
                  <a:lnTo>
                    <a:pt x="18438" y="32850"/>
                  </a:lnTo>
                  <a:lnTo>
                    <a:pt x="18764" y="32469"/>
                  </a:lnTo>
                  <a:lnTo>
                    <a:pt x="19362" y="31599"/>
                  </a:lnTo>
                  <a:lnTo>
                    <a:pt x="19797" y="30620"/>
                  </a:lnTo>
                  <a:lnTo>
                    <a:pt x="20232" y="29641"/>
                  </a:lnTo>
                  <a:lnTo>
                    <a:pt x="20559" y="28662"/>
                  </a:lnTo>
                  <a:lnTo>
                    <a:pt x="20831" y="27575"/>
                  </a:lnTo>
                  <a:lnTo>
                    <a:pt x="21048" y="26541"/>
                  </a:lnTo>
                  <a:lnTo>
                    <a:pt x="21320" y="24964"/>
                  </a:lnTo>
                  <a:lnTo>
                    <a:pt x="21592" y="23332"/>
                  </a:lnTo>
                  <a:lnTo>
                    <a:pt x="21810" y="21755"/>
                  </a:lnTo>
                  <a:lnTo>
                    <a:pt x="21918" y="20124"/>
                  </a:lnTo>
                  <a:lnTo>
                    <a:pt x="22027" y="18492"/>
                  </a:lnTo>
                  <a:lnTo>
                    <a:pt x="22082" y="16860"/>
                  </a:lnTo>
                  <a:lnTo>
                    <a:pt x="22136" y="15283"/>
                  </a:lnTo>
                  <a:lnTo>
                    <a:pt x="22082" y="13652"/>
                  </a:lnTo>
                  <a:lnTo>
                    <a:pt x="21973" y="12020"/>
                  </a:lnTo>
                  <a:lnTo>
                    <a:pt x="21864" y="10388"/>
                  </a:lnTo>
                  <a:lnTo>
                    <a:pt x="21646" y="8757"/>
                  </a:lnTo>
                  <a:lnTo>
                    <a:pt x="21429" y="7180"/>
                  </a:lnTo>
                  <a:lnTo>
                    <a:pt x="21157" y="5548"/>
                  </a:lnTo>
                  <a:lnTo>
                    <a:pt x="20831" y="3971"/>
                  </a:lnTo>
                  <a:lnTo>
                    <a:pt x="20504" y="2393"/>
                  </a:lnTo>
                  <a:lnTo>
                    <a:pt x="20069" y="816"/>
                  </a:lnTo>
                  <a:lnTo>
                    <a:pt x="19960" y="490"/>
                  </a:lnTo>
                  <a:lnTo>
                    <a:pt x="19797" y="218"/>
                  </a:lnTo>
                  <a:lnTo>
                    <a:pt x="19689" y="109"/>
                  </a:lnTo>
                  <a:lnTo>
                    <a:pt x="195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39;p64">
              <a:extLst>
                <a:ext uri="{FF2B5EF4-FFF2-40B4-BE49-F238E27FC236}">
                  <a16:creationId xmlns:a16="http://schemas.microsoft.com/office/drawing/2014/main" id="{5E722F21-67F6-F6AE-94F3-03D0F449E752}"/>
                </a:ext>
              </a:extLst>
            </p:cNvPr>
            <p:cNvSpPr/>
            <p:nvPr/>
          </p:nvSpPr>
          <p:spPr>
            <a:xfrm>
              <a:off x="2641788" y="2859575"/>
              <a:ext cx="884779" cy="1415223"/>
            </a:xfrm>
            <a:custGeom>
              <a:avLst/>
              <a:gdLst/>
              <a:ahLst/>
              <a:cxnLst/>
              <a:rect l="l" t="t" r="r" b="b"/>
              <a:pathLst>
                <a:path w="22136" h="35407" fill="none" extrusionOk="0">
                  <a:moveTo>
                    <a:pt x="0" y="22625"/>
                  </a:moveTo>
                  <a:lnTo>
                    <a:pt x="0" y="22625"/>
                  </a:lnTo>
                  <a:lnTo>
                    <a:pt x="0" y="22734"/>
                  </a:lnTo>
                  <a:lnTo>
                    <a:pt x="0" y="22897"/>
                  </a:lnTo>
                  <a:lnTo>
                    <a:pt x="109" y="23115"/>
                  </a:lnTo>
                  <a:lnTo>
                    <a:pt x="109" y="23115"/>
                  </a:lnTo>
                  <a:lnTo>
                    <a:pt x="490" y="24203"/>
                  </a:lnTo>
                  <a:lnTo>
                    <a:pt x="816" y="25236"/>
                  </a:lnTo>
                  <a:lnTo>
                    <a:pt x="1197" y="26269"/>
                  </a:lnTo>
                  <a:lnTo>
                    <a:pt x="1578" y="27303"/>
                  </a:lnTo>
                  <a:lnTo>
                    <a:pt x="2013" y="28336"/>
                  </a:lnTo>
                  <a:lnTo>
                    <a:pt x="2502" y="29315"/>
                  </a:lnTo>
                  <a:lnTo>
                    <a:pt x="2829" y="29750"/>
                  </a:lnTo>
                  <a:lnTo>
                    <a:pt x="3155" y="30240"/>
                  </a:lnTo>
                  <a:lnTo>
                    <a:pt x="3481" y="30675"/>
                  </a:lnTo>
                  <a:lnTo>
                    <a:pt x="3916" y="31110"/>
                  </a:lnTo>
                  <a:lnTo>
                    <a:pt x="3916" y="31110"/>
                  </a:lnTo>
                  <a:lnTo>
                    <a:pt x="4406" y="31654"/>
                  </a:lnTo>
                  <a:lnTo>
                    <a:pt x="4950" y="32143"/>
                  </a:lnTo>
                  <a:lnTo>
                    <a:pt x="5494" y="32633"/>
                  </a:lnTo>
                  <a:lnTo>
                    <a:pt x="6092" y="33122"/>
                  </a:lnTo>
                  <a:lnTo>
                    <a:pt x="6092" y="33122"/>
                  </a:lnTo>
                  <a:lnTo>
                    <a:pt x="6690" y="33557"/>
                  </a:lnTo>
                  <a:lnTo>
                    <a:pt x="7288" y="33938"/>
                  </a:lnTo>
                  <a:lnTo>
                    <a:pt x="7995" y="34319"/>
                  </a:lnTo>
                  <a:lnTo>
                    <a:pt x="8648" y="34591"/>
                  </a:lnTo>
                  <a:lnTo>
                    <a:pt x="9355" y="34862"/>
                  </a:lnTo>
                  <a:lnTo>
                    <a:pt x="10116" y="35080"/>
                  </a:lnTo>
                  <a:lnTo>
                    <a:pt x="10878" y="35243"/>
                  </a:lnTo>
                  <a:lnTo>
                    <a:pt x="11585" y="35352"/>
                  </a:lnTo>
                  <a:lnTo>
                    <a:pt x="12346" y="35406"/>
                  </a:lnTo>
                  <a:lnTo>
                    <a:pt x="13108" y="35406"/>
                  </a:lnTo>
                  <a:lnTo>
                    <a:pt x="13869" y="35352"/>
                  </a:lnTo>
                  <a:lnTo>
                    <a:pt x="14576" y="35243"/>
                  </a:lnTo>
                  <a:lnTo>
                    <a:pt x="15338" y="35026"/>
                  </a:lnTo>
                  <a:lnTo>
                    <a:pt x="15990" y="34754"/>
                  </a:lnTo>
                  <a:lnTo>
                    <a:pt x="16697" y="34373"/>
                  </a:lnTo>
                  <a:lnTo>
                    <a:pt x="17350" y="33938"/>
                  </a:lnTo>
                  <a:lnTo>
                    <a:pt x="17350" y="33938"/>
                  </a:lnTo>
                  <a:lnTo>
                    <a:pt x="17731" y="33612"/>
                  </a:lnTo>
                  <a:lnTo>
                    <a:pt x="18111" y="33231"/>
                  </a:lnTo>
                  <a:lnTo>
                    <a:pt x="18438" y="32850"/>
                  </a:lnTo>
                  <a:lnTo>
                    <a:pt x="18764" y="32469"/>
                  </a:lnTo>
                  <a:lnTo>
                    <a:pt x="19362" y="31599"/>
                  </a:lnTo>
                  <a:lnTo>
                    <a:pt x="19797" y="30620"/>
                  </a:lnTo>
                  <a:lnTo>
                    <a:pt x="20232" y="29641"/>
                  </a:lnTo>
                  <a:lnTo>
                    <a:pt x="20559" y="28662"/>
                  </a:lnTo>
                  <a:lnTo>
                    <a:pt x="20831" y="27575"/>
                  </a:lnTo>
                  <a:lnTo>
                    <a:pt x="21048" y="26541"/>
                  </a:lnTo>
                  <a:lnTo>
                    <a:pt x="21048" y="26541"/>
                  </a:lnTo>
                  <a:lnTo>
                    <a:pt x="21320" y="24964"/>
                  </a:lnTo>
                  <a:lnTo>
                    <a:pt x="21592" y="23332"/>
                  </a:lnTo>
                  <a:lnTo>
                    <a:pt x="21810" y="21755"/>
                  </a:lnTo>
                  <a:lnTo>
                    <a:pt x="21918" y="20124"/>
                  </a:lnTo>
                  <a:lnTo>
                    <a:pt x="22027" y="18492"/>
                  </a:lnTo>
                  <a:lnTo>
                    <a:pt x="22082" y="16860"/>
                  </a:lnTo>
                  <a:lnTo>
                    <a:pt x="22136" y="15283"/>
                  </a:lnTo>
                  <a:lnTo>
                    <a:pt x="22082" y="13652"/>
                  </a:lnTo>
                  <a:lnTo>
                    <a:pt x="21973" y="12020"/>
                  </a:lnTo>
                  <a:lnTo>
                    <a:pt x="21864" y="10388"/>
                  </a:lnTo>
                  <a:lnTo>
                    <a:pt x="21646" y="8757"/>
                  </a:lnTo>
                  <a:lnTo>
                    <a:pt x="21429" y="7180"/>
                  </a:lnTo>
                  <a:lnTo>
                    <a:pt x="21157" y="5548"/>
                  </a:lnTo>
                  <a:lnTo>
                    <a:pt x="20831" y="3971"/>
                  </a:lnTo>
                  <a:lnTo>
                    <a:pt x="20504" y="2393"/>
                  </a:lnTo>
                  <a:lnTo>
                    <a:pt x="20069" y="816"/>
                  </a:lnTo>
                  <a:lnTo>
                    <a:pt x="20069" y="816"/>
                  </a:lnTo>
                  <a:lnTo>
                    <a:pt x="19960" y="490"/>
                  </a:lnTo>
                  <a:lnTo>
                    <a:pt x="19797" y="218"/>
                  </a:lnTo>
                  <a:lnTo>
                    <a:pt x="19689" y="109"/>
                  </a:lnTo>
                  <a:lnTo>
                    <a:pt x="19525" y="0"/>
                  </a:lnTo>
                  <a:lnTo>
                    <a:pt x="19417" y="0"/>
                  </a:lnTo>
                  <a:lnTo>
                    <a:pt x="19253" y="0"/>
                  </a:lnTo>
                  <a:lnTo>
                    <a:pt x="19253" y="0"/>
                  </a:lnTo>
                  <a:lnTo>
                    <a:pt x="19090" y="55"/>
                  </a:lnTo>
                  <a:lnTo>
                    <a:pt x="18927" y="218"/>
                  </a:lnTo>
                  <a:lnTo>
                    <a:pt x="18818" y="436"/>
                  </a:lnTo>
                  <a:lnTo>
                    <a:pt x="18764" y="653"/>
                  </a:lnTo>
                  <a:lnTo>
                    <a:pt x="18764" y="653"/>
                  </a:lnTo>
                  <a:lnTo>
                    <a:pt x="18546" y="1415"/>
                  </a:lnTo>
                  <a:lnTo>
                    <a:pt x="18438" y="2176"/>
                  </a:lnTo>
                  <a:lnTo>
                    <a:pt x="18438" y="2937"/>
                  </a:lnTo>
                  <a:lnTo>
                    <a:pt x="18492" y="3753"/>
                  </a:lnTo>
                  <a:lnTo>
                    <a:pt x="18492" y="3753"/>
                  </a:lnTo>
                  <a:lnTo>
                    <a:pt x="18438" y="3046"/>
                  </a:lnTo>
                  <a:lnTo>
                    <a:pt x="18329" y="2339"/>
                  </a:lnTo>
                  <a:lnTo>
                    <a:pt x="18220" y="1632"/>
                  </a:lnTo>
                  <a:lnTo>
                    <a:pt x="18003" y="925"/>
                  </a:lnTo>
                  <a:lnTo>
                    <a:pt x="18003" y="925"/>
                  </a:lnTo>
                  <a:lnTo>
                    <a:pt x="17948" y="708"/>
                  </a:lnTo>
                  <a:lnTo>
                    <a:pt x="17839" y="544"/>
                  </a:lnTo>
                  <a:lnTo>
                    <a:pt x="17676" y="381"/>
                  </a:lnTo>
                  <a:lnTo>
                    <a:pt x="17459" y="327"/>
                  </a:lnTo>
                  <a:lnTo>
                    <a:pt x="17459" y="327"/>
                  </a:lnTo>
                  <a:lnTo>
                    <a:pt x="17350" y="327"/>
                  </a:lnTo>
                  <a:lnTo>
                    <a:pt x="17187" y="381"/>
                  </a:lnTo>
                  <a:lnTo>
                    <a:pt x="17078" y="490"/>
                  </a:lnTo>
                  <a:lnTo>
                    <a:pt x="17024" y="599"/>
                  </a:lnTo>
                  <a:lnTo>
                    <a:pt x="16915" y="925"/>
                  </a:lnTo>
                  <a:lnTo>
                    <a:pt x="16860" y="1306"/>
                  </a:lnTo>
                  <a:lnTo>
                    <a:pt x="16860" y="1306"/>
                  </a:lnTo>
                  <a:lnTo>
                    <a:pt x="16806" y="4079"/>
                  </a:lnTo>
                  <a:lnTo>
                    <a:pt x="16806" y="4079"/>
                  </a:lnTo>
                  <a:lnTo>
                    <a:pt x="16860" y="3590"/>
                  </a:lnTo>
                  <a:lnTo>
                    <a:pt x="16915" y="3155"/>
                  </a:lnTo>
                  <a:lnTo>
                    <a:pt x="16915" y="2665"/>
                  </a:lnTo>
                  <a:lnTo>
                    <a:pt x="16860" y="2122"/>
                  </a:lnTo>
                  <a:lnTo>
                    <a:pt x="16860" y="2122"/>
                  </a:lnTo>
                  <a:lnTo>
                    <a:pt x="16752" y="1741"/>
                  </a:lnTo>
                  <a:lnTo>
                    <a:pt x="16588" y="1197"/>
                  </a:lnTo>
                  <a:lnTo>
                    <a:pt x="16480" y="925"/>
                  </a:lnTo>
                  <a:lnTo>
                    <a:pt x="16371" y="762"/>
                  </a:lnTo>
                  <a:lnTo>
                    <a:pt x="16208" y="599"/>
                  </a:lnTo>
                  <a:lnTo>
                    <a:pt x="16045" y="544"/>
                  </a:lnTo>
                  <a:lnTo>
                    <a:pt x="16045" y="544"/>
                  </a:lnTo>
                  <a:lnTo>
                    <a:pt x="15881" y="599"/>
                  </a:lnTo>
                  <a:lnTo>
                    <a:pt x="15773" y="653"/>
                  </a:lnTo>
                  <a:lnTo>
                    <a:pt x="15610" y="762"/>
                  </a:lnTo>
                  <a:lnTo>
                    <a:pt x="15555" y="925"/>
                  </a:lnTo>
                  <a:lnTo>
                    <a:pt x="15555" y="925"/>
                  </a:lnTo>
                  <a:lnTo>
                    <a:pt x="15446" y="1251"/>
                  </a:lnTo>
                  <a:lnTo>
                    <a:pt x="15446" y="1578"/>
                  </a:lnTo>
                  <a:lnTo>
                    <a:pt x="15446" y="1578"/>
                  </a:lnTo>
                  <a:lnTo>
                    <a:pt x="15283" y="4406"/>
                  </a:lnTo>
                  <a:lnTo>
                    <a:pt x="15283" y="4406"/>
                  </a:lnTo>
                  <a:lnTo>
                    <a:pt x="15066" y="2937"/>
                  </a:lnTo>
                  <a:lnTo>
                    <a:pt x="14739" y="1469"/>
                  </a:lnTo>
                  <a:lnTo>
                    <a:pt x="14739" y="1469"/>
                  </a:lnTo>
                  <a:lnTo>
                    <a:pt x="14685" y="1197"/>
                  </a:lnTo>
                  <a:lnTo>
                    <a:pt x="14522" y="979"/>
                  </a:lnTo>
                  <a:lnTo>
                    <a:pt x="14359" y="816"/>
                  </a:lnTo>
                  <a:lnTo>
                    <a:pt x="14250" y="816"/>
                  </a:lnTo>
                  <a:lnTo>
                    <a:pt x="14087" y="816"/>
                  </a:lnTo>
                  <a:lnTo>
                    <a:pt x="14087" y="816"/>
                  </a:lnTo>
                  <a:lnTo>
                    <a:pt x="13924" y="871"/>
                  </a:lnTo>
                  <a:lnTo>
                    <a:pt x="13815" y="1088"/>
                  </a:lnTo>
                  <a:lnTo>
                    <a:pt x="13760" y="1306"/>
                  </a:lnTo>
                  <a:lnTo>
                    <a:pt x="13706" y="1523"/>
                  </a:lnTo>
                  <a:lnTo>
                    <a:pt x="13706" y="1523"/>
                  </a:lnTo>
                  <a:lnTo>
                    <a:pt x="13543" y="2992"/>
                  </a:lnTo>
                  <a:lnTo>
                    <a:pt x="13488" y="4460"/>
                  </a:lnTo>
                  <a:lnTo>
                    <a:pt x="13434" y="7397"/>
                  </a:lnTo>
                  <a:lnTo>
                    <a:pt x="13434" y="10334"/>
                  </a:lnTo>
                  <a:lnTo>
                    <a:pt x="13434" y="13271"/>
                  </a:lnTo>
                  <a:lnTo>
                    <a:pt x="13434" y="13271"/>
                  </a:lnTo>
                  <a:lnTo>
                    <a:pt x="13380" y="14685"/>
                  </a:lnTo>
                  <a:lnTo>
                    <a:pt x="13271" y="16099"/>
                  </a:lnTo>
                  <a:lnTo>
                    <a:pt x="13162" y="17567"/>
                  </a:lnTo>
                  <a:lnTo>
                    <a:pt x="12999" y="18982"/>
                  </a:lnTo>
                  <a:lnTo>
                    <a:pt x="12836" y="20450"/>
                  </a:lnTo>
                  <a:lnTo>
                    <a:pt x="12618" y="21864"/>
                  </a:lnTo>
                  <a:lnTo>
                    <a:pt x="12074" y="24692"/>
                  </a:lnTo>
                  <a:lnTo>
                    <a:pt x="12074" y="24692"/>
                  </a:lnTo>
                  <a:lnTo>
                    <a:pt x="11966" y="25182"/>
                  </a:lnTo>
                  <a:lnTo>
                    <a:pt x="11748" y="25617"/>
                  </a:lnTo>
                  <a:lnTo>
                    <a:pt x="11585" y="25834"/>
                  </a:lnTo>
                  <a:lnTo>
                    <a:pt x="11422" y="25997"/>
                  </a:lnTo>
                  <a:lnTo>
                    <a:pt x="11204" y="26106"/>
                  </a:lnTo>
                  <a:lnTo>
                    <a:pt x="10987" y="26161"/>
                  </a:lnTo>
                  <a:lnTo>
                    <a:pt x="10987" y="26161"/>
                  </a:lnTo>
                  <a:lnTo>
                    <a:pt x="10769" y="26161"/>
                  </a:lnTo>
                  <a:lnTo>
                    <a:pt x="10552" y="26106"/>
                  </a:lnTo>
                  <a:lnTo>
                    <a:pt x="10334" y="26052"/>
                  </a:lnTo>
                  <a:lnTo>
                    <a:pt x="10171" y="25889"/>
                  </a:lnTo>
                  <a:lnTo>
                    <a:pt x="9844" y="25508"/>
                  </a:lnTo>
                  <a:lnTo>
                    <a:pt x="9573" y="25127"/>
                  </a:lnTo>
                  <a:lnTo>
                    <a:pt x="9573" y="25127"/>
                  </a:lnTo>
                  <a:lnTo>
                    <a:pt x="8866" y="23822"/>
                  </a:lnTo>
                  <a:lnTo>
                    <a:pt x="8213" y="22408"/>
                  </a:lnTo>
                  <a:lnTo>
                    <a:pt x="7615" y="20994"/>
                  </a:lnTo>
                  <a:lnTo>
                    <a:pt x="7125" y="1958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40;p64">
              <a:extLst>
                <a:ext uri="{FF2B5EF4-FFF2-40B4-BE49-F238E27FC236}">
                  <a16:creationId xmlns:a16="http://schemas.microsoft.com/office/drawing/2014/main" id="{ED2D47BE-339E-EACD-6152-9CF4A86C95FC}"/>
                </a:ext>
              </a:extLst>
            </p:cNvPr>
            <p:cNvSpPr/>
            <p:nvPr/>
          </p:nvSpPr>
          <p:spPr>
            <a:xfrm>
              <a:off x="2630916" y="2848703"/>
              <a:ext cx="904365" cy="1439125"/>
            </a:xfrm>
            <a:custGeom>
              <a:avLst/>
              <a:gdLst/>
              <a:ahLst/>
              <a:cxnLst/>
              <a:rect l="l" t="t" r="r" b="b"/>
              <a:pathLst>
                <a:path w="22626" h="36005" extrusionOk="0">
                  <a:moveTo>
                    <a:pt x="19417" y="1"/>
                  </a:moveTo>
                  <a:lnTo>
                    <a:pt x="19254" y="55"/>
                  </a:lnTo>
                  <a:lnTo>
                    <a:pt x="19145" y="164"/>
                  </a:lnTo>
                  <a:lnTo>
                    <a:pt x="18927" y="436"/>
                  </a:lnTo>
                  <a:lnTo>
                    <a:pt x="18764" y="762"/>
                  </a:lnTo>
                  <a:lnTo>
                    <a:pt x="18655" y="1143"/>
                  </a:lnTo>
                  <a:lnTo>
                    <a:pt x="18604" y="1320"/>
                  </a:lnTo>
                  <a:lnTo>
                    <a:pt x="18546" y="1088"/>
                  </a:lnTo>
                  <a:lnTo>
                    <a:pt x="18329" y="653"/>
                  </a:lnTo>
                  <a:lnTo>
                    <a:pt x="18166" y="490"/>
                  </a:lnTo>
                  <a:lnTo>
                    <a:pt x="18003" y="381"/>
                  </a:lnTo>
                  <a:lnTo>
                    <a:pt x="17785" y="327"/>
                  </a:lnTo>
                  <a:lnTo>
                    <a:pt x="17513" y="327"/>
                  </a:lnTo>
                  <a:lnTo>
                    <a:pt x="17350" y="436"/>
                  </a:lnTo>
                  <a:lnTo>
                    <a:pt x="17187" y="544"/>
                  </a:lnTo>
                  <a:lnTo>
                    <a:pt x="17078" y="708"/>
                  </a:lnTo>
                  <a:lnTo>
                    <a:pt x="17024" y="871"/>
                  </a:lnTo>
                  <a:lnTo>
                    <a:pt x="16977" y="1034"/>
                  </a:lnTo>
                  <a:lnTo>
                    <a:pt x="16915" y="925"/>
                  </a:lnTo>
                  <a:lnTo>
                    <a:pt x="16806" y="762"/>
                  </a:lnTo>
                  <a:lnTo>
                    <a:pt x="16643" y="653"/>
                  </a:lnTo>
                  <a:lnTo>
                    <a:pt x="16480" y="544"/>
                  </a:lnTo>
                  <a:lnTo>
                    <a:pt x="16317" y="544"/>
                  </a:lnTo>
                  <a:lnTo>
                    <a:pt x="16099" y="599"/>
                  </a:lnTo>
                  <a:lnTo>
                    <a:pt x="15936" y="653"/>
                  </a:lnTo>
                  <a:lnTo>
                    <a:pt x="15718" y="871"/>
                  </a:lnTo>
                  <a:lnTo>
                    <a:pt x="15555" y="1088"/>
                  </a:lnTo>
                  <a:lnTo>
                    <a:pt x="15501" y="1360"/>
                  </a:lnTo>
                  <a:lnTo>
                    <a:pt x="15446" y="1632"/>
                  </a:lnTo>
                  <a:lnTo>
                    <a:pt x="15408" y="2168"/>
                  </a:lnTo>
                  <a:lnTo>
                    <a:pt x="15338" y="1904"/>
                  </a:lnTo>
                  <a:lnTo>
                    <a:pt x="15229" y="1469"/>
                  </a:lnTo>
                  <a:lnTo>
                    <a:pt x="15011" y="1143"/>
                  </a:lnTo>
                  <a:lnTo>
                    <a:pt x="14848" y="925"/>
                  </a:lnTo>
                  <a:lnTo>
                    <a:pt x="14576" y="816"/>
                  </a:lnTo>
                  <a:lnTo>
                    <a:pt x="14304" y="816"/>
                  </a:lnTo>
                  <a:lnTo>
                    <a:pt x="14196" y="871"/>
                  </a:lnTo>
                  <a:lnTo>
                    <a:pt x="14032" y="925"/>
                  </a:lnTo>
                  <a:lnTo>
                    <a:pt x="13924" y="1088"/>
                  </a:lnTo>
                  <a:lnTo>
                    <a:pt x="13869" y="1197"/>
                  </a:lnTo>
                  <a:lnTo>
                    <a:pt x="13760" y="1523"/>
                  </a:lnTo>
                  <a:lnTo>
                    <a:pt x="13706" y="1904"/>
                  </a:lnTo>
                  <a:lnTo>
                    <a:pt x="13652" y="2230"/>
                  </a:lnTo>
                  <a:lnTo>
                    <a:pt x="13488" y="4297"/>
                  </a:lnTo>
                  <a:lnTo>
                    <a:pt x="13434" y="6364"/>
                  </a:lnTo>
                  <a:lnTo>
                    <a:pt x="13434" y="10497"/>
                  </a:lnTo>
                  <a:lnTo>
                    <a:pt x="13434" y="12510"/>
                  </a:lnTo>
                  <a:lnTo>
                    <a:pt x="13380" y="14522"/>
                  </a:lnTo>
                  <a:lnTo>
                    <a:pt x="13271" y="16480"/>
                  </a:lnTo>
                  <a:lnTo>
                    <a:pt x="13108" y="18492"/>
                  </a:lnTo>
                  <a:lnTo>
                    <a:pt x="12836" y="20559"/>
                  </a:lnTo>
                  <a:lnTo>
                    <a:pt x="12510" y="22571"/>
                  </a:lnTo>
                  <a:lnTo>
                    <a:pt x="12183" y="24475"/>
                  </a:lnTo>
                  <a:lnTo>
                    <a:pt x="12020" y="25236"/>
                  </a:lnTo>
                  <a:lnTo>
                    <a:pt x="11857" y="25617"/>
                  </a:lnTo>
                  <a:lnTo>
                    <a:pt x="11694" y="25943"/>
                  </a:lnTo>
                  <a:lnTo>
                    <a:pt x="11476" y="26106"/>
                  </a:lnTo>
                  <a:lnTo>
                    <a:pt x="11313" y="26161"/>
                  </a:lnTo>
                  <a:lnTo>
                    <a:pt x="11150" y="26215"/>
                  </a:lnTo>
                  <a:lnTo>
                    <a:pt x="10932" y="26161"/>
                  </a:lnTo>
                  <a:lnTo>
                    <a:pt x="10769" y="26052"/>
                  </a:lnTo>
                  <a:lnTo>
                    <a:pt x="10606" y="25889"/>
                  </a:lnTo>
                  <a:lnTo>
                    <a:pt x="10225" y="25508"/>
                  </a:lnTo>
                  <a:lnTo>
                    <a:pt x="9953" y="25073"/>
                  </a:lnTo>
                  <a:lnTo>
                    <a:pt x="9681" y="24583"/>
                  </a:lnTo>
                  <a:lnTo>
                    <a:pt x="9301" y="23822"/>
                  </a:lnTo>
                  <a:lnTo>
                    <a:pt x="8811" y="22843"/>
                  </a:lnTo>
                  <a:lnTo>
                    <a:pt x="8376" y="21810"/>
                  </a:lnTo>
                  <a:lnTo>
                    <a:pt x="7995" y="20831"/>
                  </a:lnTo>
                  <a:lnTo>
                    <a:pt x="7669" y="19797"/>
                  </a:lnTo>
                  <a:lnTo>
                    <a:pt x="7615" y="19689"/>
                  </a:lnTo>
                  <a:lnTo>
                    <a:pt x="7506" y="19634"/>
                  </a:lnTo>
                  <a:lnTo>
                    <a:pt x="7452" y="19580"/>
                  </a:lnTo>
                  <a:lnTo>
                    <a:pt x="7343" y="19580"/>
                  </a:lnTo>
                  <a:lnTo>
                    <a:pt x="7234" y="19634"/>
                  </a:lnTo>
                  <a:lnTo>
                    <a:pt x="7180" y="19743"/>
                  </a:lnTo>
                  <a:lnTo>
                    <a:pt x="7125" y="19797"/>
                  </a:lnTo>
                  <a:lnTo>
                    <a:pt x="7125" y="19906"/>
                  </a:lnTo>
                  <a:lnTo>
                    <a:pt x="7778" y="21701"/>
                  </a:lnTo>
                  <a:lnTo>
                    <a:pt x="8485" y="23387"/>
                  </a:lnTo>
                  <a:lnTo>
                    <a:pt x="8920" y="24203"/>
                  </a:lnTo>
                  <a:lnTo>
                    <a:pt x="9355" y="25073"/>
                  </a:lnTo>
                  <a:lnTo>
                    <a:pt x="9736" y="25726"/>
                  </a:lnTo>
                  <a:lnTo>
                    <a:pt x="10008" y="26052"/>
                  </a:lnTo>
                  <a:lnTo>
                    <a:pt x="10280" y="26324"/>
                  </a:lnTo>
                  <a:lnTo>
                    <a:pt x="10552" y="26541"/>
                  </a:lnTo>
                  <a:lnTo>
                    <a:pt x="10824" y="26650"/>
                  </a:lnTo>
                  <a:lnTo>
                    <a:pt x="11150" y="26705"/>
                  </a:lnTo>
                  <a:lnTo>
                    <a:pt x="11422" y="26650"/>
                  </a:lnTo>
                  <a:lnTo>
                    <a:pt x="11694" y="26541"/>
                  </a:lnTo>
                  <a:lnTo>
                    <a:pt x="11966" y="26378"/>
                  </a:lnTo>
                  <a:lnTo>
                    <a:pt x="12183" y="26161"/>
                  </a:lnTo>
                  <a:lnTo>
                    <a:pt x="12346" y="25834"/>
                  </a:lnTo>
                  <a:lnTo>
                    <a:pt x="12455" y="25454"/>
                  </a:lnTo>
                  <a:lnTo>
                    <a:pt x="12564" y="25127"/>
                  </a:lnTo>
                  <a:lnTo>
                    <a:pt x="12727" y="24311"/>
                  </a:lnTo>
                  <a:lnTo>
                    <a:pt x="13108" y="22408"/>
                  </a:lnTo>
                  <a:lnTo>
                    <a:pt x="13380" y="20450"/>
                  </a:lnTo>
                  <a:lnTo>
                    <a:pt x="13652" y="18492"/>
                  </a:lnTo>
                  <a:lnTo>
                    <a:pt x="13815" y="16534"/>
                  </a:lnTo>
                  <a:lnTo>
                    <a:pt x="13924" y="14576"/>
                  </a:lnTo>
                  <a:lnTo>
                    <a:pt x="13978" y="12510"/>
                  </a:lnTo>
                  <a:lnTo>
                    <a:pt x="13978" y="10497"/>
                  </a:lnTo>
                  <a:lnTo>
                    <a:pt x="13978" y="8431"/>
                  </a:lnTo>
                  <a:lnTo>
                    <a:pt x="13978" y="6418"/>
                  </a:lnTo>
                  <a:lnTo>
                    <a:pt x="14032" y="4080"/>
                  </a:lnTo>
                  <a:lnTo>
                    <a:pt x="14087" y="2937"/>
                  </a:lnTo>
                  <a:lnTo>
                    <a:pt x="14250" y="1795"/>
                  </a:lnTo>
                  <a:lnTo>
                    <a:pt x="14304" y="1578"/>
                  </a:lnTo>
                  <a:lnTo>
                    <a:pt x="14359" y="1415"/>
                  </a:lnTo>
                  <a:lnTo>
                    <a:pt x="14413" y="1360"/>
                  </a:lnTo>
                  <a:lnTo>
                    <a:pt x="14522" y="1360"/>
                  </a:lnTo>
                  <a:lnTo>
                    <a:pt x="14631" y="1469"/>
                  </a:lnTo>
                  <a:lnTo>
                    <a:pt x="14739" y="1632"/>
                  </a:lnTo>
                  <a:lnTo>
                    <a:pt x="14794" y="1904"/>
                  </a:lnTo>
                  <a:lnTo>
                    <a:pt x="14903" y="2339"/>
                  </a:lnTo>
                  <a:lnTo>
                    <a:pt x="15120" y="3481"/>
                  </a:lnTo>
                  <a:lnTo>
                    <a:pt x="15283" y="4678"/>
                  </a:lnTo>
                  <a:lnTo>
                    <a:pt x="15338" y="4787"/>
                  </a:lnTo>
                  <a:lnTo>
                    <a:pt x="15392" y="4895"/>
                  </a:lnTo>
                  <a:lnTo>
                    <a:pt x="15501" y="4950"/>
                  </a:lnTo>
                  <a:lnTo>
                    <a:pt x="15664" y="4950"/>
                  </a:lnTo>
                  <a:lnTo>
                    <a:pt x="15718" y="4895"/>
                  </a:lnTo>
                  <a:lnTo>
                    <a:pt x="15827" y="4787"/>
                  </a:lnTo>
                  <a:lnTo>
                    <a:pt x="15827" y="4678"/>
                  </a:lnTo>
                  <a:lnTo>
                    <a:pt x="15936" y="2448"/>
                  </a:lnTo>
                  <a:lnTo>
                    <a:pt x="15936" y="1850"/>
                  </a:lnTo>
                  <a:lnTo>
                    <a:pt x="15990" y="1578"/>
                  </a:lnTo>
                  <a:lnTo>
                    <a:pt x="16045" y="1306"/>
                  </a:lnTo>
                  <a:lnTo>
                    <a:pt x="16153" y="1143"/>
                  </a:lnTo>
                  <a:lnTo>
                    <a:pt x="16262" y="1088"/>
                  </a:lnTo>
                  <a:lnTo>
                    <a:pt x="16371" y="1143"/>
                  </a:lnTo>
                  <a:lnTo>
                    <a:pt x="16480" y="1306"/>
                  </a:lnTo>
                  <a:lnTo>
                    <a:pt x="16643" y="1578"/>
                  </a:lnTo>
                  <a:lnTo>
                    <a:pt x="16697" y="1850"/>
                  </a:lnTo>
                  <a:lnTo>
                    <a:pt x="16846" y="2346"/>
                  </a:lnTo>
                  <a:lnTo>
                    <a:pt x="16806" y="4351"/>
                  </a:lnTo>
                  <a:lnTo>
                    <a:pt x="16860" y="4460"/>
                  </a:lnTo>
                  <a:lnTo>
                    <a:pt x="16915" y="4569"/>
                  </a:lnTo>
                  <a:lnTo>
                    <a:pt x="16969" y="4623"/>
                  </a:lnTo>
                  <a:lnTo>
                    <a:pt x="17187" y="4623"/>
                  </a:lnTo>
                  <a:lnTo>
                    <a:pt x="17241" y="4569"/>
                  </a:lnTo>
                  <a:lnTo>
                    <a:pt x="17350" y="4460"/>
                  </a:lnTo>
                  <a:lnTo>
                    <a:pt x="17350" y="4351"/>
                  </a:lnTo>
                  <a:lnTo>
                    <a:pt x="17404" y="3699"/>
                  </a:lnTo>
                  <a:lnTo>
                    <a:pt x="17459" y="2992"/>
                  </a:lnTo>
                  <a:lnTo>
                    <a:pt x="17459" y="2502"/>
                  </a:lnTo>
                  <a:lnTo>
                    <a:pt x="17404" y="2285"/>
                  </a:lnTo>
                  <a:lnTo>
                    <a:pt x="17404" y="1469"/>
                  </a:lnTo>
                  <a:lnTo>
                    <a:pt x="17459" y="1197"/>
                  </a:lnTo>
                  <a:lnTo>
                    <a:pt x="17513" y="1034"/>
                  </a:lnTo>
                  <a:lnTo>
                    <a:pt x="17568" y="925"/>
                  </a:lnTo>
                  <a:lnTo>
                    <a:pt x="17622" y="871"/>
                  </a:lnTo>
                  <a:lnTo>
                    <a:pt x="17731" y="871"/>
                  </a:lnTo>
                  <a:lnTo>
                    <a:pt x="17839" y="925"/>
                  </a:lnTo>
                  <a:lnTo>
                    <a:pt x="17948" y="1088"/>
                  </a:lnTo>
                  <a:lnTo>
                    <a:pt x="18057" y="1306"/>
                  </a:lnTo>
                  <a:lnTo>
                    <a:pt x="18166" y="1795"/>
                  </a:lnTo>
                  <a:lnTo>
                    <a:pt x="18275" y="2122"/>
                  </a:lnTo>
                  <a:lnTo>
                    <a:pt x="18383" y="3046"/>
                  </a:lnTo>
                  <a:lnTo>
                    <a:pt x="18492" y="4025"/>
                  </a:lnTo>
                  <a:lnTo>
                    <a:pt x="18492" y="4134"/>
                  </a:lnTo>
                  <a:lnTo>
                    <a:pt x="18546" y="4188"/>
                  </a:lnTo>
                  <a:lnTo>
                    <a:pt x="18655" y="4243"/>
                  </a:lnTo>
                  <a:lnTo>
                    <a:pt x="18873" y="4243"/>
                  </a:lnTo>
                  <a:lnTo>
                    <a:pt x="18927" y="4188"/>
                  </a:lnTo>
                  <a:lnTo>
                    <a:pt x="18982" y="4134"/>
                  </a:lnTo>
                  <a:lnTo>
                    <a:pt x="18982" y="4025"/>
                  </a:lnTo>
                  <a:lnTo>
                    <a:pt x="18982" y="3155"/>
                  </a:lnTo>
                  <a:lnTo>
                    <a:pt x="18982" y="2339"/>
                  </a:lnTo>
                  <a:lnTo>
                    <a:pt x="19090" y="1469"/>
                  </a:lnTo>
                  <a:lnTo>
                    <a:pt x="19199" y="1088"/>
                  </a:lnTo>
                  <a:lnTo>
                    <a:pt x="19362" y="708"/>
                  </a:lnTo>
                  <a:lnTo>
                    <a:pt x="19525" y="544"/>
                  </a:lnTo>
                  <a:lnTo>
                    <a:pt x="19634" y="544"/>
                  </a:lnTo>
                  <a:lnTo>
                    <a:pt x="19743" y="599"/>
                  </a:lnTo>
                  <a:lnTo>
                    <a:pt x="19852" y="708"/>
                  </a:lnTo>
                  <a:lnTo>
                    <a:pt x="20015" y="1034"/>
                  </a:lnTo>
                  <a:lnTo>
                    <a:pt x="20124" y="1360"/>
                  </a:lnTo>
                  <a:lnTo>
                    <a:pt x="20559" y="2992"/>
                  </a:lnTo>
                  <a:lnTo>
                    <a:pt x="20940" y="4623"/>
                  </a:lnTo>
                  <a:lnTo>
                    <a:pt x="21266" y="6309"/>
                  </a:lnTo>
                  <a:lnTo>
                    <a:pt x="21538" y="7941"/>
                  </a:lnTo>
                  <a:lnTo>
                    <a:pt x="21755" y="9627"/>
                  </a:lnTo>
                  <a:lnTo>
                    <a:pt x="21918" y="11313"/>
                  </a:lnTo>
                  <a:lnTo>
                    <a:pt x="22027" y="12999"/>
                  </a:lnTo>
                  <a:lnTo>
                    <a:pt x="22082" y="14685"/>
                  </a:lnTo>
                  <a:lnTo>
                    <a:pt x="22136" y="16371"/>
                  </a:lnTo>
                  <a:lnTo>
                    <a:pt x="22082" y="18057"/>
                  </a:lnTo>
                  <a:lnTo>
                    <a:pt x="21973" y="19743"/>
                  </a:lnTo>
                  <a:lnTo>
                    <a:pt x="21864" y="21429"/>
                  </a:lnTo>
                  <a:lnTo>
                    <a:pt x="21647" y="23115"/>
                  </a:lnTo>
                  <a:lnTo>
                    <a:pt x="21429" y="24692"/>
                  </a:lnTo>
                  <a:lnTo>
                    <a:pt x="21157" y="26215"/>
                  </a:lnTo>
                  <a:lnTo>
                    <a:pt x="20831" y="27738"/>
                  </a:lnTo>
                  <a:lnTo>
                    <a:pt x="20450" y="29261"/>
                  </a:lnTo>
                  <a:lnTo>
                    <a:pt x="20232" y="29913"/>
                  </a:lnTo>
                  <a:lnTo>
                    <a:pt x="19961" y="30566"/>
                  </a:lnTo>
                  <a:lnTo>
                    <a:pt x="19689" y="31164"/>
                  </a:lnTo>
                  <a:lnTo>
                    <a:pt x="19362" y="31762"/>
                  </a:lnTo>
                  <a:lnTo>
                    <a:pt x="18982" y="32361"/>
                  </a:lnTo>
                  <a:lnTo>
                    <a:pt x="18601" y="32905"/>
                  </a:lnTo>
                  <a:lnTo>
                    <a:pt x="18111" y="33394"/>
                  </a:lnTo>
                  <a:lnTo>
                    <a:pt x="17622" y="33884"/>
                  </a:lnTo>
                  <a:lnTo>
                    <a:pt x="17078" y="34264"/>
                  </a:lnTo>
                  <a:lnTo>
                    <a:pt x="16480" y="34645"/>
                  </a:lnTo>
                  <a:lnTo>
                    <a:pt x="15827" y="34917"/>
                  </a:lnTo>
                  <a:lnTo>
                    <a:pt x="15229" y="35134"/>
                  </a:lnTo>
                  <a:lnTo>
                    <a:pt x="14576" y="35298"/>
                  </a:lnTo>
                  <a:lnTo>
                    <a:pt x="13924" y="35406"/>
                  </a:lnTo>
                  <a:lnTo>
                    <a:pt x="12564" y="35406"/>
                  </a:lnTo>
                  <a:lnTo>
                    <a:pt x="11911" y="35352"/>
                  </a:lnTo>
                  <a:lnTo>
                    <a:pt x="11204" y="35298"/>
                  </a:lnTo>
                  <a:lnTo>
                    <a:pt x="10552" y="35134"/>
                  </a:lnTo>
                  <a:lnTo>
                    <a:pt x="9899" y="34971"/>
                  </a:lnTo>
                  <a:lnTo>
                    <a:pt x="9246" y="34699"/>
                  </a:lnTo>
                  <a:lnTo>
                    <a:pt x="8648" y="34427"/>
                  </a:lnTo>
                  <a:lnTo>
                    <a:pt x="7995" y="34156"/>
                  </a:lnTo>
                  <a:lnTo>
                    <a:pt x="7452" y="33829"/>
                  </a:lnTo>
                  <a:lnTo>
                    <a:pt x="6799" y="33394"/>
                  </a:lnTo>
                  <a:lnTo>
                    <a:pt x="6201" y="32959"/>
                  </a:lnTo>
                  <a:lnTo>
                    <a:pt x="5657" y="32470"/>
                  </a:lnTo>
                  <a:lnTo>
                    <a:pt x="5113" y="31980"/>
                  </a:lnTo>
                  <a:lnTo>
                    <a:pt x="4569" y="31382"/>
                  </a:lnTo>
                  <a:lnTo>
                    <a:pt x="4025" y="30838"/>
                  </a:lnTo>
                  <a:lnTo>
                    <a:pt x="3536" y="30240"/>
                  </a:lnTo>
                  <a:lnTo>
                    <a:pt x="3101" y="29587"/>
                  </a:lnTo>
                  <a:lnTo>
                    <a:pt x="2774" y="28989"/>
                  </a:lnTo>
                  <a:lnTo>
                    <a:pt x="2448" y="28336"/>
                  </a:lnTo>
                  <a:lnTo>
                    <a:pt x="1904" y="27031"/>
                  </a:lnTo>
                  <a:lnTo>
                    <a:pt x="979" y="24311"/>
                  </a:lnTo>
                  <a:lnTo>
                    <a:pt x="708" y="23659"/>
                  </a:lnTo>
                  <a:lnTo>
                    <a:pt x="599" y="23278"/>
                  </a:lnTo>
                  <a:lnTo>
                    <a:pt x="544" y="23061"/>
                  </a:lnTo>
                  <a:lnTo>
                    <a:pt x="544" y="22897"/>
                  </a:lnTo>
                  <a:lnTo>
                    <a:pt x="544" y="22789"/>
                  </a:lnTo>
                  <a:lnTo>
                    <a:pt x="490" y="22680"/>
                  </a:lnTo>
                  <a:lnTo>
                    <a:pt x="381" y="22625"/>
                  </a:lnTo>
                  <a:lnTo>
                    <a:pt x="327" y="22625"/>
                  </a:lnTo>
                  <a:lnTo>
                    <a:pt x="218" y="22680"/>
                  </a:lnTo>
                  <a:lnTo>
                    <a:pt x="109" y="22680"/>
                  </a:lnTo>
                  <a:lnTo>
                    <a:pt x="55" y="22789"/>
                  </a:lnTo>
                  <a:lnTo>
                    <a:pt x="0" y="22897"/>
                  </a:lnTo>
                  <a:lnTo>
                    <a:pt x="0" y="23278"/>
                  </a:lnTo>
                  <a:lnTo>
                    <a:pt x="109" y="23604"/>
                  </a:lnTo>
                  <a:lnTo>
                    <a:pt x="436" y="24311"/>
                  </a:lnTo>
                  <a:lnTo>
                    <a:pt x="925" y="25834"/>
                  </a:lnTo>
                  <a:lnTo>
                    <a:pt x="1469" y="27303"/>
                  </a:lnTo>
                  <a:lnTo>
                    <a:pt x="1741" y="28010"/>
                  </a:lnTo>
                  <a:lnTo>
                    <a:pt x="2013" y="28717"/>
                  </a:lnTo>
                  <a:lnTo>
                    <a:pt x="2394" y="29424"/>
                  </a:lnTo>
                  <a:lnTo>
                    <a:pt x="2829" y="30131"/>
                  </a:lnTo>
                  <a:lnTo>
                    <a:pt x="3318" y="30784"/>
                  </a:lnTo>
                  <a:lnTo>
                    <a:pt x="3808" y="31382"/>
                  </a:lnTo>
                  <a:lnTo>
                    <a:pt x="4351" y="32034"/>
                  </a:lnTo>
                  <a:lnTo>
                    <a:pt x="4950" y="32578"/>
                  </a:lnTo>
                  <a:lnTo>
                    <a:pt x="5548" y="33122"/>
                  </a:lnTo>
                  <a:lnTo>
                    <a:pt x="6201" y="33612"/>
                  </a:lnTo>
                  <a:lnTo>
                    <a:pt x="6799" y="34047"/>
                  </a:lnTo>
                  <a:lnTo>
                    <a:pt x="7397" y="34427"/>
                  </a:lnTo>
                  <a:lnTo>
                    <a:pt x="7995" y="34754"/>
                  </a:lnTo>
                  <a:lnTo>
                    <a:pt x="8648" y="35080"/>
                  </a:lnTo>
                  <a:lnTo>
                    <a:pt x="9355" y="35352"/>
                  </a:lnTo>
                  <a:lnTo>
                    <a:pt x="10008" y="35570"/>
                  </a:lnTo>
                  <a:lnTo>
                    <a:pt x="10715" y="35733"/>
                  </a:lnTo>
                  <a:lnTo>
                    <a:pt x="11422" y="35842"/>
                  </a:lnTo>
                  <a:lnTo>
                    <a:pt x="12129" y="35950"/>
                  </a:lnTo>
                  <a:lnTo>
                    <a:pt x="12836" y="36005"/>
                  </a:lnTo>
                  <a:lnTo>
                    <a:pt x="13597" y="35950"/>
                  </a:lnTo>
                  <a:lnTo>
                    <a:pt x="14304" y="35896"/>
                  </a:lnTo>
                  <a:lnTo>
                    <a:pt x="14957" y="35733"/>
                  </a:lnTo>
                  <a:lnTo>
                    <a:pt x="15664" y="35515"/>
                  </a:lnTo>
                  <a:lnTo>
                    <a:pt x="16317" y="35298"/>
                  </a:lnTo>
                  <a:lnTo>
                    <a:pt x="16969" y="34971"/>
                  </a:lnTo>
                  <a:lnTo>
                    <a:pt x="17622" y="34536"/>
                  </a:lnTo>
                  <a:lnTo>
                    <a:pt x="18220" y="34047"/>
                  </a:lnTo>
                  <a:lnTo>
                    <a:pt x="18764" y="33503"/>
                  </a:lnTo>
                  <a:lnTo>
                    <a:pt x="19254" y="32905"/>
                  </a:lnTo>
                  <a:lnTo>
                    <a:pt x="19689" y="32306"/>
                  </a:lnTo>
                  <a:lnTo>
                    <a:pt x="20069" y="31599"/>
                  </a:lnTo>
                  <a:lnTo>
                    <a:pt x="20396" y="30947"/>
                  </a:lnTo>
                  <a:lnTo>
                    <a:pt x="20668" y="30240"/>
                  </a:lnTo>
                  <a:lnTo>
                    <a:pt x="20940" y="29478"/>
                  </a:lnTo>
                  <a:lnTo>
                    <a:pt x="21157" y="28717"/>
                  </a:lnTo>
                  <a:lnTo>
                    <a:pt x="21538" y="27194"/>
                  </a:lnTo>
                  <a:lnTo>
                    <a:pt x="21810" y="25671"/>
                  </a:lnTo>
                  <a:lnTo>
                    <a:pt x="22027" y="24203"/>
                  </a:lnTo>
                  <a:lnTo>
                    <a:pt x="22299" y="22354"/>
                  </a:lnTo>
                  <a:lnTo>
                    <a:pt x="22462" y="20559"/>
                  </a:lnTo>
                  <a:lnTo>
                    <a:pt x="22571" y="18764"/>
                  </a:lnTo>
                  <a:lnTo>
                    <a:pt x="22626" y="16915"/>
                  </a:lnTo>
                  <a:lnTo>
                    <a:pt x="22626" y="15120"/>
                  </a:lnTo>
                  <a:lnTo>
                    <a:pt x="22571" y="13271"/>
                  </a:lnTo>
                  <a:lnTo>
                    <a:pt x="22462" y="11476"/>
                  </a:lnTo>
                  <a:lnTo>
                    <a:pt x="22299" y="9627"/>
                  </a:lnTo>
                  <a:lnTo>
                    <a:pt x="22027" y="7832"/>
                  </a:lnTo>
                  <a:lnTo>
                    <a:pt x="21755" y="6037"/>
                  </a:lnTo>
                  <a:lnTo>
                    <a:pt x="21375" y="4243"/>
                  </a:lnTo>
                  <a:lnTo>
                    <a:pt x="20994" y="2502"/>
                  </a:lnTo>
                  <a:lnTo>
                    <a:pt x="20776" y="1632"/>
                  </a:lnTo>
                  <a:lnTo>
                    <a:pt x="20504" y="816"/>
                  </a:lnTo>
                  <a:lnTo>
                    <a:pt x="20396" y="544"/>
                  </a:lnTo>
                  <a:lnTo>
                    <a:pt x="20232" y="327"/>
                  </a:lnTo>
                  <a:lnTo>
                    <a:pt x="20015" y="109"/>
                  </a:lnTo>
                  <a:lnTo>
                    <a:pt x="19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41;p64">
              <a:extLst>
                <a:ext uri="{FF2B5EF4-FFF2-40B4-BE49-F238E27FC236}">
                  <a16:creationId xmlns:a16="http://schemas.microsoft.com/office/drawing/2014/main" id="{04B86EE4-E1C0-DE01-C225-840EE739D1A4}"/>
                </a:ext>
              </a:extLst>
            </p:cNvPr>
            <p:cNvSpPr/>
            <p:nvPr/>
          </p:nvSpPr>
          <p:spPr>
            <a:xfrm>
              <a:off x="2043952" y="2537855"/>
              <a:ext cx="108759" cy="156563"/>
            </a:xfrm>
            <a:custGeom>
              <a:avLst/>
              <a:gdLst/>
              <a:ahLst/>
              <a:cxnLst/>
              <a:rect l="l" t="t" r="r" b="b"/>
              <a:pathLst>
                <a:path w="2721" h="3917" extrusionOk="0">
                  <a:moveTo>
                    <a:pt x="1633" y="0"/>
                  </a:moveTo>
                  <a:lnTo>
                    <a:pt x="1524" y="55"/>
                  </a:lnTo>
                  <a:lnTo>
                    <a:pt x="1089" y="653"/>
                  </a:lnTo>
                  <a:lnTo>
                    <a:pt x="708" y="1305"/>
                  </a:lnTo>
                  <a:lnTo>
                    <a:pt x="327" y="2013"/>
                  </a:lnTo>
                  <a:lnTo>
                    <a:pt x="55" y="2720"/>
                  </a:lnTo>
                  <a:lnTo>
                    <a:pt x="1" y="2991"/>
                  </a:lnTo>
                  <a:lnTo>
                    <a:pt x="1" y="3318"/>
                  </a:lnTo>
                  <a:lnTo>
                    <a:pt x="110" y="3590"/>
                  </a:lnTo>
                  <a:lnTo>
                    <a:pt x="164" y="3699"/>
                  </a:lnTo>
                  <a:lnTo>
                    <a:pt x="273" y="3807"/>
                  </a:lnTo>
                  <a:lnTo>
                    <a:pt x="436" y="3862"/>
                  </a:lnTo>
                  <a:lnTo>
                    <a:pt x="599" y="3916"/>
                  </a:lnTo>
                  <a:lnTo>
                    <a:pt x="817" y="3916"/>
                  </a:lnTo>
                  <a:lnTo>
                    <a:pt x="980" y="3862"/>
                  </a:lnTo>
                  <a:lnTo>
                    <a:pt x="1306" y="3644"/>
                  </a:lnTo>
                  <a:lnTo>
                    <a:pt x="1578" y="3427"/>
                  </a:lnTo>
                  <a:lnTo>
                    <a:pt x="1904" y="3155"/>
                  </a:lnTo>
                  <a:lnTo>
                    <a:pt x="2176" y="2883"/>
                  </a:lnTo>
                  <a:lnTo>
                    <a:pt x="2448" y="2556"/>
                  </a:lnTo>
                  <a:lnTo>
                    <a:pt x="2666" y="2230"/>
                  </a:lnTo>
                  <a:lnTo>
                    <a:pt x="2720" y="2121"/>
                  </a:lnTo>
                  <a:lnTo>
                    <a:pt x="2720" y="2013"/>
                  </a:lnTo>
                  <a:lnTo>
                    <a:pt x="2666" y="1904"/>
                  </a:lnTo>
                  <a:lnTo>
                    <a:pt x="2612" y="1849"/>
                  </a:lnTo>
                  <a:lnTo>
                    <a:pt x="2503" y="1795"/>
                  </a:lnTo>
                  <a:lnTo>
                    <a:pt x="2394" y="1795"/>
                  </a:lnTo>
                  <a:lnTo>
                    <a:pt x="2285" y="1849"/>
                  </a:lnTo>
                  <a:lnTo>
                    <a:pt x="2231" y="1958"/>
                  </a:lnTo>
                  <a:lnTo>
                    <a:pt x="1796" y="2556"/>
                  </a:lnTo>
                  <a:lnTo>
                    <a:pt x="1524" y="2774"/>
                  </a:lnTo>
                  <a:lnTo>
                    <a:pt x="1252" y="3046"/>
                  </a:lnTo>
                  <a:lnTo>
                    <a:pt x="980" y="3263"/>
                  </a:lnTo>
                  <a:lnTo>
                    <a:pt x="817" y="3318"/>
                  </a:lnTo>
                  <a:lnTo>
                    <a:pt x="654" y="3372"/>
                  </a:lnTo>
                  <a:lnTo>
                    <a:pt x="599" y="3372"/>
                  </a:lnTo>
                  <a:lnTo>
                    <a:pt x="545" y="3263"/>
                  </a:lnTo>
                  <a:lnTo>
                    <a:pt x="545" y="3100"/>
                  </a:lnTo>
                  <a:lnTo>
                    <a:pt x="654" y="2774"/>
                  </a:lnTo>
                  <a:lnTo>
                    <a:pt x="762" y="2448"/>
                  </a:lnTo>
                  <a:lnTo>
                    <a:pt x="1089" y="1741"/>
                  </a:lnTo>
                  <a:lnTo>
                    <a:pt x="1469" y="1088"/>
                  </a:lnTo>
                  <a:lnTo>
                    <a:pt x="1904" y="435"/>
                  </a:lnTo>
                  <a:lnTo>
                    <a:pt x="1959" y="327"/>
                  </a:lnTo>
                  <a:lnTo>
                    <a:pt x="2013" y="272"/>
                  </a:lnTo>
                  <a:lnTo>
                    <a:pt x="1959" y="163"/>
                  </a:lnTo>
                  <a:lnTo>
                    <a:pt x="1904" y="55"/>
                  </a:lnTo>
                  <a:lnTo>
                    <a:pt x="1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42;p64">
              <a:extLst>
                <a:ext uri="{FF2B5EF4-FFF2-40B4-BE49-F238E27FC236}">
                  <a16:creationId xmlns:a16="http://schemas.microsoft.com/office/drawing/2014/main" id="{ADACAC1F-A669-CED5-4404-21F421CC2457}"/>
                </a:ext>
              </a:extLst>
            </p:cNvPr>
            <p:cNvSpPr/>
            <p:nvPr/>
          </p:nvSpPr>
          <p:spPr>
            <a:xfrm>
              <a:off x="1972246" y="2409589"/>
              <a:ext cx="95690" cy="52202"/>
            </a:xfrm>
            <a:custGeom>
              <a:avLst/>
              <a:gdLst/>
              <a:ahLst/>
              <a:cxnLst/>
              <a:rect l="l" t="t" r="r" b="b"/>
              <a:pathLst>
                <a:path w="2394" h="1306" extrusionOk="0">
                  <a:moveTo>
                    <a:pt x="2121" y="0"/>
                  </a:moveTo>
                  <a:lnTo>
                    <a:pt x="2012" y="55"/>
                  </a:lnTo>
                  <a:lnTo>
                    <a:pt x="1632" y="327"/>
                  </a:lnTo>
                  <a:lnTo>
                    <a:pt x="1197" y="544"/>
                  </a:lnTo>
                  <a:lnTo>
                    <a:pt x="707" y="707"/>
                  </a:lnTo>
                  <a:lnTo>
                    <a:pt x="218" y="762"/>
                  </a:lnTo>
                  <a:lnTo>
                    <a:pt x="55" y="871"/>
                  </a:lnTo>
                  <a:lnTo>
                    <a:pt x="0" y="925"/>
                  </a:lnTo>
                  <a:lnTo>
                    <a:pt x="0" y="1034"/>
                  </a:lnTo>
                  <a:lnTo>
                    <a:pt x="0" y="1143"/>
                  </a:lnTo>
                  <a:lnTo>
                    <a:pt x="55" y="1251"/>
                  </a:lnTo>
                  <a:lnTo>
                    <a:pt x="163" y="1306"/>
                  </a:lnTo>
                  <a:lnTo>
                    <a:pt x="218" y="1306"/>
                  </a:lnTo>
                  <a:lnTo>
                    <a:pt x="816" y="1197"/>
                  </a:lnTo>
                  <a:lnTo>
                    <a:pt x="1305" y="1034"/>
                  </a:lnTo>
                  <a:lnTo>
                    <a:pt x="1795" y="816"/>
                  </a:lnTo>
                  <a:lnTo>
                    <a:pt x="2284" y="490"/>
                  </a:lnTo>
                  <a:lnTo>
                    <a:pt x="2339" y="435"/>
                  </a:lnTo>
                  <a:lnTo>
                    <a:pt x="2393" y="327"/>
                  </a:lnTo>
                  <a:lnTo>
                    <a:pt x="2393" y="218"/>
                  </a:lnTo>
                  <a:lnTo>
                    <a:pt x="2393" y="109"/>
                  </a:lnTo>
                  <a:lnTo>
                    <a:pt x="2339" y="55"/>
                  </a:lnTo>
                  <a:lnTo>
                    <a:pt x="22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43;p64">
              <a:extLst>
                <a:ext uri="{FF2B5EF4-FFF2-40B4-BE49-F238E27FC236}">
                  <a16:creationId xmlns:a16="http://schemas.microsoft.com/office/drawing/2014/main" id="{E2B9DEF9-C221-F941-BE0B-DE55D0E906DF}"/>
                </a:ext>
              </a:extLst>
            </p:cNvPr>
            <p:cNvSpPr/>
            <p:nvPr/>
          </p:nvSpPr>
          <p:spPr>
            <a:xfrm>
              <a:off x="1996148" y="2494367"/>
              <a:ext cx="28300" cy="34814"/>
            </a:xfrm>
            <a:custGeom>
              <a:avLst/>
              <a:gdLst/>
              <a:ahLst/>
              <a:cxnLst/>
              <a:rect l="l" t="t" r="r" b="b"/>
              <a:pathLst>
                <a:path w="708" h="871" extrusionOk="0">
                  <a:moveTo>
                    <a:pt x="272" y="0"/>
                  </a:moveTo>
                  <a:lnTo>
                    <a:pt x="164" y="55"/>
                  </a:lnTo>
                  <a:lnTo>
                    <a:pt x="109" y="164"/>
                  </a:lnTo>
                  <a:lnTo>
                    <a:pt x="109" y="218"/>
                  </a:lnTo>
                  <a:lnTo>
                    <a:pt x="109" y="399"/>
                  </a:lnTo>
                  <a:lnTo>
                    <a:pt x="55" y="490"/>
                  </a:lnTo>
                  <a:lnTo>
                    <a:pt x="0" y="544"/>
                  </a:lnTo>
                  <a:lnTo>
                    <a:pt x="55" y="653"/>
                  </a:lnTo>
                  <a:lnTo>
                    <a:pt x="55" y="762"/>
                  </a:lnTo>
                  <a:lnTo>
                    <a:pt x="164" y="816"/>
                  </a:lnTo>
                  <a:lnTo>
                    <a:pt x="272" y="871"/>
                  </a:lnTo>
                  <a:lnTo>
                    <a:pt x="436" y="871"/>
                  </a:lnTo>
                  <a:lnTo>
                    <a:pt x="544" y="816"/>
                  </a:lnTo>
                  <a:lnTo>
                    <a:pt x="599" y="762"/>
                  </a:lnTo>
                  <a:lnTo>
                    <a:pt x="653" y="653"/>
                  </a:lnTo>
                  <a:lnTo>
                    <a:pt x="675" y="544"/>
                  </a:lnTo>
                  <a:lnTo>
                    <a:pt x="675" y="544"/>
                  </a:lnTo>
                  <a:lnTo>
                    <a:pt x="707" y="490"/>
                  </a:lnTo>
                  <a:lnTo>
                    <a:pt x="687" y="481"/>
                  </a:lnTo>
                  <a:lnTo>
                    <a:pt x="687" y="481"/>
                  </a:lnTo>
                  <a:lnTo>
                    <a:pt x="707" y="381"/>
                  </a:lnTo>
                  <a:lnTo>
                    <a:pt x="707" y="327"/>
                  </a:lnTo>
                  <a:lnTo>
                    <a:pt x="707" y="218"/>
                  </a:lnTo>
                  <a:lnTo>
                    <a:pt x="653" y="164"/>
                  </a:lnTo>
                  <a:lnTo>
                    <a:pt x="581" y="127"/>
                  </a:lnTo>
                  <a:lnTo>
                    <a:pt x="581" y="127"/>
                  </a:lnTo>
                  <a:lnTo>
                    <a:pt x="544" y="55"/>
                  </a:lnTo>
                  <a:lnTo>
                    <a:pt x="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44;p64">
              <a:extLst>
                <a:ext uri="{FF2B5EF4-FFF2-40B4-BE49-F238E27FC236}">
                  <a16:creationId xmlns:a16="http://schemas.microsoft.com/office/drawing/2014/main" id="{554C5731-D318-7736-91D7-C3619AC778C4}"/>
                </a:ext>
              </a:extLst>
            </p:cNvPr>
            <p:cNvSpPr/>
            <p:nvPr/>
          </p:nvSpPr>
          <p:spPr>
            <a:xfrm>
              <a:off x="2230934" y="2440007"/>
              <a:ext cx="80460" cy="78301"/>
            </a:xfrm>
            <a:custGeom>
              <a:avLst/>
              <a:gdLst/>
              <a:ahLst/>
              <a:cxnLst/>
              <a:rect l="l" t="t" r="r" b="b"/>
              <a:pathLst>
                <a:path w="2013" h="1959" extrusionOk="0">
                  <a:moveTo>
                    <a:pt x="272" y="1"/>
                  </a:moveTo>
                  <a:lnTo>
                    <a:pt x="218" y="55"/>
                  </a:lnTo>
                  <a:lnTo>
                    <a:pt x="109" y="55"/>
                  </a:lnTo>
                  <a:lnTo>
                    <a:pt x="55" y="164"/>
                  </a:lnTo>
                  <a:lnTo>
                    <a:pt x="0" y="273"/>
                  </a:lnTo>
                  <a:lnTo>
                    <a:pt x="0" y="382"/>
                  </a:lnTo>
                  <a:lnTo>
                    <a:pt x="109" y="653"/>
                  </a:lnTo>
                  <a:lnTo>
                    <a:pt x="272" y="871"/>
                  </a:lnTo>
                  <a:lnTo>
                    <a:pt x="435" y="1143"/>
                  </a:lnTo>
                  <a:lnTo>
                    <a:pt x="653" y="1360"/>
                  </a:lnTo>
                  <a:lnTo>
                    <a:pt x="870" y="1524"/>
                  </a:lnTo>
                  <a:lnTo>
                    <a:pt x="1142" y="1687"/>
                  </a:lnTo>
                  <a:lnTo>
                    <a:pt x="1360" y="1796"/>
                  </a:lnTo>
                  <a:lnTo>
                    <a:pt x="1686" y="1904"/>
                  </a:lnTo>
                  <a:lnTo>
                    <a:pt x="1741" y="1959"/>
                  </a:lnTo>
                  <a:lnTo>
                    <a:pt x="1849" y="1904"/>
                  </a:lnTo>
                  <a:lnTo>
                    <a:pt x="1958" y="1850"/>
                  </a:lnTo>
                  <a:lnTo>
                    <a:pt x="2013" y="1741"/>
                  </a:lnTo>
                  <a:lnTo>
                    <a:pt x="2013" y="1632"/>
                  </a:lnTo>
                  <a:lnTo>
                    <a:pt x="1958" y="1524"/>
                  </a:lnTo>
                  <a:lnTo>
                    <a:pt x="1904" y="1469"/>
                  </a:lnTo>
                  <a:lnTo>
                    <a:pt x="1795" y="1415"/>
                  </a:lnTo>
                  <a:lnTo>
                    <a:pt x="1686" y="1360"/>
                  </a:lnTo>
                  <a:lnTo>
                    <a:pt x="1632" y="1360"/>
                  </a:lnTo>
                  <a:lnTo>
                    <a:pt x="1414" y="1252"/>
                  </a:lnTo>
                  <a:lnTo>
                    <a:pt x="1197" y="1089"/>
                  </a:lnTo>
                  <a:lnTo>
                    <a:pt x="1142" y="1034"/>
                  </a:lnTo>
                  <a:lnTo>
                    <a:pt x="1034" y="980"/>
                  </a:lnTo>
                  <a:lnTo>
                    <a:pt x="870" y="762"/>
                  </a:lnTo>
                  <a:lnTo>
                    <a:pt x="816" y="762"/>
                  </a:lnTo>
                  <a:lnTo>
                    <a:pt x="816" y="708"/>
                  </a:lnTo>
                  <a:lnTo>
                    <a:pt x="707" y="599"/>
                  </a:lnTo>
                  <a:lnTo>
                    <a:pt x="598" y="436"/>
                  </a:lnTo>
                  <a:lnTo>
                    <a:pt x="544" y="273"/>
                  </a:lnTo>
                  <a:lnTo>
                    <a:pt x="544" y="218"/>
                  </a:lnTo>
                  <a:lnTo>
                    <a:pt x="490" y="110"/>
                  </a:lnTo>
                  <a:lnTo>
                    <a:pt x="381" y="55"/>
                  </a:lnTo>
                  <a:lnTo>
                    <a:pt x="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45;p64">
              <a:extLst>
                <a:ext uri="{FF2B5EF4-FFF2-40B4-BE49-F238E27FC236}">
                  <a16:creationId xmlns:a16="http://schemas.microsoft.com/office/drawing/2014/main" id="{25183282-7FB3-5D06-4B10-214E50D22BFE}"/>
                </a:ext>
              </a:extLst>
            </p:cNvPr>
            <p:cNvSpPr/>
            <p:nvPr/>
          </p:nvSpPr>
          <p:spPr>
            <a:xfrm>
              <a:off x="2233092" y="2537855"/>
              <a:ext cx="23942" cy="39171"/>
            </a:xfrm>
            <a:custGeom>
              <a:avLst/>
              <a:gdLst/>
              <a:ahLst/>
              <a:cxnLst/>
              <a:rect l="l" t="t" r="r" b="b"/>
              <a:pathLst>
                <a:path w="599" h="980" extrusionOk="0">
                  <a:moveTo>
                    <a:pt x="218" y="0"/>
                  </a:moveTo>
                  <a:lnTo>
                    <a:pt x="218" y="0"/>
                  </a:lnTo>
                  <a:lnTo>
                    <a:pt x="218" y="0"/>
                  </a:lnTo>
                  <a:lnTo>
                    <a:pt x="164" y="55"/>
                  </a:lnTo>
                  <a:lnTo>
                    <a:pt x="109" y="109"/>
                  </a:lnTo>
                  <a:lnTo>
                    <a:pt x="55" y="272"/>
                  </a:lnTo>
                  <a:lnTo>
                    <a:pt x="1" y="707"/>
                  </a:lnTo>
                  <a:lnTo>
                    <a:pt x="55" y="816"/>
                  </a:lnTo>
                  <a:lnTo>
                    <a:pt x="109" y="870"/>
                  </a:lnTo>
                  <a:lnTo>
                    <a:pt x="164" y="925"/>
                  </a:lnTo>
                  <a:lnTo>
                    <a:pt x="273" y="979"/>
                  </a:lnTo>
                  <a:lnTo>
                    <a:pt x="327" y="979"/>
                  </a:lnTo>
                  <a:lnTo>
                    <a:pt x="436" y="925"/>
                  </a:lnTo>
                  <a:lnTo>
                    <a:pt x="490" y="870"/>
                  </a:lnTo>
                  <a:lnTo>
                    <a:pt x="544" y="816"/>
                  </a:lnTo>
                  <a:lnTo>
                    <a:pt x="544" y="762"/>
                  </a:lnTo>
                  <a:lnTo>
                    <a:pt x="599" y="327"/>
                  </a:lnTo>
                  <a:lnTo>
                    <a:pt x="599" y="218"/>
                  </a:lnTo>
                  <a:lnTo>
                    <a:pt x="599" y="109"/>
                  </a:lnTo>
                  <a:lnTo>
                    <a:pt x="544" y="55"/>
                  </a:lnTo>
                  <a:lnTo>
                    <a:pt x="4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46;p64">
              <a:extLst>
                <a:ext uri="{FF2B5EF4-FFF2-40B4-BE49-F238E27FC236}">
                  <a16:creationId xmlns:a16="http://schemas.microsoft.com/office/drawing/2014/main" id="{62AE059B-7DE3-085F-9078-8F3B68B4CD58}"/>
                </a:ext>
              </a:extLst>
            </p:cNvPr>
            <p:cNvSpPr/>
            <p:nvPr/>
          </p:nvSpPr>
          <p:spPr>
            <a:xfrm rot="9881826">
              <a:off x="2061380" y="2768283"/>
              <a:ext cx="128264" cy="65232"/>
            </a:xfrm>
            <a:custGeom>
              <a:avLst/>
              <a:gdLst/>
              <a:ahLst/>
              <a:cxnLst/>
              <a:rect l="l" t="t" r="r" b="b"/>
              <a:pathLst>
                <a:path w="3209" h="1632" extrusionOk="0">
                  <a:moveTo>
                    <a:pt x="1414" y="0"/>
                  </a:moveTo>
                  <a:lnTo>
                    <a:pt x="925" y="55"/>
                  </a:lnTo>
                  <a:lnTo>
                    <a:pt x="490" y="272"/>
                  </a:lnTo>
                  <a:lnTo>
                    <a:pt x="109" y="598"/>
                  </a:lnTo>
                  <a:lnTo>
                    <a:pt x="0" y="653"/>
                  </a:lnTo>
                  <a:lnTo>
                    <a:pt x="0" y="762"/>
                  </a:lnTo>
                  <a:lnTo>
                    <a:pt x="54" y="870"/>
                  </a:lnTo>
                  <a:lnTo>
                    <a:pt x="109" y="925"/>
                  </a:lnTo>
                  <a:lnTo>
                    <a:pt x="163" y="979"/>
                  </a:lnTo>
                  <a:lnTo>
                    <a:pt x="272" y="1034"/>
                  </a:lnTo>
                  <a:lnTo>
                    <a:pt x="381" y="1034"/>
                  </a:lnTo>
                  <a:lnTo>
                    <a:pt x="490" y="925"/>
                  </a:lnTo>
                  <a:lnTo>
                    <a:pt x="761" y="762"/>
                  </a:lnTo>
                  <a:lnTo>
                    <a:pt x="1033" y="598"/>
                  </a:lnTo>
                  <a:lnTo>
                    <a:pt x="1414" y="544"/>
                  </a:lnTo>
                  <a:lnTo>
                    <a:pt x="1740" y="598"/>
                  </a:lnTo>
                  <a:lnTo>
                    <a:pt x="2067" y="707"/>
                  </a:lnTo>
                  <a:lnTo>
                    <a:pt x="2339" y="870"/>
                  </a:lnTo>
                  <a:lnTo>
                    <a:pt x="2556" y="1142"/>
                  </a:lnTo>
                  <a:lnTo>
                    <a:pt x="2665" y="1414"/>
                  </a:lnTo>
                  <a:lnTo>
                    <a:pt x="2719" y="1523"/>
                  </a:lnTo>
                  <a:lnTo>
                    <a:pt x="2828" y="1577"/>
                  </a:lnTo>
                  <a:lnTo>
                    <a:pt x="2937" y="1632"/>
                  </a:lnTo>
                  <a:lnTo>
                    <a:pt x="2991" y="1632"/>
                  </a:lnTo>
                  <a:lnTo>
                    <a:pt x="3100" y="1577"/>
                  </a:lnTo>
                  <a:lnTo>
                    <a:pt x="3154" y="1469"/>
                  </a:lnTo>
                  <a:lnTo>
                    <a:pt x="3209" y="1414"/>
                  </a:lnTo>
                  <a:lnTo>
                    <a:pt x="3209" y="1306"/>
                  </a:lnTo>
                  <a:lnTo>
                    <a:pt x="2991" y="870"/>
                  </a:lnTo>
                  <a:lnTo>
                    <a:pt x="2719" y="490"/>
                  </a:lnTo>
                  <a:lnTo>
                    <a:pt x="2339" y="218"/>
                  </a:lnTo>
                  <a:lnTo>
                    <a:pt x="1904" y="55"/>
                  </a:lnTo>
                  <a:lnTo>
                    <a:pt x="16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47;p64">
              <a:extLst>
                <a:ext uri="{FF2B5EF4-FFF2-40B4-BE49-F238E27FC236}">
                  <a16:creationId xmlns:a16="http://schemas.microsoft.com/office/drawing/2014/main" id="{7FE293B6-0B35-7793-B4AC-9FEC5CE0FE2E}"/>
                </a:ext>
              </a:extLst>
            </p:cNvPr>
            <p:cNvSpPr/>
            <p:nvPr/>
          </p:nvSpPr>
          <p:spPr>
            <a:xfrm>
              <a:off x="2567882" y="3498697"/>
              <a:ext cx="86976" cy="289144"/>
            </a:xfrm>
            <a:custGeom>
              <a:avLst/>
              <a:gdLst/>
              <a:ahLst/>
              <a:cxnLst/>
              <a:rect l="l" t="t" r="r" b="b"/>
              <a:pathLst>
                <a:path w="2176" h="7234" extrusionOk="0">
                  <a:moveTo>
                    <a:pt x="218" y="0"/>
                  </a:moveTo>
                  <a:lnTo>
                    <a:pt x="109" y="55"/>
                  </a:lnTo>
                  <a:lnTo>
                    <a:pt x="55" y="109"/>
                  </a:lnTo>
                  <a:lnTo>
                    <a:pt x="0" y="218"/>
                  </a:lnTo>
                  <a:lnTo>
                    <a:pt x="0" y="327"/>
                  </a:lnTo>
                  <a:lnTo>
                    <a:pt x="1686" y="7016"/>
                  </a:lnTo>
                  <a:lnTo>
                    <a:pt x="1741" y="7125"/>
                  </a:lnTo>
                  <a:lnTo>
                    <a:pt x="1795" y="7179"/>
                  </a:lnTo>
                  <a:lnTo>
                    <a:pt x="1904" y="7234"/>
                  </a:lnTo>
                  <a:lnTo>
                    <a:pt x="2013" y="7234"/>
                  </a:lnTo>
                  <a:lnTo>
                    <a:pt x="2067" y="7179"/>
                  </a:lnTo>
                  <a:lnTo>
                    <a:pt x="2176" y="7125"/>
                  </a:lnTo>
                  <a:lnTo>
                    <a:pt x="2176" y="7016"/>
                  </a:lnTo>
                  <a:lnTo>
                    <a:pt x="2176" y="6907"/>
                  </a:lnTo>
                  <a:lnTo>
                    <a:pt x="544" y="218"/>
                  </a:lnTo>
                  <a:lnTo>
                    <a:pt x="490" y="109"/>
                  </a:lnTo>
                  <a:lnTo>
                    <a:pt x="381" y="55"/>
                  </a:lnTo>
                  <a:lnTo>
                    <a:pt x="3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48;p64">
              <a:extLst>
                <a:ext uri="{FF2B5EF4-FFF2-40B4-BE49-F238E27FC236}">
                  <a16:creationId xmlns:a16="http://schemas.microsoft.com/office/drawing/2014/main" id="{D314C79A-7304-7233-CA73-24DB0F369E7F}"/>
                </a:ext>
              </a:extLst>
            </p:cNvPr>
            <p:cNvSpPr/>
            <p:nvPr/>
          </p:nvSpPr>
          <p:spPr>
            <a:xfrm>
              <a:off x="2180932" y="3159551"/>
              <a:ext cx="391347" cy="139175"/>
            </a:xfrm>
            <a:custGeom>
              <a:avLst/>
              <a:gdLst/>
              <a:ahLst/>
              <a:cxnLst/>
              <a:rect l="l" t="t" r="r" b="b"/>
              <a:pathLst>
                <a:path w="9791" h="3482" extrusionOk="0">
                  <a:moveTo>
                    <a:pt x="9464" y="1"/>
                  </a:moveTo>
                  <a:lnTo>
                    <a:pt x="9409" y="55"/>
                  </a:lnTo>
                  <a:lnTo>
                    <a:pt x="9301" y="110"/>
                  </a:lnTo>
                  <a:lnTo>
                    <a:pt x="9246" y="218"/>
                  </a:lnTo>
                  <a:lnTo>
                    <a:pt x="9137" y="545"/>
                  </a:lnTo>
                  <a:lnTo>
                    <a:pt x="8920" y="925"/>
                  </a:lnTo>
                  <a:lnTo>
                    <a:pt x="8757" y="1252"/>
                  </a:lnTo>
                  <a:lnTo>
                    <a:pt x="8539" y="1524"/>
                  </a:lnTo>
                  <a:lnTo>
                    <a:pt x="8267" y="1796"/>
                  </a:lnTo>
                  <a:lnTo>
                    <a:pt x="7941" y="2068"/>
                  </a:lnTo>
                  <a:lnTo>
                    <a:pt x="7669" y="2285"/>
                  </a:lnTo>
                  <a:lnTo>
                    <a:pt x="7343" y="2503"/>
                  </a:lnTo>
                  <a:lnTo>
                    <a:pt x="6744" y="2720"/>
                  </a:lnTo>
                  <a:lnTo>
                    <a:pt x="6092" y="2883"/>
                  </a:lnTo>
                  <a:lnTo>
                    <a:pt x="4786" y="2883"/>
                  </a:lnTo>
                  <a:lnTo>
                    <a:pt x="4188" y="2775"/>
                  </a:lnTo>
                  <a:lnTo>
                    <a:pt x="3535" y="2557"/>
                  </a:lnTo>
                  <a:lnTo>
                    <a:pt x="2937" y="2340"/>
                  </a:lnTo>
                  <a:lnTo>
                    <a:pt x="2339" y="2013"/>
                  </a:lnTo>
                  <a:lnTo>
                    <a:pt x="1795" y="1632"/>
                  </a:lnTo>
                  <a:lnTo>
                    <a:pt x="1306" y="1252"/>
                  </a:lnTo>
                  <a:lnTo>
                    <a:pt x="871" y="708"/>
                  </a:lnTo>
                  <a:lnTo>
                    <a:pt x="490" y="164"/>
                  </a:lnTo>
                  <a:lnTo>
                    <a:pt x="435" y="110"/>
                  </a:lnTo>
                  <a:lnTo>
                    <a:pt x="327" y="55"/>
                  </a:lnTo>
                  <a:lnTo>
                    <a:pt x="218" y="55"/>
                  </a:lnTo>
                  <a:lnTo>
                    <a:pt x="163" y="110"/>
                  </a:lnTo>
                  <a:lnTo>
                    <a:pt x="55" y="164"/>
                  </a:lnTo>
                  <a:lnTo>
                    <a:pt x="0" y="218"/>
                  </a:lnTo>
                  <a:lnTo>
                    <a:pt x="0" y="327"/>
                  </a:lnTo>
                  <a:lnTo>
                    <a:pt x="55" y="436"/>
                  </a:lnTo>
                  <a:lnTo>
                    <a:pt x="327" y="925"/>
                  </a:lnTo>
                  <a:lnTo>
                    <a:pt x="653" y="1361"/>
                  </a:lnTo>
                  <a:lnTo>
                    <a:pt x="1088" y="1796"/>
                  </a:lnTo>
                  <a:lnTo>
                    <a:pt x="1523" y="2122"/>
                  </a:lnTo>
                  <a:lnTo>
                    <a:pt x="2013" y="2448"/>
                  </a:lnTo>
                  <a:lnTo>
                    <a:pt x="2502" y="2775"/>
                  </a:lnTo>
                  <a:lnTo>
                    <a:pt x="3046" y="2992"/>
                  </a:lnTo>
                  <a:lnTo>
                    <a:pt x="3644" y="3210"/>
                  </a:lnTo>
                  <a:lnTo>
                    <a:pt x="4188" y="3318"/>
                  </a:lnTo>
                  <a:lnTo>
                    <a:pt x="4786" y="3427"/>
                  </a:lnTo>
                  <a:lnTo>
                    <a:pt x="5385" y="3482"/>
                  </a:lnTo>
                  <a:lnTo>
                    <a:pt x="5929" y="3427"/>
                  </a:lnTo>
                  <a:lnTo>
                    <a:pt x="6527" y="3318"/>
                  </a:lnTo>
                  <a:lnTo>
                    <a:pt x="7071" y="3210"/>
                  </a:lnTo>
                  <a:lnTo>
                    <a:pt x="7560" y="2938"/>
                  </a:lnTo>
                  <a:lnTo>
                    <a:pt x="8050" y="2666"/>
                  </a:lnTo>
                  <a:lnTo>
                    <a:pt x="8648" y="2176"/>
                  </a:lnTo>
                  <a:lnTo>
                    <a:pt x="9083" y="1632"/>
                  </a:lnTo>
                  <a:lnTo>
                    <a:pt x="9464" y="1034"/>
                  </a:lnTo>
                  <a:lnTo>
                    <a:pt x="9790" y="327"/>
                  </a:lnTo>
                  <a:lnTo>
                    <a:pt x="9790" y="218"/>
                  </a:lnTo>
                  <a:lnTo>
                    <a:pt x="9736" y="164"/>
                  </a:lnTo>
                  <a:lnTo>
                    <a:pt x="9681" y="55"/>
                  </a:lnTo>
                  <a:lnTo>
                    <a:pt x="9572" y="55"/>
                  </a:lnTo>
                  <a:lnTo>
                    <a:pt x="94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49;p64">
              <a:extLst>
                <a:ext uri="{FF2B5EF4-FFF2-40B4-BE49-F238E27FC236}">
                  <a16:creationId xmlns:a16="http://schemas.microsoft.com/office/drawing/2014/main" id="{39876A1D-DE41-890A-6385-C1DDB2DD3FB9}"/>
                </a:ext>
              </a:extLst>
            </p:cNvPr>
            <p:cNvSpPr/>
            <p:nvPr/>
          </p:nvSpPr>
          <p:spPr>
            <a:xfrm>
              <a:off x="2337454" y="2226967"/>
              <a:ext cx="167435" cy="223953"/>
            </a:xfrm>
            <a:custGeom>
              <a:avLst/>
              <a:gdLst/>
              <a:ahLst/>
              <a:cxnLst/>
              <a:rect l="l" t="t" r="r" b="b"/>
              <a:pathLst>
                <a:path w="4189" h="5603" extrusionOk="0">
                  <a:moveTo>
                    <a:pt x="109" y="1"/>
                  </a:moveTo>
                  <a:lnTo>
                    <a:pt x="55" y="55"/>
                  </a:lnTo>
                  <a:lnTo>
                    <a:pt x="0" y="110"/>
                  </a:lnTo>
                  <a:lnTo>
                    <a:pt x="0" y="218"/>
                  </a:lnTo>
                  <a:lnTo>
                    <a:pt x="163" y="1089"/>
                  </a:lnTo>
                  <a:lnTo>
                    <a:pt x="381" y="1904"/>
                  </a:lnTo>
                  <a:lnTo>
                    <a:pt x="762" y="2666"/>
                  </a:lnTo>
                  <a:lnTo>
                    <a:pt x="1197" y="3373"/>
                  </a:lnTo>
                  <a:lnTo>
                    <a:pt x="1741" y="4080"/>
                  </a:lnTo>
                  <a:lnTo>
                    <a:pt x="2339" y="4678"/>
                  </a:lnTo>
                  <a:lnTo>
                    <a:pt x="3046" y="5168"/>
                  </a:lnTo>
                  <a:lnTo>
                    <a:pt x="3753" y="5603"/>
                  </a:lnTo>
                  <a:lnTo>
                    <a:pt x="3970" y="5603"/>
                  </a:lnTo>
                  <a:lnTo>
                    <a:pt x="4079" y="5548"/>
                  </a:lnTo>
                  <a:lnTo>
                    <a:pt x="4134" y="5440"/>
                  </a:lnTo>
                  <a:lnTo>
                    <a:pt x="4188" y="5385"/>
                  </a:lnTo>
                  <a:lnTo>
                    <a:pt x="4188" y="5276"/>
                  </a:lnTo>
                  <a:lnTo>
                    <a:pt x="4134" y="5168"/>
                  </a:lnTo>
                  <a:lnTo>
                    <a:pt x="4025" y="5113"/>
                  </a:lnTo>
                  <a:lnTo>
                    <a:pt x="3372" y="4733"/>
                  </a:lnTo>
                  <a:lnTo>
                    <a:pt x="2720" y="4297"/>
                  </a:lnTo>
                  <a:lnTo>
                    <a:pt x="2176" y="3754"/>
                  </a:lnTo>
                  <a:lnTo>
                    <a:pt x="1632" y="3155"/>
                  </a:lnTo>
                  <a:lnTo>
                    <a:pt x="1251" y="2448"/>
                  </a:lnTo>
                  <a:lnTo>
                    <a:pt x="925" y="1741"/>
                  </a:lnTo>
                  <a:lnTo>
                    <a:pt x="653" y="1034"/>
                  </a:lnTo>
                  <a:lnTo>
                    <a:pt x="544" y="218"/>
                  </a:lnTo>
                  <a:lnTo>
                    <a:pt x="490" y="110"/>
                  </a:lnTo>
                  <a:lnTo>
                    <a:pt x="435" y="55"/>
                  </a:lnTo>
                  <a:lnTo>
                    <a:pt x="3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50;p64">
              <a:extLst>
                <a:ext uri="{FF2B5EF4-FFF2-40B4-BE49-F238E27FC236}">
                  <a16:creationId xmlns:a16="http://schemas.microsoft.com/office/drawing/2014/main" id="{CACDE36E-7FB7-974F-201D-8E1D9DD3F261}"/>
                </a:ext>
              </a:extLst>
            </p:cNvPr>
            <p:cNvSpPr/>
            <p:nvPr/>
          </p:nvSpPr>
          <p:spPr>
            <a:xfrm>
              <a:off x="2454846" y="2222649"/>
              <a:ext cx="158722" cy="191337"/>
            </a:xfrm>
            <a:custGeom>
              <a:avLst/>
              <a:gdLst/>
              <a:ahLst/>
              <a:cxnLst/>
              <a:rect l="l" t="t" r="r" b="b"/>
              <a:pathLst>
                <a:path w="3971" h="4787" extrusionOk="0">
                  <a:moveTo>
                    <a:pt x="163" y="0"/>
                  </a:moveTo>
                  <a:lnTo>
                    <a:pt x="109" y="54"/>
                  </a:lnTo>
                  <a:lnTo>
                    <a:pt x="54" y="109"/>
                  </a:lnTo>
                  <a:lnTo>
                    <a:pt x="0" y="272"/>
                  </a:lnTo>
                  <a:lnTo>
                    <a:pt x="54" y="653"/>
                  </a:lnTo>
                  <a:lnTo>
                    <a:pt x="109" y="1033"/>
                  </a:lnTo>
                  <a:lnTo>
                    <a:pt x="326" y="1740"/>
                  </a:lnTo>
                  <a:lnTo>
                    <a:pt x="653" y="2448"/>
                  </a:lnTo>
                  <a:lnTo>
                    <a:pt x="1088" y="3100"/>
                  </a:lnTo>
                  <a:lnTo>
                    <a:pt x="1632" y="3698"/>
                  </a:lnTo>
                  <a:lnTo>
                    <a:pt x="2230" y="4134"/>
                  </a:lnTo>
                  <a:lnTo>
                    <a:pt x="2883" y="4514"/>
                  </a:lnTo>
                  <a:lnTo>
                    <a:pt x="3263" y="4677"/>
                  </a:lnTo>
                  <a:lnTo>
                    <a:pt x="3644" y="4786"/>
                  </a:lnTo>
                  <a:lnTo>
                    <a:pt x="3807" y="4786"/>
                  </a:lnTo>
                  <a:lnTo>
                    <a:pt x="3916" y="4677"/>
                  </a:lnTo>
                  <a:lnTo>
                    <a:pt x="3970" y="4623"/>
                  </a:lnTo>
                  <a:lnTo>
                    <a:pt x="3970" y="4514"/>
                  </a:lnTo>
                  <a:lnTo>
                    <a:pt x="3916" y="4405"/>
                  </a:lnTo>
                  <a:lnTo>
                    <a:pt x="3862" y="4351"/>
                  </a:lnTo>
                  <a:lnTo>
                    <a:pt x="3753" y="4297"/>
                  </a:lnTo>
                  <a:lnTo>
                    <a:pt x="3100" y="4025"/>
                  </a:lnTo>
                  <a:lnTo>
                    <a:pt x="2502" y="3698"/>
                  </a:lnTo>
                  <a:lnTo>
                    <a:pt x="1958" y="3263"/>
                  </a:lnTo>
                  <a:lnTo>
                    <a:pt x="1523" y="2774"/>
                  </a:lnTo>
                  <a:lnTo>
                    <a:pt x="1142" y="2230"/>
                  </a:lnTo>
                  <a:lnTo>
                    <a:pt x="816" y="1577"/>
                  </a:lnTo>
                  <a:lnTo>
                    <a:pt x="653" y="925"/>
                  </a:lnTo>
                  <a:lnTo>
                    <a:pt x="544" y="272"/>
                  </a:lnTo>
                  <a:lnTo>
                    <a:pt x="544" y="109"/>
                  </a:lnTo>
                  <a:lnTo>
                    <a:pt x="435" y="54"/>
                  </a:lnTo>
                  <a:lnTo>
                    <a:pt x="3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51;p64">
              <a:extLst>
                <a:ext uri="{FF2B5EF4-FFF2-40B4-BE49-F238E27FC236}">
                  <a16:creationId xmlns:a16="http://schemas.microsoft.com/office/drawing/2014/main" id="{46B3F6A4-F7CA-1E17-A0F7-79FDF4240C83}"/>
                </a:ext>
              </a:extLst>
            </p:cNvPr>
            <p:cNvSpPr/>
            <p:nvPr/>
          </p:nvSpPr>
          <p:spPr>
            <a:xfrm>
              <a:off x="2583070" y="2257423"/>
              <a:ext cx="95690" cy="123947"/>
            </a:xfrm>
            <a:custGeom>
              <a:avLst/>
              <a:gdLst/>
              <a:ahLst/>
              <a:cxnLst/>
              <a:rect l="l" t="t" r="r" b="b"/>
              <a:pathLst>
                <a:path w="2394" h="3101" extrusionOk="0">
                  <a:moveTo>
                    <a:pt x="219" y="0"/>
                  </a:moveTo>
                  <a:lnTo>
                    <a:pt x="110" y="55"/>
                  </a:lnTo>
                  <a:lnTo>
                    <a:pt x="55" y="163"/>
                  </a:lnTo>
                  <a:lnTo>
                    <a:pt x="1" y="272"/>
                  </a:lnTo>
                  <a:lnTo>
                    <a:pt x="55" y="707"/>
                  </a:lnTo>
                  <a:lnTo>
                    <a:pt x="110" y="1197"/>
                  </a:lnTo>
                  <a:lnTo>
                    <a:pt x="327" y="1632"/>
                  </a:lnTo>
                  <a:lnTo>
                    <a:pt x="545" y="2013"/>
                  </a:lnTo>
                  <a:lnTo>
                    <a:pt x="871" y="2393"/>
                  </a:lnTo>
                  <a:lnTo>
                    <a:pt x="1197" y="2665"/>
                  </a:lnTo>
                  <a:lnTo>
                    <a:pt x="1633" y="2883"/>
                  </a:lnTo>
                  <a:lnTo>
                    <a:pt x="2068" y="3046"/>
                  </a:lnTo>
                  <a:lnTo>
                    <a:pt x="2176" y="3100"/>
                  </a:lnTo>
                  <a:lnTo>
                    <a:pt x="2285" y="3046"/>
                  </a:lnTo>
                  <a:lnTo>
                    <a:pt x="2340" y="2992"/>
                  </a:lnTo>
                  <a:lnTo>
                    <a:pt x="2394" y="2883"/>
                  </a:lnTo>
                  <a:lnTo>
                    <a:pt x="2394" y="2774"/>
                  </a:lnTo>
                  <a:lnTo>
                    <a:pt x="2394" y="2665"/>
                  </a:lnTo>
                  <a:lnTo>
                    <a:pt x="2340" y="2611"/>
                  </a:lnTo>
                  <a:lnTo>
                    <a:pt x="2231" y="2556"/>
                  </a:lnTo>
                  <a:lnTo>
                    <a:pt x="1850" y="2393"/>
                  </a:lnTo>
                  <a:lnTo>
                    <a:pt x="1524" y="2230"/>
                  </a:lnTo>
                  <a:lnTo>
                    <a:pt x="1252" y="1958"/>
                  </a:lnTo>
                  <a:lnTo>
                    <a:pt x="980" y="1686"/>
                  </a:lnTo>
                  <a:lnTo>
                    <a:pt x="762" y="1360"/>
                  </a:lnTo>
                  <a:lnTo>
                    <a:pt x="654" y="1034"/>
                  </a:lnTo>
                  <a:lnTo>
                    <a:pt x="545" y="653"/>
                  </a:lnTo>
                  <a:lnTo>
                    <a:pt x="545" y="272"/>
                  </a:lnTo>
                  <a:lnTo>
                    <a:pt x="545" y="163"/>
                  </a:lnTo>
                  <a:lnTo>
                    <a:pt x="490" y="55"/>
                  </a:lnTo>
                  <a:lnTo>
                    <a:pt x="3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52;p64">
              <a:extLst>
                <a:ext uri="{FF2B5EF4-FFF2-40B4-BE49-F238E27FC236}">
                  <a16:creationId xmlns:a16="http://schemas.microsoft.com/office/drawing/2014/main" id="{D7633E60-ADD7-9104-9EBD-7A3FEA1B9A22}"/>
                </a:ext>
              </a:extLst>
            </p:cNvPr>
            <p:cNvSpPr/>
            <p:nvPr/>
          </p:nvSpPr>
          <p:spPr>
            <a:xfrm>
              <a:off x="1943988" y="2190033"/>
              <a:ext cx="117431" cy="123947"/>
            </a:xfrm>
            <a:custGeom>
              <a:avLst/>
              <a:gdLst/>
              <a:ahLst/>
              <a:cxnLst/>
              <a:rect l="l" t="t" r="r" b="b"/>
              <a:pathLst>
                <a:path w="2938" h="3101" extrusionOk="0">
                  <a:moveTo>
                    <a:pt x="2611" y="0"/>
                  </a:moveTo>
                  <a:lnTo>
                    <a:pt x="2556" y="55"/>
                  </a:lnTo>
                  <a:lnTo>
                    <a:pt x="2121" y="272"/>
                  </a:lnTo>
                  <a:lnTo>
                    <a:pt x="1741" y="544"/>
                  </a:lnTo>
                  <a:lnTo>
                    <a:pt x="1360" y="816"/>
                  </a:lnTo>
                  <a:lnTo>
                    <a:pt x="1033" y="1142"/>
                  </a:lnTo>
                  <a:lnTo>
                    <a:pt x="707" y="1523"/>
                  </a:lnTo>
                  <a:lnTo>
                    <a:pt x="435" y="1904"/>
                  </a:lnTo>
                  <a:lnTo>
                    <a:pt x="218" y="2339"/>
                  </a:lnTo>
                  <a:lnTo>
                    <a:pt x="0" y="2774"/>
                  </a:lnTo>
                  <a:lnTo>
                    <a:pt x="0" y="2883"/>
                  </a:lnTo>
                  <a:lnTo>
                    <a:pt x="55" y="2937"/>
                  </a:lnTo>
                  <a:lnTo>
                    <a:pt x="109" y="3046"/>
                  </a:lnTo>
                  <a:lnTo>
                    <a:pt x="218" y="3100"/>
                  </a:lnTo>
                  <a:lnTo>
                    <a:pt x="326" y="3100"/>
                  </a:lnTo>
                  <a:lnTo>
                    <a:pt x="381" y="3046"/>
                  </a:lnTo>
                  <a:lnTo>
                    <a:pt x="544" y="2883"/>
                  </a:lnTo>
                  <a:lnTo>
                    <a:pt x="707" y="2502"/>
                  </a:lnTo>
                  <a:lnTo>
                    <a:pt x="925" y="2176"/>
                  </a:lnTo>
                  <a:lnTo>
                    <a:pt x="1197" y="1795"/>
                  </a:lnTo>
                  <a:lnTo>
                    <a:pt x="1469" y="1469"/>
                  </a:lnTo>
                  <a:lnTo>
                    <a:pt x="1741" y="1197"/>
                  </a:lnTo>
                  <a:lnTo>
                    <a:pt x="2067" y="925"/>
                  </a:lnTo>
                  <a:lnTo>
                    <a:pt x="2448" y="707"/>
                  </a:lnTo>
                  <a:lnTo>
                    <a:pt x="2828" y="490"/>
                  </a:lnTo>
                  <a:lnTo>
                    <a:pt x="2883" y="435"/>
                  </a:lnTo>
                  <a:lnTo>
                    <a:pt x="2937" y="327"/>
                  </a:lnTo>
                  <a:lnTo>
                    <a:pt x="2937" y="218"/>
                  </a:lnTo>
                  <a:lnTo>
                    <a:pt x="2883" y="163"/>
                  </a:lnTo>
                  <a:lnTo>
                    <a:pt x="2828" y="55"/>
                  </a:lnTo>
                  <a:lnTo>
                    <a:pt x="2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53;p64">
              <a:extLst>
                <a:ext uri="{FF2B5EF4-FFF2-40B4-BE49-F238E27FC236}">
                  <a16:creationId xmlns:a16="http://schemas.microsoft.com/office/drawing/2014/main" id="{C7361854-5AC7-8F78-C4EB-84BDD9EC8144}"/>
                </a:ext>
              </a:extLst>
            </p:cNvPr>
            <p:cNvSpPr/>
            <p:nvPr/>
          </p:nvSpPr>
          <p:spPr>
            <a:xfrm>
              <a:off x="1937432" y="2187835"/>
              <a:ext cx="34853" cy="47885"/>
            </a:xfrm>
            <a:custGeom>
              <a:avLst/>
              <a:gdLst/>
              <a:ahLst/>
              <a:cxnLst/>
              <a:rect l="l" t="t" r="r" b="b"/>
              <a:pathLst>
                <a:path w="872" h="1198" extrusionOk="0">
                  <a:moveTo>
                    <a:pt x="545" y="1"/>
                  </a:moveTo>
                  <a:lnTo>
                    <a:pt x="436" y="55"/>
                  </a:lnTo>
                  <a:lnTo>
                    <a:pt x="382" y="110"/>
                  </a:lnTo>
                  <a:lnTo>
                    <a:pt x="1" y="817"/>
                  </a:lnTo>
                  <a:lnTo>
                    <a:pt x="1" y="925"/>
                  </a:lnTo>
                  <a:lnTo>
                    <a:pt x="1" y="1034"/>
                  </a:lnTo>
                  <a:lnTo>
                    <a:pt x="55" y="1089"/>
                  </a:lnTo>
                  <a:lnTo>
                    <a:pt x="110" y="1197"/>
                  </a:lnTo>
                  <a:lnTo>
                    <a:pt x="327" y="1197"/>
                  </a:lnTo>
                  <a:lnTo>
                    <a:pt x="382" y="1143"/>
                  </a:lnTo>
                  <a:lnTo>
                    <a:pt x="490" y="1089"/>
                  </a:lnTo>
                  <a:lnTo>
                    <a:pt x="871" y="382"/>
                  </a:lnTo>
                  <a:lnTo>
                    <a:pt x="871" y="273"/>
                  </a:lnTo>
                  <a:lnTo>
                    <a:pt x="871" y="164"/>
                  </a:lnTo>
                  <a:lnTo>
                    <a:pt x="817" y="110"/>
                  </a:lnTo>
                  <a:lnTo>
                    <a:pt x="7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54;p64">
              <a:extLst>
                <a:ext uri="{FF2B5EF4-FFF2-40B4-BE49-F238E27FC236}">
                  <a16:creationId xmlns:a16="http://schemas.microsoft.com/office/drawing/2014/main" id="{19FA5F13-CF2F-37A6-FA44-A0EFE7DC53C2}"/>
                </a:ext>
              </a:extLst>
            </p:cNvPr>
            <p:cNvSpPr/>
            <p:nvPr/>
          </p:nvSpPr>
          <p:spPr>
            <a:xfrm>
              <a:off x="3083058" y="3961711"/>
              <a:ext cx="28339" cy="82657"/>
            </a:xfrm>
            <a:custGeom>
              <a:avLst/>
              <a:gdLst/>
              <a:ahLst/>
              <a:cxnLst/>
              <a:rect l="l" t="t" r="r" b="b"/>
              <a:pathLst>
                <a:path w="709" h="2068" extrusionOk="0">
                  <a:moveTo>
                    <a:pt x="164" y="1"/>
                  </a:moveTo>
                  <a:lnTo>
                    <a:pt x="55" y="55"/>
                  </a:lnTo>
                  <a:lnTo>
                    <a:pt x="1" y="164"/>
                  </a:lnTo>
                  <a:lnTo>
                    <a:pt x="1" y="273"/>
                  </a:lnTo>
                  <a:lnTo>
                    <a:pt x="164" y="1795"/>
                  </a:lnTo>
                  <a:lnTo>
                    <a:pt x="273" y="2013"/>
                  </a:lnTo>
                  <a:lnTo>
                    <a:pt x="327" y="2067"/>
                  </a:lnTo>
                  <a:lnTo>
                    <a:pt x="545" y="2067"/>
                  </a:lnTo>
                  <a:lnTo>
                    <a:pt x="654" y="2013"/>
                  </a:lnTo>
                  <a:lnTo>
                    <a:pt x="708" y="1904"/>
                  </a:lnTo>
                  <a:lnTo>
                    <a:pt x="708" y="1795"/>
                  </a:lnTo>
                  <a:lnTo>
                    <a:pt x="490" y="273"/>
                  </a:lnTo>
                  <a:lnTo>
                    <a:pt x="436" y="55"/>
                  </a:lnTo>
                  <a:lnTo>
                    <a:pt x="3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55;p64">
              <a:extLst>
                <a:ext uri="{FF2B5EF4-FFF2-40B4-BE49-F238E27FC236}">
                  <a16:creationId xmlns:a16="http://schemas.microsoft.com/office/drawing/2014/main" id="{845BD87E-B142-A730-9882-A31C5CF7E230}"/>
                </a:ext>
              </a:extLst>
            </p:cNvPr>
            <p:cNvSpPr/>
            <p:nvPr/>
          </p:nvSpPr>
          <p:spPr>
            <a:xfrm>
              <a:off x="3126546" y="3961711"/>
              <a:ext cx="60915" cy="63074"/>
            </a:xfrm>
            <a:custGeom>
              <a:avLst/>
              <a:gdLst/>
              <a:ahLst/>
              <a:cxnLst/>
              <a:rect l="l" t="t" r="r" b="b"/>
              <a:pathLst>
                <a:path w="1524" h="1578" extrusionOk="0">
                  <a:moveTo>
                    <a:pt x="164" y="1"/>
                  </a:moveTo>
                  <a:lnTo>
                    <a:pt x="110" y="55"/>
                  </a:lnTo>
                  <a:lnTo>
                    <a:pt x="55" y="164"/>
                  </a:lnTo>
                  <a:lnTo>
                    <a:pt x="1" y="218"/>
                  </a:lnTo>
                  <a:lnTo>
                    <a:pt x="55" y="327"/>
                  </a:lnTo>
                  <a:lnTo>
                    <a:pt x="110" y="436"/>
                  </a:lnTo>
                  <a:lnTo>
                    <a:pt x="1088" y="1469"/>
                  </a:lnTo>
                  <a:lnTo>
                    <a:pt x="1143" y="1523"/>
                  </a:lnTo>
                  <a:lnTo>
                    <a:pt x="1252" y="1578"/>
                  </a:lnTo>
                  <a:lnTo>
                    <a:pt x="1360" y="1523"/>
                  </a:lnTo>
                  <a:lnTo>
                    <a:pt x="1469" y="1469"/>
                  </a:lnTo>
                  <a:lnTo>
                    <a:pt x="1524" y="1415"/>
                  </a:lnTo>
                  <a:lnTo>
                    <a:pt x="1524" y="1306"/>
                  </a:lnTo>
                  <a:lnTo>
                    <a:pt x="1524" y="1197"/>
                  </a:lnTo>
                  <a:lnTo>
                    <a:pt x="1469" y="1088"/>
                  </a:lnTo>
                  <a:lnTo>
                    <a:pt x="490" y="55"/>
                  </a:lnTo>
                  <a:lnTo>
                    <a:pt x="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56;p64">
              <a:extLst>
                <a:ext uri="{FF2B5EF4-FFF2-40B4-BE49-F238E27FC236}">
                  <a16:creationId xmlns:a16="http://schemas.microsoft.com/office/drawing/2014/main" id="{9A9054BD-C468-77FA-1FA5-C503D9ED4163}"/>
                </a:ext>
              </a:extLst>
            </p:cNvPr>
            <p:cNvSpPr/>
            <p:nvPr/>
          </p:nvSpPr>
          <p:spPr>
            <a:xfrm>
              <a:off x="1570066" y="3833447"/>
              <a:ext cx="58716" cy="63113"/>
            </a:xfrm>
            <a:custGeom>
              <a:avLst/>
              <a:gdLst/>
              <a:ahLst/>
              <a:cxnLst/>
              <a:rect l="l" t="t" r="r" b="b"/>
              <a:pathLst>
                <a:path w="1469" h="1579" extrusionOk="0">
                  <a:moveTo>
                    <a:pt x="1143" y="1"/>
                  </a:moveTo>
                  <a:lnTo>
                    <a:pt x="1034" y="55"/>
                  </a:lnTo>
                  <a:lnTo>
                    <a:pt x="980" y="110"/>
                  </a:lnTo>
                  <a:lnTo>
                    <a:pt x="816" y="436"/>
                  </a:lnTo>
                  <a:lnTo>
                    <a:pt x="762" y="490"/>
                  </a:lnTo>
                  <a:lnTo>
                    <a:pt x="708" y="599"/>
                  </a:lnTo>
                  <a:lnTo>
                    <a:pt x="653" y="708"/>
                  </a:lnTo>
                  <a:lnTo>
                    <a:pt x="381" y="925"/>
                  </a:lnTo>
                  <a:lnTo>
                    <a:pt x="327" y="925"/>
                  </a:lnTo>
                  <a:lnTo>
                    <a:pt x="272" y="980"/>
                  </a:lnTo>
                  <a:lnTo>
                    <a:pt x="109" y="1089"/>
                  </a:lnTo>
                  <a:lnTo>
                    <a:pt x="55" y="1143"/>
                  </a:lnTo>
                  <a:lnTo>
                    <a:pt x="1" y="1252"/>
                  </a:lnTo>
                  <a:lnTo>
                    <a:pt x="1" y="1360"/>
                  </a:lnTo>
                  <a:lnTo>
                    <a:pt x="1" y="1469"/>
                  </a:lnTo>
                  <a:lnTo>
                    <a:pt x="109" y="1524"/>
                  </a:lnTo>
                  <a:lnTo>
                    <a:pt x="164" y="1578"/>
                  </a:lnTo>
                  <a:lnTo>
                    <a:pt x="381" y="1578"/>
                  </a:lnTo>
                  <a:lnTo>
                    <a:pt x="708" y="1360"/>
                  </a:lnTo>
                  <a:lnTo>
                    <a:pt x="1034" y="1089"/>
                  </a:lnTo>
                  <a:lnTo>
                    <a:pt x="1251" y="762"/>
                  </a:lnTo>
                  <a:lnTo>
                    <a:pt x="1469" y="382"/>
                  </a:lnTo>
                  <a:lnTo>
                    <a:pt x="1469" y="273"/>
                  </a:lnTo>
                  <a:lnTo>
                    <a:pt x="1469" y="164"/>
                  </a:lnTo>
                  <a:lnTo>
                    <a:pt x="1415" y="110"/>
                  </a:lnTo>
                  <a:lnTo>
                    <a:pt x="13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57;p64">
              <a:extLst>
                <a:ext uri="{FF2B5EF4-FFF2-40B4-BE49-F238E27FC236}">
                  <a16:creationId xmlns:a16="http://schemas.microsoft.com/office/drawing/2014/main" id="{3BE25D95-B167-20D1-860D-16ABCF405781}"/>
                </a:ext>
              </a:extLst>
            </p:cNvPr>
            <p:cNvSpPr/>
            <p:nvPr/>
          </p:nvSpPr>
          <p:spPr>
            <a:xfrm>
              <a:off x="1628784" y="3898679"/>
              <a:ext cx="28300" cy="65271"/>
            </a:xfrm>
            <a:custGeom>
              <a:avLst/>
              <a:gdLst/>
              <a:ahLst/>
              <a:cxnLst/>
              <a:rect l="l" t="t" r="r" b="b"/>
              <a:pathLst>
                <a:path w="708" h="1633" extrusionOk="0">
                  <a:moveTo>
                    <a:pt x="381" y="0"/>
                  </a:moveTo>
                  <a:lnTo>
                    <a:pt x="326" y="55"/>
                  </a:lnTo>
                  <a:lnTo>
                    <a:pt x="218" y="109"/>
                  </a:lnTo>
                  <a:lnTo>
                    <a:pt x="163" y="218"/>
                  </a:lnTo>
                  <a:lnTo>
                    <a:pt x="0" y="1306"/>
                  </a:lnTo>
                  <a:lnTo>
                    <a:pt x="0" y="1360"/>
                  </a:lnTo>
                  <a:lnTo>
                    <a:pt x="0" y="1469"/>
                  </a:lnTo>
                  <a:lnTo>
                    <a:pt x="54" y="1578"/>
                  </a:lnTo>
                  <a:lnTo>
                    <a:pt x="163" y="1632"/>
                  </a:lnTo>
                  <a:lnTo>
                    <a:pt x="272" y="1632"/>
                  </a:lnTo>
                  <a:lnTo>
                    <a:pt x="381" y="1578"/>
                  </a:lnTo>
                  <a:lnTo>
                    <a:pt x="435" y="1523"/>
                  </a:lnTo>
                  <a:lnTo>
                    <a:pt x="489" y="1414"/>
                  </a:lnTo>
                  <a:lnTo>
                    <a:pt x="707" y="327"/>
                  </a:lnTo>
                  <a:lnTo>
                    <a:pt x="707" y="272"/>
                  </a:lnTo>
                  <a:lnTo>
                    <a:pt x="653" y="164"/>
                  </a:lnTo>
                  <a:lnTo>
                    <a:pt x="598" y="55"/>
                  </a:lnTo>
                  <a:lnTo>
                    <a:pt x="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0;p64">
              <a:extLst>
                <a:ext uri="{FF2B5EF4-FFF2-40B4-BE49-F238E27FC236}">
                  <a16:creationId xmlns:a16="http://schemas.microsoft.com/office/drawing/2014/main" id="{77EE2CAE-8C09-D70C-6C99-28F252DADC3C}"/>
                </a:ext>
              </a:extLst>
            </p:cNvPr>
            <p:cNvSpPr/>
            <p:nvPr/>
          </p:nvSpPr>
          <p:spPr>
            <a:xfrm>
              <a:off x="2237448" y="1903089"/>
              <a:ext cx="89173" cy="76104"/>
            </a:xfrm>
            <a:custGeom>
              <a:avLst/>
              <a:gdLst/>
              <a:ahLst/>
              <a:cxnLst/>
              <a:rect l="l" t="t" r="r" b="b"/>
              <a:pathLst>
                <a:path w="2231" h="1904" extrusionOk="0">
                  <a:moveTo>
                    <a:pt x="762" y="0"/>
                  </a:moveTo>
                  <a:lnTo>
                    <a:pt x="490" y="55"/>
                  </a:lnTo>
                  <a:lnTo>
                    <a:pt x="272" y="163"/>
                  </a:lnTo>
                  <a:lnTo>
                    <a:pt x="109" y="327"/>
                  </a:lnTo>
                  <a:lnTo>
                    <a:pt x="55" y="598"/>
                  </a:lnTo>
                  <a:lnTo>
                    <a:pt x="0" y="870"/>
                  </a:lnTo>
                  <a:lnTo>
                    <a:pt x="109" y="1251"/>
                  </a:lnTo>
                  <a:lnTo>
                    <a:pt x="218" y="1469"/>
                  </a:lnTo>
                  <a:lnTo>
                    <a:pt x="381" y="1686"/>
                  </a:lnTo>
                  <a:lnTo>
                    <a:pt x="599" y="1795"/>
                  </a:lnTo>
                  <a:lnTo>
                    <a:pt x="871" y="1904"/>
                  </a:lnTo>
                  <a:lnTo>
                    <a:pt x="1360" y="1904"/>
                  </a:lnTo>
                  <a:lnTo>
                    <a:pt x="1632" y="1795"/>
                  </a:lnTo>
                  <a:lnTo>
                    <a:pt x="1850" y="1686"/>
                  </a:lnTo>
                  <a:lnTo>
                    <a:pt x="2067" y="1360"/>
                  </a:lnTo>
                  <a:lnTo>
                    <a:pt x="2176" y="1088"/>
                  </a:lnTo>
                  <a:lnTo>
                    <a:pt x="2230" y="816"/>
                  </a:lnTo>
                  <a:lnTo>
                    <a:pt x="2121" y="598"/>
                  </a:lnTo>
                  <a:lnTo>
                    <a:pt x="2013" y="381"/>
                  </a:lnTo>
                  <a:lnTo>
                    <a:pt x="1795" y="218"/>
                  </a:lnTo>
                  <a:lnTo>
                    <a:pt x="1578" y="109"/>
                  </a:lnTo>
                  <a:lnTo>
                    <a:pt x="1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62;p64">
              <a:extLst>
                <a:ext uri="{FF2B5EF4-FFF2-40B4-BE49-F238E27FC236}">
                  <a16:creationId xmlns:a16="http://schemas.microsoft.com/office/drawing/2014/main" id="{4E1FDC93-2889-E0EF-450F-9B25F71E9759}"/>
                </a:ext>
              </a:extLst>
            </p:cNvPr>
            <p:cNvSpPr/>
            <p:nvPr/>
          </p:nvSpPr>
          <p:spPr>
            <a:xfrm>
              <a:off x="1670072" y="1731337"/>
              <a:ext cx="260886" cy="278313"/>
            </a:xfrm>
            <a:custGeom>
              <a:avLst/>
              <a:gdLst/>
              <a:ahLst/>
              <a:cxnLst/>
              <a:rect l="l" t="t" r="r" b="b"/>
              <a:pathLst>
                <a:path w="6527" h="6963" extrusionOk="0">
                  <a:moveTo>
                    <a:pt x="5122" y="3046"/>
                  </a:moveTo>
                  <a:lnTo>
                    <a:pt x="5113" y="3101"/>
                  </a:lnTo>
                  <a:lnTo>
                    <a:pt x="5004" y="3427"/>
                  </a:lnTo>
                  <a:lnTo>
                    <a:pt x="4841" y="3753"/>
                  </a:lnTo>
                  <a:lnTo>
                    <a:pt x="4623" y="4080"/>
                  </a:lnTo>
                  <a:lnTo>
                    <a:pt x="4406" y="4352"/>
                  </a:lnTo>
                  <a:lnTo>
                    <a:pt x="4134" y="4569"/>
                  </a:lnTo>
                  <a:lnTo>
                    <a:pt x="3862" y="4787"/>
                  </a:lnTo>
                  <a:lnTo>
                    <a:pt x="3536" y="4950"/>
                  </a:lnTo>
                  <a:lnTo>
                    <a:pt x="3209" y="5059"/>
                  </a:lnTo>
                  <a:lnTo>
                    <a:pt x="2883" y="5113"/>
                  </a:lnTo>
                  <a:lnTo>
                    <a:pt x="2230" y="5113"/>
                  </a:lnTo>
                  <a:lnTo>
                    <a:pt x="2121" y="5095"/>
                  </a:lnTo>
                  <a:lnTo>
                    <a:pt x="2121" y="5095"/>
                  </a:lnTo>
                  <a:lnTo>
                    <a:pt x="2121" y="5059"/>
                  </a:lnTo>
                  <a:lnTo>
                    <a:pt x="2176" y="4732"/>
                  </a:lnTo>
                  <a:lnTo>
                    <a:pt x="2285" y="4460"/>
                  </a:lnTo>
                  <a:lnTo>
                    <a:pt x="2502" y="4188"/>
                  </a:lnTo>
                  <a:lnTo>
                    <a:pt x="2720" y="3971"/>
                  </a:lnTo>
                  <a:lnTo>
                    <a:pt x="3155" y="3590"/>
                  </a:lnTo>
                  <a:lnTo>
                    <a:pt x="3699" y="3318"/>
                  </a:lnTo>
                  <a:lnTo>
                    <a:pt x="4243" y="3101"/>
                  </a:lnTo>
                  <a:lnTo>
                    <a:pt x="4841" y="3046"/>
                  </a:lnTo>
                  <a:close/>
                  <a:moveTo>
                    <a:pt x="272" y="1"/>
                  </a:moveTo>
                  <a:lnTo>
                    <a:pt x="164" y="55"/>
                  </a:lnTo>
                  <a:lnTo>
                    <a:pt x="109" y="109"/>
                  </a:lnTo>
                  <a:lnTo>
                    <a:pt x="55" y="218"/>
                  </a:lnTo>
                  <a:lnTo>
                    <a:pt x="0" y="490"/>
                  </a:lnTo>
                  <a:lnTo>
                    <a:pt x="0" y="762"/>
                  </a:lnTo>
                  <a:lnTo>
                    <a:pt x="55" y="1034"/>
                  </a:lnTo>
                  <a:lnTo>
                    <a:pt x="109" y="1306"/>
                  </a:lnTo>
                  <a:lnTo>
                    <a:pt x="218" y="1523"/>
                  </a:lnTo>
                  <a:lnTo>
                    <a:pt x="327" y="1795"/>
                  </a:lnTo>
                  <a:lnTo>
                    <a:pt x="544" y="1959"/>
                  </a:lnTo>
                  <a:lnTo>
                    <a:pt x="707" y="2176"/>
                  </a:lnTo>
                  <a:lnTo>
                    <a:pt x="979" y="2339"/>
                  </a:lnTo>
                  <a:lnTo>
                    <a:pt x="1070" y="2357"/>
                  </a:lnTo>
                  <a:lnTo>
                    <a:pt x="762" y="2666"/>
                  </a:lnTo>
                  <a:lnTo>
                    <a:pt x="544" y="3046"/>
                  </a:lnTo>
                  <a:lnTo>
                    <a:pt x="381" y="3536"/>
                  </a:lnTo>
                  <a:lnTo>
                    <a:pt x="381" y="3971"/>
                  </a:lnTo>
                  <a:lnTo>
                    <a:pt x="381" y="4243"/>
                  </a:lnTo>
                  <a:lnTo>
                    <a:pt x="490" y="4460"/>
                  </a:lnTo>
                  <a:lnTo>
                    <a:pt x="707" y="4841"/>
                  </a:lnTo>
                  <a:lnTo>
                    <a:pt x="1034" y="5167"/>
                  </a:lnTo>
                  <a:lnTo>
                    <a:pt x="1414" y="5385"/>
                  </a:lnTo>
                  <a:lnTo>
                    <a:pt x="1578" y="5467"/>
                  </a:lnTo>
                  <a:lnTo>
                    <a:pt x="1578" y="5494"/>
                  </a:lnTo>
                  <a:lnTo>
                    <a:pt x="1686" y="5820"/>
                  </a:lnTo>
                  <a:lnTo>
                    <a:pt x="1850" y="6092"/>
                  </a:lnTo>
                  <a:lnTo>
                    <a:pt x="2013" y="6310"/>
                  </a:lnTo>
                  <a:lnTo>
                    <a:pt x="2230" y="6527"/>
                  </a:lnTo>
                  <a:lnTo>
                    <a:pt x="2502" y="6690"/>
                  </a:lnTo>
                  <a:lnTo>
                    <a:pt x="2774" y="6799"/>
                  </a:lnTo>
                  <a:lnTo>
                    <a:pt x="3100" y="6908"/>
                  </a:lnTo>
                  <a:lnTo>
                    <a:pt x="3372" y="6908"/>
                  </a:lnTo>
                  <a:lnTo>
                    <a:pt x="3699" y="6962"/>
                  </a:lnTo>
                  <a:lnTo>
                    <a:pt x="4079" y="6908"/>
                  </a:lnTo>
                  <a:lnTo>
                    <a:pt x="4460" y="6799"/>
                  </a:lnTo>
                  <a:lnTo>
                    <a:pt x="4786" y="6690"/>
                  </a:lnTo>
                  <a:lnTo>
                    <a:pt x="5167" y="6473"/>
                  </a:lnTo>
                  <a:lnTo>
                    <a:pt x="5820" y="6038"/>
                  </a:lnTo>
                  <a:lnTo>
                    <a:pt x="6418" y="5603"/>
                  </a:lnTo>
                  <a:lnTo>
                    <a:pt x="6472" y="5494"/>
                  </a:lnTo>
                  <a:lnTo>
                    <a:pt x="6527" y="5439"/>
                  </a:lnTo>
                  <a:lnTo>
                    <a:pt x="6472" y="5331"/>
                  </a:lnTo>
                  <a:lnTo>
                    <a:pt x="6418" y="5222"/>
                  </a:lnTo>
                  <a:lnTo>
                    <a:pt x="6364" y="5167"/>
                  </a:lnTo>
                  <a:lnTo>
                    <a:pt x="6146" y="5167"/>
                  </a:lnTo>
                  <a:lnTo>
                    <a:pt x="6037" y="5222"/>
                  </a:lnTo>
                  <a:lnTo>
                    <a:pt x="5548" y="5603"/>
                  </a:lnTo>
                  <a:lnTo>
                    <a:pt x="5004" y="5929"/>
                  </a:lnTo>
                  <a:lnTo>
                    <a:pt x="4460" y="6255"/>
                  </a:lnTo>
                  <a:lnTo>
                    <a:pt x="4134" y="6310"/>
                  </a:lnTo>
                  <a:lnTo>
                    <a:pt x="3862" y="6418"/>
                  </a:lnTo>
                  <a:lnTo>
                    <a:pt x="3372" y="6418"/>
                  </a:lnTo>
                  <a:lnTo>
                    <a:pt x="3155" y="6364"/>
                  </a:lnTo>
                  <a:lnTo>
                    <a:pt x="2883" y="6255"/>
                  </a:lnTo>
                  <a:lnTo>
                    <a:pt x="2665" y="6146"/>
                  </a:lnTo>
                  <a:lnTo>
                    <a:pt x="2502" y="6038"/>
                  </a:lnTo>
                  <a:lnTo>
                    <a:pt x="2285" y="5820"/>
                  </a:lnTo>
                  <a:lnTo>
                    <a:pt x="2176" y="5657"/>
                  </a:lnTo>
                  <a:lnTo>
                    <a:pt x="2169" y="5617"/>
                  </a:lnTo>
                  <a:lnTo>
                    <a:pt x="2448" y="5657"/>
                  </a:lnTo>
                  <a:lnTo>
                    <a:pt x="2774" y="5657"/>
                  </a:lnTo>
                  <a:lnTo>
                    <a:pt x="3100" y="5603"/>
                  </a:lnTo>
                  <a:lnTo>
                    <a:pt x="3427" y="5548"/>
                  </a:lnTo>
                  <a:lnTo>
                    <a:pt x="3753" y="5385"/>
                  </a:lnTo>
                  <a:lnTo>
                    <a:pt x="4079" y="5222"/>
                  </a:lnTo>
                  <a:lnTo>
                    <a:pt x="4406" y="5004"/>
                  </a:lnTo>
                  <a:lnTo>
                    <a:pt x="4678" y="4787"/>
                  </a:lnTo>
                  <a:lnTo>
                    <a:pt x="4950" y="4515"/>
                  </a:lnTo>
                  <a:lnTo>
                    <a:pt x="5167" y="4188"/>
                  </a:lnTo>
                  <a:lnTo>
                    <a:pt x="5385" y="3862"/>
                  </a:lnTo>
                  <a:lnTo>
                    <a:pt x="5548" y="3536"/>
                  </a:lnTo>
                  <a:lnTo>
                    <a:pt x="5657" y="3155"/>
                  </a:lnTo>
                  <a:lnTo>
                    <a:pt x="5711" y="2774"/>
                  </a:lnTo>
                  <a:lnTo>
                    <a:pt x="5657" y="2666"/>
                  </a:lnTo>
                  <a:lnTo>
                    <a:pt x="5602" y="2557"/>
                  </a:lnTo>
                  <a:lnTo>
                    <a:pt x="5548" y="2502"/>
                  </a:lnTo>
                  <a:lnTo>
                    <a:pt x="4678" y="2502"/>
                  </a:lnTo>
                  <a:lnTo>
                    <a:pt x="4297" y="2557"/>
                  </a:lnTo>
                  <a:lnTo>
                    <a:pt x="3916" y="2666"/>
                  </a:lnTo>
                  <a:lnTo>
                    <a:pt x="3590" y="2774"/>
                  </a:lnTo>
                  <a:lnTo>
                    <a:pt x="3264" y="2938"/>
                  </a:lnTo>
                  <a:lnTo>
                    <a:pt x="2937" y="3155"/>
                  </a:lnTo>
                  <a:lnTo>
                    <a:pt x="2611" y="3373"/>
                  </a:lnTo>
                  <a:lnTo>
                    <a:pt x="2339" y="3590"/>
                  </a:lnTo>
                  <a:lnTo>
                    <a:pt x="2121" y="3862"/>
                  </a:lnTo>
                  <a:lnTo>
                    <a:pt x="1904" y="4134"/>
                  </a:lnTo>
                  <a:lnTo>
                    <a:pt x="1741" y="4460"/>
                  </a:lnTo>
                  <a:lnTo>
                    <a:pt x="1632" y="4787"/>
                  </a:lnTo>
                  <a:lnTo>
                    <a:pt x="1608" y="4931"/>
                  </a:lnTo>
                  <a:lnTo>
                    <a:pt x="1360" y="4732"/>
                  </a:lnTo>
                  <a:lnTo>
                    <a:pt x="1142" y="4515"/>
                  </a:lnTo>
                  <a:lnTo>
                    <a:pt x="1034" y="4352"/>
                  </a:lnTo>
                  <a:lnTo>
                    <a:pt x="925" y="4134"/>
                  </a:lnTo>
                  <a:lnTo>
                    <a:pt x="925" y="3971"/>
                  </a:lnTo>
                  <a:lnTo>
                    <a:pt x="925" y="3753"/>
                  </a:lnTo>
                  <a:lnTo>
                    <a:pt x="979" y="3427"/>
                  </a:lnTo>
                  <a:lnTo>
                    <a:pt x="1142" y="3046"/>
                  </a:lnTo>
                  <a:lnTo>
                    <a:pt x="1469" y="2720"/>
                  </a:lnTo>
                  <a:lnTo>
                    <a:pt x="1773" y="2502"/>
                  </a:lnTo>
                  <a:lnTo>
                    <a:pt x="2067" y="2502"/>
                  </a:lnTo>
                  <a:lnTo>
                    <a:pt x="2393" y="2394"/>
                  </a:lnTo>
                  <a:lnTo>
                    <a:pt x="2611" y="2285"/>
                  </a:lnTo>
                  <a:lnTo>
                    <a:pt x="2883" y="2176"/>
                  </a:lnTo>
                  <a:lnTo>
                    <a:pt x="2992" y="2013"/>
                  </a:lnTo>
                  <a:lnTo>
                    <a:pt x="2992" y="1850"/>
                  </a:lnTo>
                  <a:lnTo>
                    <a:pt x="2937" y="1741"/>
                  </a:lnTo>
                  <a:lnTo>
                    <a:pt x="2828" y="1687"/>
                  </a:lnTo>
                  <a:lnTo>
                    <a:pt x="2720" y="1687"/>
                  </a:lnTo>
                  <a:lnTo>
                    <a:pt x="2614" y="1700"/>
                  </a:lnTo>
                  <a:lnTo>
                    <a:pt x="2614" y="1700"/>
                  </a:lnTo>
                  <a:lnTo>
                    <a:pt x="2611" y="1687"/>
                  </a:lnTo>
                  <a:lnTo>
                    <a:pt x="2580" y="1704"/>
                  </a:lnTo>
                  <a:lnTo>
                    <a:pt x="2580" y="1704"/>
                  </a:lnTo>
                  <a:lnTo>
                    <a:pt x="2285" y="1741"/>
                  </a:lnTo>
                  <a:lnTo>
                    <a:pt x="1850" y="1850"/>
                  </a:lnTo>
                  <a:lnTo>
                    <a:pt x="1680" y="1934"/>
                  </a:lnTo>
                  <a:lnTo>
                    <a:pt x="1680" y="1934"/>
                  </a:lnTo>
                  <a:lnTo>
                    <a:pt x="1469" y="1904"/>
                  </a:lnTo>
                  <a:lnTo>
                    <a:pt x="1251" y="1850"/>
                  </a:lnTo>
                  <a:lnTo>
                    <a:pt x="1088" y="1741"/>
                  </a:lnTo>
                  <a:lnTo>
                    <a:pt x="925" y="1632"/>
                  </a:lnTo>
                  <a:lnTo>
                    <a:pt x="816" y="1469"/>
                  </a:lnTo>
                  <a:lnTo>
                    <a:pt x="599" y="1143"/>
                  </a:lnTo>
                  <a:lnTo>
                    <a:pt x="544" y="762"/>
                  </a:lnTo>
                  <a:lnTo>
                    <a:pt x="599" y="327"/>
                  </a:lnTo>
                  <a:lnTo>
                    <a:pt x="599" y="218"/>
                  </a:lnTo>
                  <a:lnTo>
                    <a:pt x="544" y="164"/>
                  </a:lnTo>
                  <a:lnTo>
                    <a:pt x="490" y="55"/>
                  </a:lnTo>
                  <a:lnTo>
                    <a:pt x="381" y="55"/>
                  </a:lnTo>
                  <a:lnTo>
                    <a:pt x="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63;p64">
              <a:extLst>
                <a:ext uri="{FF2B5EF4-FFF2-40B4-BE49-F238E27FC236}">
                  <a16:creationId xmlns:a16="http://schemas.microsoft.com/office/drawing/2014/main" id="{D739E9EB-A981-C194-E8B5-A6FAF49B0C78}"/>
                </a:ext>
              </a:extLst>
            </p:cNvPr>
            <p:cNvSpPr/>
            <p:nvPr/>
          </p:nvSpPr>
          <p:spPr>
            <a:xfrm>
              <a:off x="2646144" y="1713949"/>
              <a:ext cx="128303" cy="260886"/>
            </a:xfrm>
            <a:custGeom>
              <a:avLst/>
              <a:gdLst/>
              <a:ahLst/>
              <a:cxnLst/>
              <a:rect l="l" t="t" r="r" b="b"/>
              <a:pathLst>
                <a:path w="3210" h="6527" extrusionOk="0">
                  <a:moveTo>
                    <a:pt x="1849" y="2557"/>
                  </a:moveTo>
                  <a:lnTo>
                    <a:pt x="2176" y="2611"/>
                  </a:lnTo>
                  <a:lnTo>
                    <a:pt x="2448" y="2774"/>
                  </a:lnTo>
                  <a:lnTo>
                    <a:pt x="2611" y="2883"/>
                  </a:lnTo>
                  <a:lnTo>
                    <a:pt x="2665" y="3046"/>
                  </a:lnTo>
                  <a:lnTo>
                    <a:pt x="2720" y="3209"/>
                  </a:lnTo>
                  <a:lnTo>
                    <a:pt x="2665" y="3373"/>
                  </a:lnTo>
                  <a:lnTo>
                    <a:pt x="2611" y="3536"/>
                  </a:lnTo>
                  <a:lnTo>
                    <a:pt x="2448" y="3699"/>
                  </a:lnTo>
                  <a:lnTo>
                    <a:pt x="2284" y="3753"/>
                  </a:lnTo>
                  <a:lnTo>
                    <a:pt x="1904" y="3753"/>
                  </a:lnTo>
                  <a:lnTo>
                    <a:pt x="1686" y="3699"/>
                  </a:lnTo>
                  <a:lnTo>
                    <a:pt x="1360" y="3481"/>
                  </a:lnTo>
                  <a:lnTo>
                    <a:pt x="1142" y="3264"/>
                  </a:lnTo>
                  <a:lnTo>
                    <a:pt x="925" y="2937"/>
                  </a:lnTo>
                  <a:lnTo>
                    <a:pt x="913" y="2903"/>
                  </a:lnTo>
                  <a:lnTo>
                    <a:pt x="1142" y="2720"/>
                  </a:lnTo>
                  <a:lnTo>
                    <a:pt x="1469" y="2611"/>
                  </a:lnTo>
                  <a:lnTo>
                    <a:pt x="1849" y="2557"/>
                  </a:lnTo>
                  <a:close/>
                  <a:moveTo>
                    <a:pt x="2176" y="1"/>
                  </a:moveTo>
                  <a:lnTo>
                    <a:pt x="1741" y="109"/>
                  </a:lnTo>
                  <a:lnTo>
                    <a:pt x="1305" y="327"/>
                  </a:lnTo>
                  <a:lnTo>
                    <a:pt x="925" y="599"/>
                  </a:lnTo>
                  <a:lnTo>
                    <a:pt x="653" y="925"/>
                  </a:lnTo>
                  <a:lnTo>
                    <a:pt x="435" y="1306"/>
                  </a:lnTo>
                  <a:lnTo>
                    <a:pt x="272" y="1741"/>
                  </a:lnTo>
                  <a:lnTo>
                    <a:pt x="218" y="2230"/>
                  </a:lnTo>
                  <a:lnTo>
                    <a:pt x="272" y="2720"/>
                  </a:lnTo>
                  <a:lnTo>
                    <a:pt x="306" y="2810"/>
                  </a:lnTo>
                  <a:lnTo>
                    <a:pt x="109" y="3155"/>
                  </a:lnTo>
                  <a:lnTo>
                    <a:pt x="0" y="3590"/>
                  </a:lnTo>
                  <a:lnTo>
                    <a:pt x="0" y="4025"/>
                  </a:lnTo>
                  <a:lnTo>
                    <a:pt x="55" y="4460"/>
                  </a:lnTo>
                  <a:lnTo>
                    <a:pt x="272" y="4841"/>
                  </a:lnTo>
                  <a:lnTo>
                    <a:pt x="381" y="5004"/>
                  </a:lnTo>
                  <a:lnTo>
                    <a:pt x="598" y="5222"/>
                  </a:lnTo>
                  <a:lnTo>
                    <a:pt x="762" y="5330"/>
                  </a:lnTo>
                  <a:lnTo>
                    <a:pt x="979" y="5439"/>
                  </a:lnTo>
                  <a:lnTo>
                    <a:pt x="1251" y="5548"/>
                  </a:lnTo>
                  <a:lnTo>
                    <a:pt x="1469" y="5548"/>
                  </a:lnTo>
                  <a:lnTo>
                    <a:pt x="1637" y="5464"/>
                  </a:lnTo>
                  <a:lnTo>
                    <a:pt x="1741" y="5602"/>
                  </a:lnTo>
                  <a:lnTo>
                    <a:pt x="2067" y="6038"/>
                  </a:lnTo>
                  <a:lnTo>
                    <a:pt x="2502" y="6418"/>
                  </a:lnTo>
                  <a:lnTo>
                    <a:pt x="2611" y="6473"/>
                  </a:lnTo>
                  <a:lnTo>
                    <a:pt x="2665" y="6527"/>
                  </a:lnTo>
                  <a:lnTo>
                    <a:pt x="2774" y="6473"/>
                  </a:lnTo>
                  <a:lnTo>
                    <a:pt x="2883" y="6418"/>
                  </a:lnTo>
                  <a:lnTo>
                    <a:pt x="2937" y="6364"/>
                  </a:lnTo>
                  <a:lnTo>
                    <a:pt x="2937" y="6255"/>
                  </a:lnTo>
                  <a:lnTo>
                    <a:pt x="2937" y="6146"/>
                  </a:lnTo>
                  <a:lnTo>
                    <a:pt x="2883" y="6038"/>
                  </a:lnTo>
                  <a:lnTo>
                    <a:pt x="2502" y="5711"/>
                  </a:lnTo>
                  <a:lnTo>
                    <a:pt x="2176" y="5276"/>
                  </a:lnTo>
                  <a:lnTo>
                    <a:pt x="1987" y="5025"/>
                  </a:lnTo>
                  <a:lnTo>
                    <a:pt x="2013" y="4950"/>
                  </a:lnTo>
                  <a:lnTo>
                    <a:pt x="2013" y="4732"/>
                  </a:lnTo>
                  <a:lnTo>
                    <a:pt x="1958" y="4569"/>
                  </a:lnTo>
                  <a:lnTo>
                    <a:pt x="1849" y="4406"/>
                  </a:lnTo>
                  <a:lnTo>
                    <a:pt x="1686" y="4297"/>
                  </a:lnTo>
                  <a:lnTo>
                    <a:pt x="1523" y="4243"/>
                  </a:lnTo>
                  <a:lnTo>
                    <a:pt x="1305" y="4297"/>
                  </a:lnTo>
                  <a:lnTo>
                    <a:pt x="1197" y="4352"/>
                  </a:lnTo>
                  <a:lnTo>
                    <a:pt x="1142" y="4406"/>
                  </a:lnTo>
                  <a:lnTo>
                    <a:pt x="1088" y="4569"/>
                  </a:lnTo>
                  <a:lnTo>
                    <a:pt x="1142" y="4678"/>
                  </a:lnTo>
                  <a:lnTo>
                    <a:pt x="1324" y="5004"/>
                  </a:lnTo>
                  <a:lnTo>
                    <a:pt x="1251" y="5004"/>
                  </a:lnTo>
                  <a:lnTo>
                    <a:pt x="1088" y="4950"/>
                  </a:lnTo>
                  <a:lnTo>
                    <a:pt x="925" y="4841"/>
                  </a:lnTo>
                  <a:lnTo>
                    <a:pt x="707" y="4569"/>
                  </a:lnTo>
                  <a:lnTo>
                    <a:pt x="544" y="4243"/>
                  </a:lnTo>
                  <a:lnTo>
                    <a:pt x="490" y="3862"/>
                  </a:lnTo>
                  <a:lnTo>
                    <a:pt x="544" y="3536"/>
                  </a:lnTo>
                  <a:lnTo>
                    <a:pt x="584" y="3415"/>
                  </a:lnTo>
                  <a:lnTo>
                    <a:pt x="584" y="3415"/>
                  </a:lnTo>
                  <a:lnTo>
                    <a:pt x="653" y="3536"/>
                  </a:lnTo>
                  <a:lnTo>
                    <a:pt x="979" y="3862"/>
                  </a:lnTo>
                  <a:lnTo>
                    <a:pt x="1414" y="4134"/>
                  </a:lnTo>
                  <a:lnTo>
                    <a:pt x="1632" y="4243"/>
                  </a:lnTo>
                  <a:lnTo>
                    <a:pt x="1849" y="4297"/>
                  </a:lnTo>
                  <a:lnTo>
                    <a:pt x="2339" y="4297"/>
                  </a:lnTo>
                  <a:lnTo>
                    <a:pt x="2556" y="4188"/>
                  </a:lnTo>
                  <a:lnTo>
                    <a:pt x="2774" y="4080"/>
                  </a:lnTo>
                  <a:lnTo>
                    <a:pt x="2937" y="3971"/>
                  </a:lnTo>
                  <a:lnTo>
                    <a:pt x="3100" y="3753"/>
                  </a:lnTo>
                  <a:lnTo>
                    <a:pt x="3155" y="3590"/>
                  </a:lnTo>
                  <a:lnTo>
                    <a:pt x="3209" y="3373"/>
                  </a:lnTo>
                  <a:lnTo>
                    <a:pt x="3209" y="3209"/>
                  </a:lnTo>
                  <a:lnTo>
                    <a:pt x="3209" y="2992"/>
                  </a:lnTo>
                  <a:lnTo>
                    <a:pt x="3155" y="2774"/>
                  </a:lnTo>
                  <a:lnTo>
                    <a:pt x="2991" y="2611"/>
                  </a:lnTo>
                  <a:lnTo>
                    <a:pt x="2883" y="2448"/>
                  </a:lnTo>
                  <a:lnTo>
                    <a:pt x="2665" y="2285"/>
                  </a:lnTo>
                  <a:lnTo>
                    <a:pt x="2284" y="2122"/>
                  </a:lnTo>
                  <a:lnTo>
                    <a:pt x="1849" y="2013"/>
                  </a:lnTo>
                  <a:lnTo>
                    <a:pt x="1414" y="2067"/>
                  </a:lnTo>
                  <a:lnTo>
                    <a:pt x="979" y="2230"/>
                  </a:lnTo>
                  <a:lnTo>
                    <a:pt x="778" y="2345"/>
                  </a:lnTo>
                  <a:lnTo>
                    <a:pt x="778" y="2345"/>
                  </a:lnTo>
                  <a:lnTo>
                    <a:pt x="762" y="2230"/>
                  </a:lnTo>
                  <a:lnTo>
                    <a:pt x="816" y="1850"/>
                  </a:lnTo>
                  <a:lnTo>
                    <a:pt x="925" y="1523"/>
                  </a:lnTo>
                  <a:lnTo>
                    <a:pt x="1088" y="1251"/>
                  </a:lnTo>
                  <a:lnTo>
                    <a:pt x="1305" y="980"/>
                  </a:lnTo>
                  <a:lnTo>
                    <a:pt x="1577" y="762"/>
                  </a:lnTo>
                  <a:lnTo>
                    <a:pt x="1904" y="599"/>
                  </a:lnTo>
                  <a:lnTo>
                    <a:pt x="2284" y="544"/>
                  </a:lnTo>
                  <a:lnTo>
                    <a:pt x="2611" y="544"/>
                  </a:lnTo>
                  <a:lnTo>
                    <a:pt x="2774" y="490"/>
                  </a:lnTo>
                  <a:lnTo>
                    <a:pt x="2828" y="436"/>
                  </a:lnTo>
                  <a:lnTo>
                    <a:pt x="2883" y="381"/>
                  </a:lnTo>
                  <a:lnTo>
                    <a:pt x="2883" y="273"/>
                  </a:lnTo>
                  <a:lnTo>
                    <a:pt x="2883" y="164"/>
                  </a:lnTo>
                  <a:lnTo>
                    <a:pt x="2828" y="109"/>
                  </a:lnTo>
                  <a:lnTo>
                    <a:pt x="2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06915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1"/>
          <p:cNvSpPr txBox="1">
            <a:spLocks noGrp="1"/>
          </p:cNvSpPr>
          <p:nvPr>
            <p:ph type="title"/>
          </p:nvPr>
        </p:nvSpPr>
        <p:spPr>
          <a:xfrm>
            <a:off x="864964" y="63459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Tips for Successful Collaboration</a:t>
            </a:r>
            <a:endParaRPr b="1"/>
          </a:p>
        </p:txBody>
      </p:sp>
      <p:sp>
        <p:nvSpPr>
          <p:cNvPr id="1369" name="Google Shape;1369;p41"/>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788;p65">
            <a:extLst>
              <a:ext uri="{FF2B5EF4-FFF2-40B4-BE49-F238E27FC236}">
                <a16:creationId xmlns:a16="http://schemas.microsoft.com/office/drawing/2014/main" id="{AFAB718B-4A3A-2C5F-BB87-0152F511A90E}"/>
              </a:ext>
            </a:extLst>
          </p:cNvPr>
          <p:cNvSpPr txBox="1"/>
          <p:nvPr/>
        </p:nvSpPr>
        <p:spPr>
          <a:xfrm>
            <a:off x="1311020" y="1554085"/>
            <a:ext cx="7186214" cy="3447067"/>
          </a:xfrm>
          <a:prstGeom prst="rect">
            <a:avLst/>
          </a:prstGeom>
          <a:noFill/>
          <a:ln>
            <a:noFill/>
          </a:ln>
        </p:spPr>
        <p:txBody>
          <a:bodyPr spcFirstLastPara="1" wrap="square" lIns="91425" tIns="91425" rIns="91425" bIns="91425" anchor="t" anchorCtr="0">
            <a:spAutoFit/>
          </a:bodyPr>
          <a:lstStyle/>
          <a:p>
            <a:pPr marL="596900" lvl="0" indent="-457200" algn="l" rtl="0">
              <a:spcBef>
                <a:spcPts val="0"/>
              </a:spcBef>
              <a:spcAft>
                <a:spcPts val="600"/>
              </a:spcAft>
              <a:buClr>
                <a:schemeClr val="dk1"/>
              </a:buClr>
              <a:buSzPct val="125000"/>
              <a:buFont typeface="+mj-lt"/>
              <a:buAutoNum type="arabicPeriod"/>
            </a:pPr>
            <a:r>
              <a:rPr lang="en-US" sz="2400">
                <a:solidFill>
                  <a:schemeClr val="dk1"/>
                </a:solidFill>
                <a:uFill>
                  <a:noFill/>
                </a:uFill>
                <a:latin typeface="Fira Sans" panose="020B0503050000020004" pitchFamily="34" charset="0"/>
                <a:ea typeface="Hind"/>
                <a:cs typeface="Hind"/>
                <a:sym typeface="Hind"/>
              </a:rPr>
              <a:t>Map your resources.</a:t>
            </a:r>
          </a:p>
          <a:p>
            <a:pPr marL="596900" lvl="0" indent="-457200" algn="l" rtl="0">
              <a:spcBef>
                <a:spcPts val="0"/>
              </a:spcBef>
              <a:spcAft>
                <a:spcPts val="600"/>
              </a:spcAft>
              <a:buClr>
                <a:schemeClr val="dk1"/>
              </a:buClr>
              <a:buSzPct val="125000"/>
              <a:buFont typeface="+mj-lt"/>
              <a:buAutoNum type="arabicPeriod"/>
            </a:pPr>
            <a:r>
              <a:rPr lang="en-US" sz="2400">
                <a:solidFill>
                  <a:schemeClr val="dk1"/>
                </a:solidFill>
                <a:uFill>
                  <a:noFill/>
                </a:uFill>
                <a:latin typeface="Fira Sans" panose="020B0503050000020004" pitchFamily="34" charset="0"/>
                <a:ea typeface="Hind"/>
                <a:cs typeface="Hind"/>
                <a:sym typeface="Hind"/>
              </a:rPr>
              <a:t>Assemble a team.</a:t>
            </a:r>
          </a:p>
          <a:p>
            <a:pPr marL="596900" lvl="0" indent="-457200" algn="l" rtl="0">
              <a:spcBef>
                <a:spcPts val="0"/>
              </a:spcBef>
              <a:spcAft>
                <a:spcPts val="600"/>
              </a:spcAft>
              <a:buClr>
                <a:schemeClr val="dk1"/>
              </a:buClr>
              <a:buSzPct val="125000"/>
              <a:buFont typeface="+mj-lt"/>
              <a:buAutoNum type="arabicPeriod"/>
            </a:pPr>
            <a:r>
              <a:rPr lang="en-US" sz="2400">
                <a:solidFill>
                  <a:schemeClr val="dk1"/>
                </a:solidFill>
                <a:uFill>
                  <a:noFill/>
                </a:uFill>
                <a:latin typeface="Fira Sans" panose="020B0503050000020004" pitchFamily="34" charset="0"/>
                <a:ea typeface="Hind"/>
                <a:cs typeface="Hind"/>
                <a:sym typeface="Hind"/>
              </a:rPr>
              <a:t>Understand everyone’s role.</a:t>
            </a:r>
          </a:p>
          <a:p>
            <a:pPr marL="596900" indent="-457200">
              <a:spcAft>
                <a:spcPts val="600"/>
              </a:spcAft>
              <a:buClr>
                <a:schemeClr val="dk1"/>
              </a:buClr>
              <a:buSzPct val="125000"/>
              <a:buFont typeface="+mj-lt"/>
              <a:buAutoNum type="arabicPeriod"/>
            </a:pPr>
            <a:r>
              <a:rPr lang="en-US" sz="2400">
                <a:solidFill>
                  <a:schemeClr val="dk1"/>
                </a:solidFill>
                <a:uFill>
                  <a:noFill/>
                </a:uFill>
                <a:latin typeface="Fira Sans" panose="020B0503050000020004" pitchFamily="34" charset="0"/>
                <a:ea typeface="Hind"/>
                <a:cs typeface="Hind"/>
                <a:sym typeface="Hind"/>
              </a:rPr>
              <a:t>Have a shared goal.</a:t>
            </a:r>
          </a:p>
          <a:p>
            <a:pPr marL="596900" lvl="0" indent="-457200" algn="l" rtl="0">
              <a:spcBef>
                <a:spcPts val="0"/>
              </a:spcBef>
              <a:spcAft>
                <a:spcPts val="600"/>
              </a:spcAft>
              <a:buClr>
                <a:schemeClr val="dk1"/>
              </a:buClr>
              <a:buSzPct val="125000"/>
              <a:buFont typeface="+mj-lt"/>
              <a:buAutoNum type="arabicPeriod"/>
            </a:pPr>
            <a:r>
              <a:rPr lang="en-US" sz="2400">
                <a:solidFill>
                  <a:schemeClr val="dk1"/>
                </a:solidFill>
                <a:uFill>
                  <a:noFill/>
                </a:uFill>
                <a:latin typeface="Fira Sans" panose="020B0503050000020004" pitchFamily="34" charset="0"/>
                <a:ea typeface="Hind"/>
                <a:cs typeface="Hind"/>
                <a:sym typeface="Hind"/>
              </a:rPr>
              <a:t>Use and share data.</a:t>
            </a:r>
          </a:p>
          <a:p>
            <a:pPr marL="596900" lvl="0" indent="-457200" algn="l" rtl="0">
              <a:spcBef>
                <a:spcPts val="0"/>
              </a:spcBef>
              <a:spcAft>
                <a:spcPts val="600"/>
              </a:spcAft>
              <a:buClr>
                <a:schemeClr val="dk1"/>
              </a:buClr>
              <a:buSzPct val="125000"/>
              <a:buFont typeface="+mj-lt"/>
              <a:buAutoNum type="arabicPeriod"/>
            </a:pPr>
            <a:r>
              <a:rPr lang="en-US" sz="2400">
                <a:solidFill>
                  <a:schemeClr val="dk1"/>
                </a:solidFill>
                <a:uFill>
                  <a:noFill/>
                </a:uFill>
                <a:latin typeface="Fira Sans" panose="020B0503050000020004" pitchFamily="34" charset="0"/>
                <a:ea typeface="Hind"/>
                <a:cs typeface="Hind"/>
                <a:sym typeface="Hind"/>
              </a:rPr>
              <a:t>Meet on a regular basis to track progress and adjust as needed.</a:t>
            </a:r>
            <a:endParaRPr sz="2400">
              <a:solidFill>
                <a:schemeClr val="dk1"/>
              </a:solidFill>
              <a:latin typeface="Fira Sans" panose="020B0503050000020004" pitchFamily="34" charset="0"/>
              <a:ea typeface="Hind"/>
              <a:cs typeface="Hind"/>
              <a:sym typeface="Hind"/>
            </a:endParaRPr>
          </a:p>
          <a:p>
            <a:pPr marL="0" lvl="0" indent="0" algn="l" rtl="0">
              <a:spcBef>
                <a:spcPts val="0"/>
              </a:spcBef>
              <a:spcAft>
                <a:spcPts val="0"/>
              </a:spcAft>
              <a:buNone/>
            </a:pPr>
            <a:endParaRPr>
              <a:solidFill>
                <a:schemeClr val="dk1"/>
              </a:solidFill>
              <a:latin typeface="Hind"/>
              <a:ea typeface="Hind"/>
              <a:cs typeface="Hind"/>
              <a:sym typeface="Hind"/>
            </a:endParaRPr>
          </a:p>
        </p:txBody>
      </p:sp>
    </p:spTree>
    <p:extLst>
      <p:ext uri="{BB962C8B-B14F-4D97-AF65-F5344CB8AC3E}">
        <p14:creationId xmlns:p14="http://schemas.microsoft.com/office/powerpoint/2010/main" val="2038734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46"/>
          <p:cNvSpPr/>
          <p:nvPr/>
        </p:nvSpPr>
        <p:spPr>
          <a:xfrm>
            <a:off x="1706427" y="2215817"/>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6"/>
          <p:cNvSpPr/>
          <p:nvPr/>
        </p:nvSpPr>
        <p:spPr>
          <a:xfrm>
            <a:off x="4079667" y="2220793"/>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6"/>
          <p:cNvSpPr/>
          <p:nvPr/>
        </p:nvSpPr>
        <p:spPr>
          <a:xfrm>
            <a:off x="6602410" y="2215817"/>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6"/>
          <p:cNvSpPr txBox="1">
            <a:spLocks noGrp="1"/>
          </p:cNvSpPr>
          <p:nvPr>
            <p:ph type="title" idx="2"/>
          </p:nvPr>
        </p:nvSpPr>
        <p:spPr>
          <a:xfrm>
            <a:off x="855786" y="3545213"/>
            <a:ext cx="2386941" cy="7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solidFill>
                  <a:schemeClr val="tx1"/>
                </a:solidFill>
                <a:latin typeface="Fira Sans" panose="020B0503050000020004" pitchFamily="34" charset="0"/>
              </a:rPr>
              <a:t>Review the types of supports in your school and community*</a:t>
            </a:r>
            <a:endParaRPr b="0">
              <a:solidFill>
                <a:schemeClr val="tx1"/>
              </a:solidFill>
              <a:latin typeface="Fira Sans" panose="020B0503050000020004" pitchFamily="34" charset="0"/>
            </a:endParaRPr>
          </a:p>
        </p:txBody>
      </p:sp>
      <p:sp>
        <p:nvSpPr>
          <p:cNvPr id="1568" name="Google Shape;1568;p46"/>
          <p:cNvSpPr txBox="1">
            <a:spLocks noGrp="1"/>
          </p:cNvSpPr>
          <p:nvPr>
            <p:ph type="title"/>
          </p:nvPr>
        </p:nvSpPr>
        <p:spPr>
          <a:xfrm>
            <a:off x="996456" y="280064"/>
            <a:ext cx="7704000" cy="572700"/>
          </a:xfrm>
          <a:prstGeom prst="rect">
            <a:avLst/>
          </a:prstGeom>
        </p:spPr>
        <p:txBody>
          <a:bodyPr spcFirstLastPara="1" wrap="square" lIns="91425" tIns="91425" rIns="91425" bIns="91425" anchor="t" anchorCtr="0">
            <a:noAutofit/>
          </a:bodyPr>
          <a:lstStyle/>
          <a:p>
            <a:pPr marL="514350" lvl="0" indent="-514350" algn="ctr" rtl="0">
              <a:spcBef>
                <a:spcPts val="0"/>
              </a:spcBef>
              <a:spcAft>
                <a:spcPts val="0"/>
              </a:spcAft>
              <a:buFont typeface="+mj-lt"/>
              <a:buAutoNum type="arabicPeriod"/>
            </a:pPr>
            <a:r>
              <a:rPr lang="en"/>
              <a:t>Map Your Resources.</a:t>
            </a:r>
            <a:endParaRPr/>
          </a:p>
        </p:txBody>
      </p:sp>
      <p:sp>
        <p:nvSpPr>
          <p:cNvPr id="1572" name="Google Shape;1572;p46"/>
          <p:cNvSpPr/>
          <p:nvPr/>
        </p:nvSpPr>
        <p:spPr>
          <a:xfrm flipH="1">
            <a:off x="617256" y="402232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45F483BA-D07F-D122-B764-B49F4EBA9DDB}"/>
              </a:ext>
            </a:extLst>
          </p:cNvPr>
          <p:cNvSpPr txBox="1"/>
          <p:nvPr/>
        </p:nvSpPr>
        <p:spPr>
          <a:xfrm>
            <a:off x="1268020" y="885327"/>
            <a:ext cx="7160873" cy="1200329"/>
          </a:xfrm>
          <a:prstGeom prst="rect">
            <a:avLst/>
          </a:prstGeom>
          <a:noFill/>
        </p:spPr>
        <p:txBody>
          <a:bodyPr wrap="square">
            <a:spAutoFit/>
          </a:bodyPr>
          <a:lstStyle/>
          <a:p>
            <a:pPr marL="139700" lvl="0" algn="ctr" rtl="0">
              <a:spcBef>
                <a:spcPts val="0"/>
              </a:spcBef>
              <a:spcAft>
                <a:spcPts val="0"/>
              </a:spcAft>
              <a:buClr>
                <a:schemeClr val="dk1"/>
              </a:buClr>
              <a:buSzPts val="1400"/>
            </a:pPr>
            <a:r>
              <a:rPr lang="en-US" sz="2400">
                <a:solidFill>
                  <a:schemeClr val="dk1"/>
                </a:solidFill>
                <a:uFill>
                  <a:noFill/>
                </a:uFill>
                <a:latin typeface="Fira Sans" panose="020B0503050000020004" pitchFamily="34" charset="0"/>
                <a:ea typeface="Hind"/>
                <a:cs typeface="Hind"/>
                <a:sym typeface="Hind"/>
              </a:rPr>
              <a:t>Resource mapping is an active, ongoing process to identify and share information about internal and external supports and services.</a:t>
            </a:r>
          </a:p>
        </p:txBody>
      </p:sp>
      <p:sp>
        <p:nvSpPr>
          <p:cNvPr id="8" name="Google Shape;1565;p46">
            <a:extLst>
              <a:ext uri="{FF2B5EF4-FFF2-40B4-BE49-F238E27FC236}">
                <a16:creationId xmlns:a16="http://schemas.microsoft.com/office/drawing/2014/main" id="{FB078E25-37CB-7026-797F-24617D2CE62B}"/>
              </a:ext>
            </a:extLst>
          </p:cNvPr>
          <p:cNvSpPr txBox="1">
            <a:spLocks/>
          </p:cNvSpPr>
          <p:nvPr/>
        </p:nvSpPr>
        <p:spPr>
          <a:xfrm>
            <a:off x="3517167" y="3545213"/>
            <a:ext cx="2098800" cy="73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Yusei Magic"/>
              <a:buNone/>
              <a:defRPr sz="2000" b="1" i="0" u="none" strike="noStrike" cap="none">
                <a:solidFill>
                  <a:schemeClr val="accent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9pPr>
          </a:lstStyle>
          <a:p>
            <a:r>
              <a:rPr lang="en-US" b="0">
                <a:solidFill>
                  <a:schemeClr val="tx1"/>
                </a:solidFill>
                <a:latin typeface="Fira Sans" panose="020B0503050000020004" pitchFamily="34" charset="0"/>
              </a:rPr>
              <a:t>Confirm which exist at school or in the community.</a:t>
            </a:r>
          </a:p>
        </p:txBody>
      </p:sp>
      <p:sp>
        <p:nvSpPr>
          <p:cNvPr id="11" name="Google Shape;1565;p46">
            <a:extLst>
              <a:ext uri="{FF2B5EF4-FFF2-40B4-BE49-F238E27FC236}">
                <a16:creationId xmlns:a16="http://schemas.microsoft.com/office/drawing/2014/main" id="{12654748-E94F-CD33-B4A8-CF8740F31C43}"/>
              </a:ext>
            </a:extLst>
          </p:cNvPr>
          <p:cNvSpPr txBox="1">
            <a:spLocks/>
          </p:cNvSpPr>
          <p:nvPr/>
        </p:nvSpPr>
        <p:spPr>
          <a:xfrm>
            <a:off x="5890407" y="3545213"/>
            <a:ext cx="2397807" cy="73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Yusei Magic"/>
              <a:buNone/>
              <a:defRPr sz="2000" b="1" i="0" u="none" strike="noStrike" cap="none">
                <a:solidFill>
                  <a:schemeClr val="accent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9pPr>
          </a:lstStyle>
          <a:p>
            <a:r>
              <a:rPr lang="en-US" b="0">
                <a:solidFill>
                  <a:schemeClr val="tx1"/>
                </a:solidFill>
                <a:latin typeface="Fira Sans" panose="020B0503050000020004" pitchFamily="34" charset="0"/>
              </a:rPr>
              <a:t>Document the name and information for the primary contact.</a:t>
            </a:r>
          </a:p>
        </p:txBody>
      </p:sp>
      <p:sp>
        <p:nvSpPr>
          <p:cNvPr id="12" name="TextBox 11">
            <a:extLst>
              <a:ext uri="{FF2B5EF4-FFF2-40B4-BE49-F238E27FC236}">
                <a16:creationId xmlns:a16="http://schemas.microsoft.com/office/drawing/2014/main" id="{A867480F-A161-E3D7-66CE-C6F7183676A5}"/>
              </a:ext>
            </a:extLst>
          </p:cNvPr>
          <p:cNvSpPr txBox="1"/>
          <p:nvPr/>
        </p:nvSpPr>
        <p:spPr>
          <a:xfrm>
            <a:off x="1991382" y="2199065"/>
            <a:ext cx="45719" cy="1015663"/>
          </a:xfrm>
          <a:prstGeom prst="rect">
            <a:avLst/>
          </a:prstGeom>
          <a:noFill/>
        </p:spPr>
        <p:txBody>
          <a:bodyPr wrap="square" rtlCol="0">
            <a:spAutoFit/>
          </a:bodyPr>
          <a:lstStyle/>
          <a:p>
            <a:r>
              <a:rPr lang="en-US" sz="6000">
                <a:latin typeface="Vollkorn"/>
              </a:rPr>
              <a:t>1</a:t>
            </a:r>
          </a:p>
        </p:txBody>
      </p:sp>
      <p:sp>
        <p:nvSpPr>
          <p:cNvPr id="13" name="TextBox 12">
            <a:extLst>
              <a:ext uri="{FF2B5EF4-FFF2-40B4-BE49-F238E27FC236}">
                <a16:creationId xmlns:a16="http://schemas.microsoft.com/office/drawing/2014/main" id="{EA8A0463-E5CF-391C-D527-61E3355E5025}"/>
              </a:ext>
            </a:extLst>
          </p:cNvPr>
          <p:cNvSpPr txBox="1"/>
          <p:nvPr/>
        </p:nvSpPr>
        <p:spPr>
          <a:xfrm>
            <a:off x="4371170" y="2187343"/>
            <a:ext cx="45719" cy="1015663"/>
          </a:xfrm>
          <a:prstGeom prst="rect">
            <a:avLst/>
          </a:prstGeom>
          <a:noFill/>
        </p:spPr>
        <p:txBody>
          <a:bodyPr wrap="square" rtlCol="0">
            <a:spAutoFit/>
          </a:bodyPr>
          <a:lstStyle/>
          <a:p>
            <a:r>
              <a:rPr lang="en-US" sz="6000">
                <a:latin typeface="Vollkorn"/>
              </a:rPr>
              <a:t>2</a:t>
            </a:r>
          </a:p>
        </p:txBody>
      </p:sp>
      <p:sp>
        <p:nvSpPr>
          <p:cNvPr id="14" name="TextBox 13">
            <a:extLst>
              <a:ext uri="{FF2B5EF4-FFF2-40B4-BE49-F238E27FC236}">
                <a16:creationId xmlns:a16="http://schemas.microsoft.com/office/drawing/2014/main" id="{FB1AE798-7236-33D4-CD64-784128D6DC3A}"/>
              </a:ext>
            </a:extLst>
          </p:cNvPr>
          <p:cNvSpPr txBox="1"/>
          <p:nvPr/>
        </p:nvSpPr>
        <p:spPr>
          <a:xfrm>
            <a:off x="6891636" y="2175620"/>
            <a:ext cx="45719" cy="1015663"/>
          </a:xfrm>
          <a:prstGeom prst="rect">
            <a:avLst/>
          </a:prstGeom>
          <a:noFill/>
        </p:spPr>
        <p:txBody>
          <a:bodyPr wrap="square" rtlCol="0">
            <a:spAutoFit/>
          </a:bodyPr>
          <a:lstStyle/>
          <a:p>
            <a:r>
              <a:rPr lang="en-US" sz="6000">
                <a:latin typeface="Vollkorn"/>
              </a:rPr>
              <a:t>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1"/>
          <p:cNvSpPr txBox="1">
            <a:spLocks noGrp="1"/>
          </p:cNvSpPr>
          <p:nvPr>
            <p:ph type="title"/>
          </p:nvPr>
        </p:nvSpPr>
        <p:spPr>
          <a:xfrm>
            <a:off x="705944" y="408345"/>
            <a:ext cx="7704000" cy="572700"/>
          </a:xfrm>
          <a:prstGeom prst="rect">
            <a:avLst/>
          </a:prstGeom>
        </p:spPr>
        <p:txBody>
          <a:bodyPr spcFirstLastPara="1" wrap="square" lIns="91425" tIns="91425" rIns="91425" bIns="91425" anchor="t" anchorCtr="0">
            <a:noAutofit/>
          </a:bodyPr>
          <a:lstStyle/>
          <a:p>
            <a:pPr marL="514350" lvl="0" indent="-514350" algn="ctr" rtl="0">
              <a:spcBef>
                <a:spcPts val="0"/>
              </a:spcBef>
              <a:spcAft>
                <a:spcPts val="0"/>
              </a:spcAft>
              <a:buFont typeface="+mj-lt"/>
              <a:buAutoNum type="arabicPeriod" startAt="2"/>
            </a:pPr>
            <a:r>
              <a:rPr lang="en" sz="2800"/>
              <a:t>Assemble a School Mental Health Team.</a:t>
            </a:r>
            <a:endParaRPr sz="2800" b="1"/>
          </a:p>
        </p:txBody>
      </p:sp>
      <p:sp>
        <p:nvSpPr>
          <p:cNvPr id="1369" name="Google Shape;1369;p41"/>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1"/>
          <p:cNvSpPr/>
          <p:nvPr/>
        </p:nvSpPr>
        <p:spPr>
          <a:xfrm>
            <a:off x="3770129" y="4749005"/>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9F1A7D07-3B3A-2784-B5E8-3167E368D995}"/>
              </a:ext>
            </a:extLst>
          </p:cNvPr>
          <p:cNvSpPr txBox="1"/>
          <p:nvPr/>
        </p:nvSpPr>
        <p:spPr>
          <a:xfrm>
            <a:off x="1153910" y="1212402"/>
            <a:ext cx="4651980" cy="3477875"/>
          </a:xfrm>
          <a:prstGeom prst="rect">
            <a:avLst/>
          </a:prstGeom>
          <a:noFill/>
        </p:spPr>
        <p:txBody>
          <a:bodyPr wrap="square">
            <a:spAutoFit/>
          </a:bodyPr>
          <a:lstStyle/>
          <a:p>
            <a:pPr marL="0" indent="0">
              <a:buNone/>
            </a:pPr>
            <a:r>
              <a:rPr lang="en-US" sz="2200" dirty="0">
                <a:latin typeface="Fira Sans" panose="020B0503050000020004" pitchFamily="34" charset="0"/>
              </a:rPr>
              <a:t>“A school mental health team is a group of school and community stakeholders who meet regularly and use data-based decision making to support student mental health, including improving school climate, promoting student and staff well-being, and addressing individual student strengths and needs.”</a:t>
            </a:r>
          </a:p>
        </p:txBody>
      </p:sp>
      <p:pic>
        <p:nvPicPr>
          <p:cNvPr id="3" name="Picture 2">
            <a:extLst>
              <a:ext uri="{FF2B5EF4-FFF2-40B4-BE49-F238E27FC236}">
                <a16:creationId xmlns:a16="http://schemas.microsoft.com/office/drawing/2014/main" id="{BB8F0F76-2049-697D-AC92-E39C5218FDEE}"/>
              </a:ext>
            </a:extLst>
          </p:cNvPr>
          <p:cNvPicPr>
            <a:picLocks noChangeAspect="1"/>
          </p:cNvPicPr>
          <p:nvPr/>
        </p:nvPicPr>
        <p:blipFill>
          <a:blip r:embed="rId3"/>
          <a:stretch>
            <a:fillRect/>
          </a:stretch>
        </p:blipFill>
        <p:spPr>
          <a:xfrm>
            <a:off x="6295008" y="1459591"/>
            <a:ext cx="2520783" cy="252078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1"/>
          <p:cNvSpPr txBox="1">
            <a:spLocks noGrp="1"/>
          </p:cNvSpPr>
          <p:nvPr>
            <p:ph type="title"/>
          </p:nvPr>
        </p:nvSpPr>
        <p:spPr>
          <a:xfrm>
            <a:off x="719998" y="108145"/>
            <a:ext cx="7704000" cy="572700"/>
          </a:xfrm>
          <a:prstGeom prst="rect">
            <a:avLst/>
          </a:prstGeom>
        </p:spPr>
        <p:txBody>
          <a:bodyPr spcFirstLastPara="1" wrap="square" lIns="91425" tIns="91425" rIns="91425" bIns="91425" anchor="t" anchorCtr="0">
            <a:noAutofit/>
          </a:bodyPr>
          <a:lstStyle/>
          <a:p>
            <a:pPr marL="514350" lvl="0" indent="-514350" algn="ctr" rtl="0">
              <a:spcBef>
                <a:spcPts val="0"/>
              </a:spcBef>
              <a:spcAft>
                <a:spcPts val="0"/>
              </a:spcAft>
              <a:buFont typeface="+mj-lt"/>
              <a:buAutoNum type="arabicPeriod" startAt="3"/>
            </a:pPr>
            <a:r>
              <a:rPr lang="en-US"/>
              <a:t>Understand Roles.</a:t>
            </a:r>
            <a:endParaRPr lang="en-US" b="1"/>
          </a:p>
        </p:txBody>
      </p:sp>
      <p:sp>
        <p:nvSpPr>
          <p:cNvPr id="1369" name="Google Shape;1369;p41"/>
          <p:cNvSpPr/>
          <p:nvPr/>
        </p:nvSpPr>
        <p:spPr>
          <a:xfrm>
            <a:off x="3501453" y="47522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1"/>
          <p:cNvSpPr/>
          <p:nvPr/>
        </p:nvSpPr>
        <p:spPr>
          <a:xfrm>
            <a:off x="1217429" y="3584843"/>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180"/>
                </a:lnTo>
                <a:lnTo>
                  <a:pt x="123" y="1424"/>
                </a:lnTo>
                <a:lnTo>
                  <a:pt x="245" y="1546"/>
                </a:lnTo>
                <a:lnTo>
                  <a:pt x="367" y="1668"/>
                </a:lnTo>
                <a:lnTo>
                  <a:pt x="489" y="1750"/>
                </a:lnTo>
                <a:lnTo>
                  <a:pt x="611" y="1831"/>
                </a:lnTo>
                <a:lnTo>
                  <a:pt x="774" y="1872"/>
                </a:lnTo>
                <a:lnTo>
                  <a:pt x="1099" y="1872"/>
                </a:lnTo>
                <a:lnTo>
                  <a:pt x="1221" y="1831"/>
                </a:lnTo>
                <a:lnTo>
                  <a:pt x="1384" y="1750"/>
                </a:lnTo>
                <a:lnTo>
                  <a:pt x="1506" y="1668"/>
                </a:lnTo>
                <a:lnTo>
                  <a:pt x="1628" y="1587"/>
                </a:lnTo>
                <a:lnTo>
                  <a:pt x="1750" y="1465"/>
                </a:lnTo>
                <a:lnTo>
                  <a:pt x="1831" y="1302"/>
                </a:lnTo>
                <a:lnTo>
                  <a:pt x="1872" y="1140"/>
                </a:lnTo>
                <a:lnTo>
                  <a:pt x="1872" y="936"/>
                </a:lnTo>
                <a:lnTo>
                  <a:pt x="1831" y="774"/>
                </a:lnTo>
                <a:lnTo>
                  <a:pt x="1791" y="611"/>
                </a:lnTo>
                <a:lnTo>
                  <a:pt x="1750" y="489"/>
                </a:lnTo>
                <a:lnTo>
                  <a:pt x="1628" y="367"/>
                </a:lnTo>
                <a:lnTo>
                  <a:pt x="1547" y="245"/>
                </a:lnTo>
                <a:lnTo>
                  <a:pt x="1262" y="82"/>
                </a:lnTo>
                <a:lnTo>
                  <a:pt x="9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65;p46">
            <a:extLst>
              <a:ext uri="{FF2B5EF4-FFF2-40B4-BE49-F238E27FC236}">
                <a16:creationId xmlns:a16="http://schemas.microsoft.com/office/drawing/2014/main" id="{CA1F0BF9-3BBB-C6A5-7419-C3B987172074}"/>
              </a:ext>
            </a:extLst>
          </p:cNvPr>
          <p:cNvSpPr txBox="1">
            <a:spLocks noGrp="1"/>
          </p:cNvSpPr>
          <p:nvPr>
            <p:ph type="title" idx="2"/>
          </p:nvPr>
        </p:nvSpPr>
        <p:spPr>
          <a:xfrm>
            <a:off x="1048762" y="2115272"/>
            <a:ext cx="7841237" cy="2925829"/>
          </a:xfrm>
          <a:prstGeom prst="rect">
            <a:avLst/>
          </a:prstGeom>
        </p:spPr>
        <p:txBody>
          <a:bodyPr spcFirstLastPara="1" wrap="square" lIns="91425" tIns="91425" rIns="91425" bIns="91425" anchor="ctr" anchorCtr="0">
            <a:noAutofit/>
          </a:bodyPr>
          <a:lstStyle/>
          <a:p>
            <a:pPr algn="l">
              <a:spcAft>
                <a:spcPts val="1200"/>
              </a:spcAft>
            </a:pPr>
            <a:r>
              <a:rPr lang="en" b="0">
                <a:solidFill>
                  <a:schemeClr val="tx1"/>
                </a:solidFill>
                <a:latin typeface="Fira Sans" panose="020B0503050000020004" pitchFamily="34" charset="0"/>
              </a:rPr>
              <a:t>Review </a:t>
            </a:r>
            <a:r>
              <a:rPr lang="en" b="0" i="1">
                <a:solidFill>
                  <a:schemeClr val="tx1"/>
                </a:solidFill>
                <a:latin typeface="Fira Sans" panose="020B0503050000020004" pitchFamily="34" charset="0"/>
              </a:rPr>
              <a:t>Collaborating for S</a:t>
            </a:r>
            <a:r>
              <a:rPr lang="en-US" b="0" i="1">
                <a:solidFill>
                  <a:schemeClr val="tx1"/>
                </a:solidFill>
                <a:latin typeface="Fira Sans" panose="020B0503050000020004" pitchFamily="34" charset="0"/>
              </a:rPr>
              <a:t>t</a:t>
            </a:r>
            <a:r>
              <a:rPr lang="en" b="0" i="1">
                <a:solidFill>
                  <a:schemeClr val="tx1"/>
                </a:solidFill>
                <a:latin typeface="Fira Sans" panose="020B0503050000020004" pitchFamily="34" charset="0"/>
              </a:rPr>
              <a:t>udent Success </a:t>
            </a:r>
            <a:r>
              <a:rPr lang="en" b="0">
                <a:solidFill>
                  <a:schemeClr val="tx1"/>
                </a:solidFill>
                <a:latin typeface="Fira Sans" panose="020B0503050000020004" pitchFamily="34" charset="0"/>
              </a:rPr>
              <a:t>to clarify WV-specific roles and responsibilities for student support personnel. </a:t>
            </a:r>
            <a:br>
              <a:rPr lang="en" b="0">
                <a:solidFill>
                  <a:schemeClr val="tx1"/>
                </a:solidFill>
                <a:latin typeface="Fira Sans" panose="020B0503050000020004" pitchFamily="34" charset="0"/>
              </a:rPr>
            </a:br>
            <a:br>
              <a:rPr lang="en" b="0">
                <a:solidFill>
                  <a:schemeClr val="tx1"/>
                </a:solidFill>
                <a:latin typeface="Fira Sans" panose="020B0503050000020004" pitchFamily="34" charset="0"/>
              </a:rPr>
            </a:br>
            <a:r>
              <a:rPr lang="en-US" b="0">
                <a:solidFill>
                  <a:schemeClr val="tx1"/>
                </a:solidFill>
                <a:latin typeface="Fira Sans" panose="020B0503050000020004" pitchFamily="34" charset="0"/>
              </a:rPr>
              <a:t>Communicate with the professional student support personnel and school leadership to understand their roles.</a:t>
            </a:r>
            <a:br>
              <a:rPr lang="en-US" b="0">
                <a:solidFill>
                  <a:schemeClr val="tx1"/>
                </a:solidFill>
                <a:latin typeface="Fira Sans" panose="020B0503050000020004" pitchFamily="34" charset="0"/>
              </a:rPr>
            </a:br>
            <a:br>
              <a:rPr lang="en" b="0">
                <a:solidFill>
                  <a:schemeClr val="tx1"/>
                </a:solidFill>
                <a:latin typeface="Fira Sans" panose="020B0503050000020004" pitchFamily="34" charset="0"/>
              </a:rPr>
            </a:br>
            <a:r>
              <a:rPr lang="en-US" b="0">
                <a:solidFill>
                  <a:schemeClr val="tx1"/>
                </a:solidFill>
                <a:latin typeface="Fira Sans" panose="020B0503050000020004" pitchFamily="34" charset="0"/>
              </a:rPr>
              <a:t>Use a planning tool (e.g., resource mapping tool) to collaboratively document roles and responsibilities in your school’s context. Be sure to include itinerants and those employed by outside agencies. </a:t>
            </a:r>
            <a:br>
              <a:rPr lang="en-US" b="0">
                <a:solidFill>
                  <a:schemeClr val="tx1"/>
                </a:solidFill>
                <a:latin typeface="Fira Sans" panose="020B0503050000020004" pitchFamily="34" charset="0"/>
              </a:rPr>
            </a:br>
            <a:br>
              <a:rPr lang="en-US" b="0">
                <a:solidFill>
                  <a:schemeClr val="tx1"/>
                </a:solidFill>
                <a:latin typeface="Fira Sans" panose="020B0503050000020004" pitchFamily="34" charset="0"/>
              </a:rPr>
            </a:br>
            <a:r>
              <a:rPr lang="en-US" b="0">
                <a:solidFill>
                  <a:schemeClr val="tx1"/>
                </a:solidFill>
                <a:latin typeface="Fira Sans" panose="020B0503050000020004" pitchFamily="34" charset="0"/>
              </a:rPr>
              <a:t>Determine if there are any gaps in services that need to be addressed.</a:t>
            </a:r>
            <a:br>
              <a:rPr lang="en-US" b="0">
                <a:solidFill>
                  <a:schemeClr val="tx1"/>
                </a:solidFill>
                <a:latin typeface="Fira Sans" panose="020B0503050000020004" pitchFamily="34" charset="0"/>
              </a:rPr>
            </a:br>
            <a:br>
              <a:rPr lang="en-US" b="0">
                <a:solidFill>
                  <a:schemeClr val="tx1"/>
                </a:solidFill>
                <a:latin typeface="Fira Sans" panose="020B0503050000020004" pitchFamily="34" charset="0"/>
              </a:rPr>
            </a:br>
            <a:br>
              <a:rPr lang="en-US" b="0">
                <a:solidFill>
                  <a:schemeClr val="tx1"/>
                </a:solidFill>
                <a:latin typeface="Fira Sans" panose="020B0503050000020004" pitchFamily="34" charset="0"/>
              </a:rPr>
            </a:br>
            <a:endParaRPr b="0">
              <a:solidFill>
                <a:schemeClr val="tx1"/>
              </a:solidFill>
              <a:latin typeface="Fira Sans" panose="020B0503050000020004" pitchFamily="34" charset="0"/>
            </a:endParaRPr>
          </a:p>
        </p:txBody>
      </p:sp>
      <p:sp>
        <p:nvSpPr>
          <p:cNvPr id="15" name="Google Shape;1562;p46">
            <a:extLst>
              <a:ext uri="{FF2B5EF4-FFF2-40B4-BE49-F238E27FC236}">
                <a16:creationId xmlns:a16="http://schemas.microsoft.com/office/drawing/2014/main" id="{B2A7DDC8-CC3F-610A-EB84-8204927D4EE3}"/>
              </a:ext>
            </a:extLst>
          </p:cNvPr>
          <p:cNvSpPr/>
          <p:nvPr/>
        </p:nvSpPr>
        <p:spPr>
          <a:xfrm>
            <a:off x="878204" y="1185336"/>
            <a:ext cx="136692" cy="136692"/>
          </a:xfrm>
          <a:prstGeom prst="ellipse">
            <a:avLst/>
          </a:prstGeom>
          <a:solidFill>
            <a:schemeClr val="tx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2;p46">
            <a:extLst>
              <a:ext uri="{FF2B5EF4-FFF2-40B4-BE49-F238E27FC236}">
                <a16:creationId xmlns:a16="http://schemas.microsoft.com/office/drawing/2014/main" id="{A8B4EED5-F652-4867-B273-818235B3EF4C}"/>
              </a:ext>
            </a:extLst>
          </p:cNvPr>
          <p:cNvSpPr/>
          <p:nvPr/>
        </p:nvSpPr>
        <p:spPr>
          <a:xfrm>
            <a:off x="895140" y="2082805"/>
            <a:ext cx="136692" cy="136692"/>
          </a:xfrm>
          <a:prstGeom prst="ellipse">
            <a:avLst/>
          </a:prstGeom>
          <a:solidFill>
            <a:schemeClr val="tx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62;p46">
            <a:extLst>
              <a:ext uri="{FF2B5EF4-FFF2-40B4-BE49-F238E27FC236}">
                <a16:creationId xmlns:a16="http://schemas.microsoft.com/office/drawing/2014/main" id="{9C6AF8E1-ED8F-735D-2A9D-757E91B37B1A}"/>
              </a:ext>
            </a:extLst>
          </p:cNvPr>
          <p:cNvSpPr/>
          <p:nvPr/>
        </p:nvSpPr>
        <p:spPr>
          <a:xfrm>
            <a:off x="878210" y="2980266"/>
            <a:ext cx="136692" cy="136692"/>
          </a:xfrm>
          <a:prstGeom prst="ellipse">
            <a:avLst/>
          </a:prstGeom>
          <a:solidFill>
            <a:schemeClr val="tx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62;p46">
            <a:extLst>
              <a:ext uri="{FF2B5EF4-FFF2-40B4-BE49-F238E27FC236}">
                <a16:creationId xmlns:a16="http://schemas.microsoft.com/office/drawing/2014/main" id="{5C351B47-4C70-5DC8-A513-46EB4D16BF7A}"/>
              </a:ext>
            </a:extLst>
          </p:cNvPr>
          <p:cNvSpPr/>
          <p:nvPr/>
        </p:nvSpPr>
        <p:spPr>
          <a:xfrm>
            <a:off x="861280" y="4504262"/>
            <a:ext cx="136692" cy="136692"/>
          </a:xfrm>
          <a:prstGeom prst="ellipse">
            <a:avLst/>
          </a:prstGeom>
          <a:solidFill>
            <a:schemeClr val="tx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418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37">
            <a:extLst>
              <a:ext uri="{C183D7F6-B498-43B3-948B-1728B52AA6E4}">
                <adec:decorative xmlns:adec="http://schemas.microsoft.com/office/drawing/2017/decorative" val="1"/>
              </a:ext>
            </a:extLst>
          </p:cNvPr>
          <p:cNvGrpSpPr/>
          <p:nvPr/>
        </p:nvGrpSpPr>
        <p:grpSpPr>
          <a:xfrm>
            <a:off x="4434917" y="741541"/>
            <a:ext cx="4515858" cy="2529322"/>
            <a:chOff x="526736" y="916254"/>
            <a:chExt cx="4031857" cy="2258235"/>
          </a:xfrm>
        </p:grpSpPr>
        <p:sp>
          <p:nvSpPr>
            <p:cNvPr id="1245" name="Google Shape;1245;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37">
            <a:extLst>
              <a:ext uri="{C183D7F6-B498-43B3-948B-1728B52AA6E4}">
                <adec:decorative xmlns:adec="http://schemas.microsoft.com/office/drawing/2017/decorative" val="1"/>
              </a:ext>
            </a:extLst>
          </p:cNvPr>
          <p:cNvGrpSpPr/>
          <p:nvPr/>
        </p:nvGrpSpPr>
        <p:grpSpPr>
          <a:xfrm rot="10800000">
            <a:off x="4434916" y="2617293"/>
            <a:ext cx="4210759" cy="2526206"/>
            <a:chOff x="526736" y="916254"/>
            <a:chExt cx="4031857" cy="2258235"/>
          </a:xfrm>
        </p:grpSpPr>
        <p:sp>
          <p:nvSpPr>
            <p:cNvPr id="1248" name="Google Shape;1248;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37">
            <a:extLst>
              <a:ext uri="{C183D7F6-B498-43B3-948B-1728B52AA6E4}">
                <adec:decorative xmlns:adec="http://schemas.microsoft.com/office/drawing/2017/decorative" val="1"/>
              </a:ext>
            </a:extLst>
          </p:cNvPr>
          <p:cNvGrpSpPr/>
          <p:nvPr/>
        </p:nvGrpSpPr>
        <p:grpSpPr>
          <a:xfrm rot="10800000">
            <a:off x="429532" y="2700048"/>
            <a:ext cx="4157955" cy="2328862"/>
            <a:chOff x="526736" y="916254"/>
            <a:chExt cx="4031857" cy="2258235"/>
          </a:xfrm>
        </p:grpSpPr>
        <p:sp>
          <p:nvSpPr>
            <p:cNvPr id="1251" name="Google Shape;1251;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37">
            <a:extLst>
              <a:ext uri="{C183D7F6-B498-43B3-948B-1728B52AA6E4}">
                <adec:decorative xmlns:adec="http://schemas.microsoft.com/office/drawing/2017/decorative" val="1"/>
              </a:ext>
            </a:extLst>
          </p:cNvPr>
          <p:cNvGrpSpPr/>
          <p:nvPr/>
        </p:nvGrpSpPr>
        <p:grpSpPr>
          <a:xfrm>
            <a:off x="234791" y="548641"/>
            <a:ext cx="4266574" cy="2389699"/>
            <a:chOff x="526736" y="916254"/>
            <a:chExt cx="4031857" cy="2258235"/>
          </a:xfrm>
        </p:grpSpPr>
        <p:sp>
          <p:nvSpPr>
            <p:cNvPr id="1254" name="Google Shape;1254;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7"/>
          <p:cNvSpPr txBox="1">
            <a:spLocks noGrp="1"/>
          </p:cNvSpPr>
          <p:nvPr>
            <p:ph type="title" idx="9"/>
          </p:nvPr>
        </p:nvSpPr>
        <p:spPr>
          <a:xfrm>
            <a:off x="438351" y="3353759"/>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3</a:t>
            </a:r>
            <a:endParaRPr dirty="0">
              <a:solidFill>
                <a:schemeClr val="tx1"/>
              </a:solidFill>
            </a:endParaRPr>
          </a:p>
        </p:txBody>
      </p:sp>
      <p:sp>
        <p:nvSpPr>
          <p:cNvPr id="1257" name="Google Shape;1257;p37"/>
          <p:cNvSpPr txBox="1">
            <a:spLocks noGrp="1"/>
          </p:cNvSpPr>
          <p:nvPr>
            <p:ph type="title" idx="8"/>
          </p:nvPr>
        </p:nvSpPr>
        <p:spPr>
          <a:xfrm>
            <a:off x="241602" y="1203694"/>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1</a:t>
            </a:r>
            <a:endParaRPr dirty="0">
              <a:solidFill>
                <a:schemeClr val="tx1"/>
              </a:solidFill>
            </a:endParaRPr>
          </a:p>
        </p:txBody>
      </p:sp>
      <p:sp>
        <p:nvSpPr>
          <p:cNvPr id="1258" name="Google Shape;1258;p37"/>
          <p:cNvSpPr txBox="1">
            <a:spLocks noGrp="1"/>
          </p:cNvSpPr>
          <p:nvPr>
            <p:ph type="title" idx="13"/>
          </p:nvPr>
        </p:nvSpPr>
        <p:spPr>
          <a:xfrm>
            <a:off x="4650103" y="1208385"/>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2</a:t>
            </a:r>
            <a:endParaRPr dirty="0">
              <a:solidFill>
                <a:schemeClr val="tx1"/>
              </a:solidFill>
            </a:endParaRPr>
          </a:p>
        </p:txBody>
      </p:sp>
      <p:sp>
        <p:nvSpPr>
          <p:cNvPr id="1259" name="Google Shape;1259;p37"/>
          <p:cNvSpPr txBox="1">
            <a:spLocks noGrp="1"/>
          </p:cNvSpPr>
          <p:nvPr>
            <p:ph type="title" idx="14"/>
          </p:nvPr>
        </p:nvSpPr>
        <p:spPr>
          <a:xfrm>
            <a:off x="4624210" y="3360994"/>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4</a:t>
            </a:r>
            <a:endParaRPr dirty="0">
              <a:solidFill>
                <a:schemeClr val="tx1"/>
              </a:solidFill>
            </a:endParaRPr>
          </a:p>
        </p:txBody>
      </p:sp>
      <p:sp>
        <p:nvSpPr>
          <p:cNvPr id="1260" name="Google Shape;1260;p37"/>
          <p:cNvSpPr txBox="1">
            <a:spLocks noGrp="1"/>
          </p:cNvSpPr>
          <p:nvPr>
            <p:ph type="title" idx="15"/>
          </p:nvPr>
        </p:nvSpPr>
        <p:spPr>
          <a:xfrm>
            <a:off x="1233091" y="32152"/>
            <a:ext cx="671386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a:t>Key Understandings for High School Students</a:t>
            </a:r>
            <a:endParaRPr sz="3100"/>
          </a:p>
        </p:txBody>
      </p:sp>
      <p:sp>
        <p:nvSpPr>
          <p:cNvPr id="1262" name="Google Shape;1262;p37"/>
          <p:cNvSpPr txBox="1">
            <a:spLocks noGrp="1"/>
          </p:cNvSpPr>
          <p:nvPr>
            <p:ph type="subTitle" idx="1"/>
          </p:nvPr>
        </p:nvSpPr>
        <p:spPr>
          <a:xfrm>
            <a:off x="1216423" y="1460143"/>
            <a:ext cx="3065429"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S</a:t>
            </a:r>
            <a:r>
              <a:rPr lang="en" sz="2000"/>
              <a:t>tudent support personnel roles are shaped by policies and professional frameworks.</a:t>
            </a:r>
            <a:endParaRPr sz="2000"/>
          </a:p>
        </p:txBody>
      </p:sp>
      <p:sp>
        <p:nvSpPr>
          <p:cNvPr id="1264" name="Google Shape;1264;p37"/>
          <p:cNvSpPr txBox="1">
            <a:spLocks noGrp="1"/>
          </p:cNvSpPr>
          <p:nvPr>
            <p:ph type="subTitle" idx="3"/>
          </p:nvPr>
        </p:nvSpPr>
        <p:spPr>
          <a:xfrm>
            <a:off x="5652698" y="1737224"/>
            <a:ext cx="2657738"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Mental wellness is vital to student academic and career success.</a:t>
            </a:r>
            <a:endParaRPr lang="en-US" sz="2000" b="1"/>
          </a:p>
        </p:txBody>
      </p:sp>
      <p:sp>
        <p:nvSpPr>
          <p:cNvPr id="1266" name="Google Shape;1266;p37"/>
          <p:cNvSpPr txBox="1">
            <a:spLocks noGrp="1"/>
          </p:cNvSpPr>
          <p:nvPr>
            <p:ph type="subTitle" idx="5"/>
          </p:nvPr>
        </p:nvSpPr>
        <p:spPr>
          <a:xfrm>
            <a:off x="1403884" y="3739589"/>
            <a:ext cx="3017944"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Requirements and salaries for school-based mental health professionals vary from those for clinical professionals.</a:t>
            </a:r>
            <a:endParaRPr sz="2000"/>
          </a:p>
        </p:txBody>
      </p:sp>
      <p:sp>
        <p:nvSpPr>
          <p:cNvPr id="1268" name="Google Shape;1268;p37"/>
          <p:cNvSpPr txBox="1">
            <a:spLocks noGrp="1"/>
          </p:cNvSpPr>
          <p:nvPr>
            <p:ph type="subTitle" idx="7"/>
          </p:nvPr>
        </p:nvSpPr>
        <p:spPr>
          <a:xfrm>
            <a:off x="5661946" y="3728976"/>
            <a:ext cx="22974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Learning can start in high school and will be a life-long pursuit.</a:t>
            </a:r>
            <a:endParaRPr sz="2000"/>
          </a:p>
        </p:txBody>
      </p:sp>
      <p:grpSp>
        <p:nvGrpSpPr>
          <p:cNvPr id="1269" name="Google Shape;1269;p37">
            <a:extLst>
              <a:ext uri="{C183D7F6-B498-43B3-948B-1728B52AA6E4}">
                <adec:decorative xmlns:adec="http://schemas.microsoft.com/office/drawing/2017/decorative" val="1"/>
              </a:ext>
            </a:extLst>
          </p:cNvPr>
          <p:cNvGrpSpPr/>
          <p:nvPr/>
        </p:nvGrpSpPr>
        <p:grpSpPr>
          <a:xfrm>
            <a:off x="8096016" y="1407394"/>
            <a:ext cx="307124" cy="305294"/>
            <a:chOff x="1026043" y="1162815"/>
            <a:chExt cx="307124" cy="305294"/>
          </a:xfrm>
        </p:grpSpPr>
        <p:sp>
          <p:nvSpPr>
            <p:cNvPr id="1270" name="Google Shape;1270;p37"/>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37">
            <a:extLst>
              <a:ext uri="{C183D7F6-B498-43B3-948B-1728B52AA6E4}">
                <adec:decorative xmlns:adec="http://schemas.microsoft.com/office/drawing/2017/decorative" val="1"/>
              </a:ext>
            </a:extLst>
          </p:cNvPr>
          <p:cNvSpPr/>
          <p:nvPr/>
        </p:nvSpPr>
        <p:spPr>
          <a:xfrm>
            <a:off x="4292222" y="266599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887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1" name="Google Shape;1931;p61"/>
          <p:cNvSpPr txBox="1">
            <a:spLocks noGrp="1"/>
          </p:cNvSpPr>
          <p:nvPr>
            <p:ph type="title"/>
          </p:nvPr>
        </p:nvSpPr>
        <p:spPr>
          <a:xfrm>
            <a:off x="65471" y="317435"/>
            <a:ext cx="9143999" cy="107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a:t>Leveraging Professional </a:t>
            </a:r>
            <a:br>
              <a:rPr lang="en" sz="2800"/>
            </a:br>
            <a:r>
              <a:rPr lang="en" sz="2800"/>
              <a:t>Student Support Personnel</a:t>
            </a:r>
            <a:endParaRPr sz="2800"/>
          </a:p>
        </p:txBody>
      </p:sp>
      <p:sp>
        <p:nvSpPr>
          <p:cNvPr id="1932" name="Google Shape;1932;p61"/>
          <p:cNvSpPr txBox="1">
            <a:spLocks noGrp="1"/>
          </p:cNvSpPr>
          <p:nvPr>
            <p:ph type="subTitle" idx="1"/>
          </p:nvPr>
        </p:nvSpPr>
        <p:spPr>
          <a:xfrm>
            <a:off x="395206" y="2651473"/>
            <a:ext cx="3925190" cy="813000"/>
          </a:xfrm>
          <a:prstGeom prst="rect">
            <a:avLst/>
          </a:prstGeom>
        </p:spPr>
        <p:txBody>
          <a:bodyPr spcFirstLastPara="1" wrap="square" lIns="91425" tIns="91425" rIns="91425" bIns="91425" anchor="ctr" anchorCtr="0">
            <a:noAutofit/>
          </a:bodyPr>
          <a:lstStyle/>
          <a:p>
            <a:pPr marL="0" indent="0" algn="ctr"/>
            <a:r>
              <a:rPr lang="en-US" sz="2200" b="1">
                <a:latin typeface="Yusei Magic" panose="020B0604020202020204" charset="-128"/>
                <a:ea typeface="Yusei Magic" panose="020B0604020202020204" charset="-128"/>
                <a:cs typeface="Yusei Magic" panose="020B0604020202020204" charset="-128"/>
              </a:rPr>
              <a:t>DO</a:t>
            </a:r>
          </a:p>
          <a:p>
            <a:pPr marL="342900" indent="-342900" algn="l">
              <a:buSzPct val="100000"/>
              <a:buFont typeface="Arial" panose="020B0604020202020204" pitchFamily="34" charset="0"/>
              <a:buChar char="•"/>
            </a:pPr>
            <a:r>
              <a:rPr lang="en-US" sz="2000">
                <a:solidFill>
                  <a:schemeClr val="bg1"/>
                </a:solidFill>
                <a:latin typeface="Fira Sans" panose="020B0503050000020004" pitchFamily="34" charset="0"/>
              </a:rPr>
              <a:t>Align roles with professional frameworks</a:t>
            </a:r>
          </a:p>
          <a:p>
            <a:pPr marL="342900" indent="-342900" algn="l">
              <a:buSzPct val="100000"/>
              <a:buFont typeface="Arial" panose="020B0604020202020204" pitchFamily="34" charset="0"/>
              <a:buChar char="•"/>
            </a:pPr>
            <a:r>
              <a:rPr lang="en-US" sz="2000">
                <a:solidFill>
                  <a:schemeClr val="bg1"/>
                </a:solidFill>
                <a:latin typeface="Fira Sans" panose="020B0503050000020004" pitchFamily="34" charset="0"/>
              </a:rPr>
              <a:t>Ensure regular collaboration with teachers and leadership, as well as regular planning time</a:t>
            </a:r>
          </a:p>
          <a:p>
            <a:pPr marL="342900" indent="-342900" algn="l">
              <a:buSzPct val="100000"/>
              <a:buFont typeface="Arial" panose="020B0604020202020204" pitchFamily="34" charset="0"/>
              <a:buChar char="•"/>
            </a:pPr>
            <a:r>
              <a:rPr lang="en-US" sz="2000">
                <a:solidFill>
                  <a:schemeClr val="bg1"/>
                </a:solidFill>
                <a:latin typeface="Fira Sans" panose="020B0503050000020004" pitchFamily="34" charset="0"/>
              </a:rPr>
              <a:t>Include in WVTSS planning, strategic planning process, and on the School Crisis Response &amp; Planning Team</a:t>
            </a:r>
          </a:p>
        </p:txBody>
      </p:sp>
      <p:sp>
        <p:nvSpPr>
          <p:cNvPr id="2" name="Google Shape;1932;p61">
            <a:extLst>
              <a:ext uri="{FF2B5EF4-FFF2-40B4-BE49-F238E27FC236}">
                <a16:creationId xmlns:a16="http://schemas.microsoft.com/office/drawing/2014/main" id="{17D91BAA-B66F-7F2C-425B-E39A4290F859}"/>
              </a:ext>
            </a:extLst>
          </p:cNvPr>
          <p:cNvSpPr txBox="1">
            <a:spLocks/>
          </p:cNvSpPr>
          <p:nvPr/>
        </p:nvSpPr>
        <p:spPr>
          <a:xfrm>
            <a:off x="4769362" y="3362870"/>
            <a:ext cx="3832198" cy="813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1pPr>
            <a:lvl2pPr marL="914400" marR="0" lvl="1" indent="-317500" algn="ctr" rtl="0">
              <a:lnSpc>
                <a:spcPct val="100000"/>
              </a:lnSpc>
              <a:spcBef>
                <a:spcPts val="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2pPr>
            <a:lvl3pPr marL="1371600" marR="0" lvl="2"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3pPr>
            <a:lvl4pPr marL="1828800" marR="0" lvl="3"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4pPr>
            <a:lvl5pPr marL="2286000" marR="0" lvl="4"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5pPr>
            <a:lvl6pPr marL="2743200" marR="0" lvl="5"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6pPr>
            <a:lvl7pPr marL="3200400" marR="0" lvl="6"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7pPr>
            <a:lvl8pPr marL="3657600" marR="0" lvl="7"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8pPr>
            <a:lvl9pPr marL="4114800" marR="0" lvl="8" indent="-317500" algn="ctr" rtl="0">
              <a:lnSpc>
                <a:spcPct val="100000"/>
              </a:lnSpc>
              <a:spcBef>
                <a:spcPts val="1600"/>
              </a:spcBef>
              <a:spcAft>
                <a:spcPts val="1600"/>
              </a:spcAft>
              <a:buClr>
                <a:schemeClr val="dk1"/>
              </a:buClr>
              <a:buSzPts val="1400"/>
              <a:buFont typeface="Hind"/>
              <a:buNone/>
              <a:defRPr sz="1400" b="0" i="0" u="none" strike="noStrike" cap="none">
                <a:solidFill>
                  <a:schemeClr val="dk1"/>
                </a:solidFill>
                <a:latin typeface="Hind"/>
                <a:ea typeface="Hind"/>
                <a:cs typeface="Hind"/>
                <a:sym typeface="Hind"/>
              </a:defRPr>
            </a:lvl9pPr>
          </a:lstStyle>
          <a:p>
            <a:pPr marL="0" indent="0" algn="ctr"/>
            <a:r>
              <a:rPr lang="en-US" sz="2200" b="1">
                <a:latin typeface="Yusei Magic" panose="020B0604020202020204" charset="-128"/>
                <a:ea typeface="Yusei Magic" panose="020B0604020202020204" charset="-128"/>
                <a:cs typeface="Yusei Magic" panose="020B0604020202020204" charset="-128"/>
              </a:rPr>
              <a:t>DON’T </a:t>
            </a:r>
          </a:p>
          <a:p>
            <a:pPr marL="342900" indent="-342900" algn="l">
              <a:buSzPct val="100000"/>
              <a:buFont typeface="Arial" panose="020B0604020202020204" pitchFamily="34" charset="0"/>
              <a:buChar char="•"/>
            </a:pPr>
            <a:r>
              <a:rPr lang="en-US" sz="2000">
                <a:solidFill>
                  <a:schemeClr val="bg1"/>
                </a:solidFill>
                <a:latin typeface="Fira Sans" panose="020B0503050000020004" pitchFamily="34" charset="0"/>
              </a:rPr>
              <a:t>Task with disciplinary duties, coverage for classes, clerical duties, or covering for building administration</a:t>
            </a:r>
          </a:p>
          <a:p>
            <a:pPr marL="342900" indent="-342900" algn="l">
              <a:buSzPct val="100000"/>
              <a:buFont typeface="Arial" panose="020B0604020202020204" pitchFamily="34" charset="0"/>
              <a:buChar char="•"/>
            </a:pPr>
            <a:r>
              <a:rPr lang="en-US" sz="2000">
                <a:solidFill>
                  <a:schemeClr val="bg1"/>
                </a:solidFill>
                <a:latin typeface="Fira Sans" panose="020B0503050000020004" pitchFamily="34" charset="0"/>
              </a:rPr>
              <a:t>Assign responsibilities that limit availability during a crisis</a:t>
            </a:r>
          </a:p>
          <a:p>
            <a:pPr marL="342900" indent="-342900" algn="l">
              <a:buSzPct val="100000"/>
              <a:buFont typeface="Arial" panose="020B0604020202020204" pitchFamily="34" charset="0"/>
              <a:buChar char="•"/>
            </a:pPr>
            <a:r>
              <a:rPr lang="en-US" sz="2000">
                <a:solidFill>
                  <a:schemeClr val="bg1"/>
                </a:solidFill>
                <a:latin typeface="Fira Sans" panose="020B0503050000020004" pitchFamily="34" charset="0"/>
              </a:rPr>
              <a:t>Forget to encourage self-care and mental wellness</a:t>
            </a:r>
          </a:p>
          <a:p>
            <a:pPr marL="0" indent="0" algn="l">
              <a:buSzPct val="100000"/>
            </a:pPr>
            <a:endParaRPr lang="en-US" sz="2000">
              <a:solidFill>
                <a:schemeClr val="bg1"/>
              </a:solidFill>
              <a:latin typeface="Fira Sans" panose="020B0503050000020004" pitchFamily="34" charset="0"/>
            </a:endParaRPr>
          </a:p>
          <a:p>
            <a:pPr marL="342900" indent="-342900" algn="l">
              <a:buFont typeface="Arial" panose="020B0604020202020204" pitchFamily="34" charset="0"/>
              <a:buChar char="•"/>
            </a:pPr>
            <a:endParaRPr lang="en-US" sz="2200">
              <a:solidFill>
                <a:schemeClr val="bg1"/>
              </a:solidFill>
              <a:latin typeface="Fira Sans"/>
            </a:endParaRPr>
          </a:p>
          <a:p>
            <a:pPr marL="342900" indent="-342900" algn="l">
              <a:buFont typeface="Arial" panose="020B0604020202020204" pitchFamily="34" charset="0"/>
              <a:buChar char="•"/>
            </a:pPr>
            <a:endParaRPr lang="en-US" sz="2200">
              <a:solidFill>
                <a:schemeClr val="bg1"/>
              </a:solidFill>
              <a:latin typeface="Fira Sans"/>
            </a:endParaRPr>
          </a:p>
          <a:p>
            <a:pPr marL="342900" indent="-342900" algn="l">
              <a:buFont typeface="Arial" panose="020B0604020202020204" pitchFamily="34" charset="0"/>
              <a:buChar char="•"/>
            </a:pPr>
            <a:endParaRPr lang="en-US" sz="2200">
              <a:latin typeface="Fira Sans"/>
            </a:endParaRPr>
          </a:p>
          <a:p>
            <a:pPr marL="342900" indent="-342900" algn="l">
              <a:buFont typeface="Arial" panose="020B0604020202020204" pitchFamily="34" charset="0"/>
              <a:buChar char="•"/>
            </a:pPr>
            <a:endParaRPr lang="en-US" sz="2200">
              <a:solidFill>
                <a:schemeClr val="tx1"/>
              </a:solidFill>
              <a:latin typeface="Fira Sans" panose="020B0503050000020004" pitchFamily="34" charset="0"/>
              <a:cs typeface="Calibri" panose="020F0502020204030204"/>
            </a:endParaRPr>
          </a:p>
        </p:txBody>
      </p:sp>
    </p:spTree>
    <p:extLst>
      <p:ext uri="{BB962C8B-B14F-4D97-AF65-F5344CB8AC3E}">
        <p14:creationId xmlns:p14="http://schemas.microsoft.com/office/powerpoint/2010/main" val="1274482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1"/>
          <p:cNvSpPr txBox="1">
            <a:spLocks noGrp="1"/>
          </p:cNvSpPr>
          <p:nvPr>
            <p:ph type="title"/>
          </p:nvPr>
        </p:nvSpPr>
        <p:spPr>
          <a:xfrm>
            <a:off x="737148" y="276476"/>
            <a:ext cx="7704000" cy="572700"/>
          </a:xfrm>
          <a:prstGeom prst="rect">
            <a:avLst/>
          </a:prstGeom>
        </p:spPr>
        <p:txBody>
          <a:bodyPr spcFirstLastPara="1" wrap="square" lIns="91425" tIns="91425" rIns="91425" bIns="91425" anchor="t" anchorCtr="0">
            <a:noAutofit/>
          </a:bodyPr>
          <a:lstStyle/>
          <a:p>
            <a:pPr marL="514350" lvl="0" indent="-514350" algn="ctr" rtl="0">
              <a:spcBef>
                <a:spcPts val="0"/>
              </a:spcBef>
              <a:spcAft>
                <a:spcPts val="0"/>
              </a:spcAft>
              <a:buFont typeface="+mj-lt"/>
              <a:buAutoNum type="arabicPeriod" startAt="4"/>
            </a:pPr>
            <a:r>
              <a:rPr lang="en"/>
              <a:t>Establish Shared Goals.</a:t>
            </a:r>
            <a:endParaRPr b="1"/>
          </a:p>
        </p:txBody>
      </p:sp>
      <p:sp>
        <p:nvSpPr>
          <p:cNvPr id="1369" name="Google Shape;1369;p41"/>
          <p:cNvSpPr/>
          <p:nvPr/>
        </p:nvSpPr>
        <p:spPr>
          <a:xfrm>
            <a:off x="6054153" y="4663347"/>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825E5FCD-66FC-74B7-9EDF-8141C07A9F77}"/>
              </a:ext>
            </a:extLst>
          </p:cNvPr>
          <p:cNvSpPr txBox="1"/>
          <p:nvPr/>
        </p:nvSpPr>
        <p:spPr>
          <a:xfrm>
            <a:off x="1008297" y="1525155"/>
            <a:ext cx="7300815" cy="2800767"/>
          </a:xfrm>
          <a:prstGeom prst="rect">
            <a:avLst/>
          </a:prstGeom>
          <a:noFill/>
        </p:spPr>
        <p:txBody>
          <a:bodyPr wrap="square">
            <a:spAutoFit/>
          </a:bodyPr>
          <a:lstStyle/>
          <a:p>
            <a:pPr marL="425450" lvl="0" indent="-285750" rtl="0">
              <a:spcBef>
                <a:spcPts val="0"/>
              </a:spcBef>
              <a:spcAft>
                <a:spcPts val="0"/>
              </a:spcAft>
              <a:buClr>
                <a:schemeClr val="dk1"/>
              </a:buClr>
              <a:buSzPct val="100000"/>
              <a:buFont typeface="Arial" panose="020B0604020202020204" pitchFamily="34" charset="0"/>
              <a:buChar char="•"/>
            </a:pPr>
            <a:r>
              <a:rPr lang="en" sz="2200" b="0">
                <a:solidFill>
                  <a:schemeClr val="tx1"/>
                </a:solidFill>
                <a:latin typeface="Fira Sans" panose="020B0503050000020004" pitchFamily="34" charset="0"/>
              </a:rPr>
              <a:t>Every WV public school creates an annual strategic plan.</a:t>
            </a:r>
          </a:p>
          <a:p>
            <a:pPr marL="425450" lvl="0" indent="-285750" rtl="0">
              <a:spcBef>
                <a:spcPts val="0"/>
              </a:spcBef>
              <a:spcAft>
                <a:spcPts val="0"/>
              </a:spcAft>
              <a:buClr>
                <a:schemeClr val="dk1"/>
              </a:buClr>
              <a:buSzPct val="100000"/>
              <a:buFont typeface="Arial" panose="020B0604020202020204" pitchFamily="34" charset="0"/>
              <a:buChar char="•"/>
            </a:pPr>
            <a:r>
              <a:rPr lang="en" sz="2200" b="0">
                <a:solidFill>
                  <a:schemeClr val="tx1"/>
                </a:solidFill>
                <a:latin typeface="Fira Sans" panose="020B0503050000020004" pitchFamily="34" charset="0"/>
              </a:rPr>
              <a:t>Developing the plan is not a “solo” assignment: include key stakeholders on the planning team.</a:t>
            </a:r>
          </a:p>
          <a:p>
            <a:pPr marL="425450" lvl="0" indent="-285750" rtl="0">
              <a:spcBef>
                <a:spcPts val="0"/>
              </a:spcBef>
              <a:spcAft>
                <a:spcPts val="0"/>
              </a:spcAft>
              <a:buClr>
                <a:schemeClr val="dk1"/>
              </a:buClr>
              <a:buSzPct val="100000"/>
              <a:buFont typeface="Arial" panose="020B0604020202020204" pitchFamily="34" charset="0"/>
              <a:buChar char="•"/>
            </a:pPr>
            <a:r>
              <a:rPr lang="en" sz="2200" b="0">
                <a:solidFill>
                  <a:schemeClr val="tx1"/>
                </a:solidFill>
                <a:latin typeface="Fira Sans" panose="020B0503050000020004" pitchFamily="34" charset="0"/>
              </a:rPr>
              <a:t>Each stakeholder </a:t>
            </a:r>
            <a:r>
              <a:rPr lang="en" sz="2200">
                <a:solidFill>
                  <a:schemeClr val="tx1"/>
                </a:solidFill>
                <a:latin typeface="Fira Sans" panose="020B0503050000020004" pitchFamily="34" charset="0"/>
              </a:rPr>
              <a:t>should </a:t>
            </a:r>
            <a:r>
              <a:rPr lang="en" sz="2200" b="0">
                <a:solidFill>
                  <a:schemeClr val="tx1"/>
                </a:solidFill>
                <a:latin typeface="Fira Sans" panose="020B0503050000020004" pitchFamily="34" charset="0"/>
              </a:rPr>
              <a:t>understand the planning process, their role on the team, and the aligned efforts they must make to achieve the goals.</a:t>
            </a:r>
          </a:p>
          <a:p>
            <a:pPr marL="425450" lvl="0" indent="-285750" rtl="0">
              <a:spcBef>
                <a:spcPts val="0"/>
              </a:spcBef>
              <a:spcAft>
                <a:spcPts val="0"/>
              </a:spcAft>
              <a:buClr>
                <a:schemeClr val="dk1"/>
              </a:buClr>
              <a:buSzPct val="100000"/>
              <a:buFont typeface="Arial" panose="020B0604020202020204" pitchFamily="34" charset="0"/>
              <a:buChar char="•"/>
            </a:pPr>
            <a:r>
              <a:rPr lang="en" sz="2200" b="0">
                <a:solidFill>
                  <a:schemeClr val="tx1"/>
                </a:solidFill>
                <a:latin typeface="Fira Sans" panose="020B0503050000020004" pitchFamily="34" charset="0"/>
              </a:rPr>
              <a:t>Ensure goals are clear and measurable.</a:t>
            </a:r>
          </a:p>
        </p:txBody>
      </p:sp>
    </p:spTree>
    <p:extLst>
      <p:ext uri="{BB962C8B-B14F-4D97-AF65-F5344CB8AC3E}">
        <p14:creationId xmlns:p14="http://schemas.microsoft.com/office/powerpoint/2010/main" val="1081556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46"/>
          <p:cNvSpPr/>
          <p:nvPr/>
        </p:nvSpPr>
        <p:spPr>
          <a:xfrm>
            <a:off x="1116496" y="1734043"/>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6"/>
          <p:cNvSpPr/>
          <p:nvPr/>
        </p:nvSpPr>
        <p:spPr>
          <a:xfrm>
            <a:off x="3096437" y="1739019"/>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6"/>
          <p:cNvSpPr/>
          <p:nvPr/>
        </p:nvSpPr>
        <p:spPr>
          <a:xfrm>
            <a:off x="5206233" y="1734043"/>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6"/>
          <p:cNvSpPr txBox="1">
            <a:spLocks noGrp="1"/>
          </p:cNvSpPr>
          <p:nvPr>
            <p:ph type="title" idx="2"/>
          </p:nvPr>
        </p:nvSpPr>
        <p:spPr>
          <a:xfrm>
            <a:off x="513583" y="3117682"/>
            <a:ext cx="2179625" cy="7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0">
                <a:solidFill>
                  <a:schemeClr val="tx1"/>
                </a:solidFill>
                <a:latin typeface="Fira Sans" panose="020B0503050000020004" pitchFamily="34" charset="0"/>
              </a:rPr>
              <a:t>Select an aligned goal or goals from the strategic plan.</a:t>
            </a:r>
            <a:endParaRPr b="0">
              <a:solidFill>
                <a:schemeClr val="tx1"/>
              </a:solidFill>
              <a:latin typeface="Fira Sans" panose="020B0503050000020004" pitchFamily="34" charset="0"/>
            </a:endParaRPr>
          </a:p>
        </p:txBody>
      </p:sp>
      <p:sp>
        <p:nvSpPr>
          <p:cNvPr id="1568" name="Google Shape;1568;p46"/>
          <p:cNvSpPr txBox="1">
            <a:spLocks noGrp="1"/>
          </p:cNvSpPr>
          <p:nvPr>
            <p:ph type="title"/>
          </p:nvPr>
        </p:nvSpPr>
        <p:spPr>
          <a:xfrm>
            <a:off x="740165" y="59581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Developing Aligned Goals</a:t>
            </a:r>
            <a:endParaRPr/>
          </a:p>
        </p:txBody>
      </p:sp>
      <p:sp>
        <p:nvSpPr>
          <p:cNvPr id="1572" name="Google Shape;1572;p46"/>
          <p:cNvSpPr/>
          <p:nvPr/>
        </p:nvSpPr>
        <p:spPr>
          <a:xfrm flipH="1">
            <a:off x="-238147" y="3776522"/>
            <a:ext cx="85704" cy="85658"/>
          </a:xfrm>
          <a:custGeom>
            <a:avLst/>
            <a:gdLst/>
            <a:ahLst/>
            <a:cxnLst/>
            <a:rect l="l" t="t" r="r" b="b"/>
            <a:pathLst>
              <a:path w="1873" h="1872" extrusionOk="0">
                <a:moveTo>
                  <a:pt x="733" y="1"/>
                </a:moveTo>
                <a:lnTo>
                  <a:pt x="489" y="82"/>
                </a:lnTo>
                <a:lnTo>
                  <a:pt x="245" y="245"/>
                </a:lnTo>
                <a:lnTo>
                  <a:pt x="82" y="448"/>
                </a:lnTo>
                <a:lnTo>
                  <a:pt x="1" y="692"/>
                </a:lnTo>
                <a:lnTo>
                  <a:pt x="1" y="936"/>
                </a:lnTo>
                <a:lnTo>
                  <a:pt x="42" y="1221"/>
                </a:lnTo>
                <a:lnTo>
                  <a:pt x="123" y="1424"/>
                </a:lnTo>
                <a:lnTo>
                  <a:pt x="245" y="1546"/>
                </a:lnTo>
                <a:lnTo>
                  <a:pt x="367" y="1668"/>
                </a:lnTo>
                <a:lnTo>
                  <a:pt x="489" y="1750"/>
                </a:lnTo>
                <a:lnTo>
                  <a:pt x="611" y="1831"/>
                </a:lnTo>
                <a:lnTo>
                  <a:pt x="774" y="1872"/>
                </a:lnTo>
                <a:lnTo>
                  <a:pt x="1099" y="1872"/>
                </a:lnTo>
                <a:lnTo>
                  <a:pt x="1262" y="1831"/>
                </a:lnTo>
                <a:lnTo>
                  <a:pt x="1384" y="1791"/>
                </a:lnTo>
                <a:lnTo>
                  <a:pt x="1506" y="1709"/>
                </a:lnTo>
                <a:lnTo>
                  <a:pt x="1628" y="1587"/>
                </a:lnTo>
                <a:lnTo>
                  <a:pt x="1750" y="1465"/>
                </a:lnTo>
                <a:lnTo>
                  <a:pt x="1831" y="1302"/>
                </a:lnTo>
                <a:lnTo>
                  <a:pt x="1872" y="1140"/>
                </a:lnTo>
                <a:lnTo>
                  <a:pt x="1872" y="977"/>
                </a:lnTo>
                <a:lnTo>
                  <a:pt x="1872" y="774"/>
                </a:lnTo>
                <a:lnTo>
                  <a:pt x="1791" y="652"/>
                </a:lnTo>
                <a:lnTo>
                  <a:pt x="1750" y="489"/>
                </a:lnTo>
                <a:lnTo>
                  <a:pt x="1669" y="367"/>
                </a:lnTo>
                <a:lnTo>
                  <a:pt x="1547" y="245"/>
                </a:lnTo>
                <a:lnTo>
                  <a:pt x="1303" y="82"/>
                </a:lnTo>
                <a:lnTo>
                  <a:pt x="9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65;p46">
            <a:extLst>
              <a:ext uri="{FF2B5EF4-FFF2-40B4-BE49-F238E27FC236}">
                <a16:creationId xmlns:a16="http://schemas.microsoft.com/office/drawing/2014/main" id="{FB078E25-37CB-7026-797F-24617D2CE62B}"/>
              </a:ext>
            </a:extLst>
          </p:cNvPr>
          <p:cNvSpPr txBox="1">
            <a:spLocks/>
          </p:cNvSpPr>
          <p:nvPr/>
        </p:nvSpPr>
        <p:spPr>
          <a:xfrm>
            <a:off x="2593561" y="3127514"/>
            <a:ext cx="1939608" cy="73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Yusei Magic"/>
              <a:buNone/>
              <a:defRPr sz="2000" b="1" i="0" u="none" strike="noStrike" cap="none">
                <a:solidFill>
                  <a:schemeClr val="accent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9pPr>
          </a:lstStyle>
          <a:p>
            <a:r>
              <a:rPr lang="en-US" b="0">
                <a:solidFill>
                  <a:schemeClr val="tx1"/>
                </a:solidFill>
                <a:latin typeface="Fira Sans" panose="020B0503050000020004" pitchFamily="34" charset="0"/>
              </a:rPr>
              <a:t>Identify all team(s) that can support the goal.</a:t>
            </a:r>
          </a:p>
        </p:txBody>
      </p:sp>
      <p:sp>
        <p:nvSpPr>
          <p:cNvPr id="11" name="Google Shape;1565;p46">
            <a:extLst>
              <a:ext uri="{FF2B5EF4-FFF2-40B4-BE49-F238E27FC236}">
                <a16:creationId xmlns:a16="http://schemas.microsoft.com/office/drawing/2014/main" id="{12654748-E94F-CD33-B4A8-CF8740F31C43}"/>
              </a:ext>
            </a:extLst>
          </p:cNvPr>
          <p:cNvSpPr txBox="1">
            <a:spLocks/>
          </p:cNvSpPr>
          <p:nvPr/>
        </p:nvSpPr>
        <p:spPr>
          <a:xfrm>
            <a:off x="4592165" y="3129558"/>
            <a:ext cx="2254238" cy="73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Yusei Magic"/>
              <a:buNone/>
              <a:defRPr sz="2000" b="1" i="0" u="none" strike="noStrike" cap="none">
                <a:solidFill>
                  <a:schemeClr val="accent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9pPr>
          </a:lstStyle>
          <a:p>
            <a:r>
              <a:rPr lang="en-US" b="0">
                <a:solidFill>
                  <a:schemeClr val="tx1"/>
                </a:solidFill>
                <a:latin typeface="Fira Sans" panose="020B0503050000020004" pitchFamily="34" charset="0"/>
              </a:rPr>
              <a:t>Generate sub-goals and related activities for each team.</a:t>
            </a:r>
          </a:p>
        </p:txBody>
      </p:sp>
      <p:sp>
        <p:nvSpPr>
          <p:cNvPr id="12" name="TextBox 11">
            <a:extLst>
              <a:ext uri="{FF2B5EF4-FFF2-40B4-BE49-F238E27FC236}">
                <a16:creationId xmlns:a16="http://schemas.microsoft.com/office/drawing/2014/main" id="{A867480F-A161-E3D7-66CE-C6F7183676A5}"/>
              </a:ext>
            </a:extLst>
          </p:cNvPr>
          <p:cNvSpPr txBox="1"/>
          <p:nvPr/>
        </p:nvSpPr>
        <p:spPr>
          <a:xfrm>
            <a:off x="1401451" y="1717291"/>
            <a:ext cx="45719" cy="1015663"/>
          </a:xfrm>
          <a:prstGeom prst="rect">
            <a:avLst/>
          </a:prstGeom>
          <a:noFill/>
        </p:spPr>
        <p:txBody>
          <a:bodyPr wrap="square" rtlCol="0">
            <a:spAutoFit/>
          </a:bodyPr>
          <a:lstStyle/>
          <a:p>
            <a:r>
              <a:rPr lang="en-US" sz="6000">
                <a:latin typeface="Vollkorn"/>
              </a:rPr>
              <a:t>1</a:t>
            </a:r>
          </a:p>
        </p:txBody>
      </p:sp>
      <p:sp>
        <p:nvSpPr>
          <p:cNvPr id="13" name="TextBox 12">
            <a:extLst>
              <a:ext uri="{FF2B5EF4-FFF2-40B4-BE49-F238E27FC236}">
                <a16:creationId xmlns:a16="http://schemas.microsoft.com/office/drawing/2014/main" id="{EA8A0463-E5CF-391C-D527-61E3355E5025}"/>
              </a:ext>
            </a:extLst>
          </p:cNvPr>
          <p:cNvSpPr txBox="1"/>
          <p:nvPr/>
        </p:nvSpPr>
        <p:spPr>
          <a:xfrm>
            <a:off x="3397776" y="1705569"/>
            <a:ext cx="45719" cy="1015663"/>
          </a:xfrm>
          <a:prstGeom prst="rect">
            <a:avLst/>
          </a:prstGeom>
          <a:noFill/>
        </p:spPr>
        <p:txBody>
          <a:bodyPr wrap="square" rtlCol="0">
            <a:spAutoFit/>
          </a:bodyPr>
          <a:lstStyle/>
          <a:p>
            <a:r>
              <a:rPr lang="en-US" sz="6000">
                <a:latin typeface="Vollkorn"/>
              </a:rPr>
              <a:t>2</a:t>
            </a:r>
          </a:p>
        </p:txBody>
      </p:sp>
      <p:sp>
        <p:nvSpPr>
          <p:cNvPr id="14" name="TextBox 13">
            <a:extLst>
              <a:ext uri="{FF2B5EF4-FFF2-40B4-BE49-F238E27FC236}">
                <a16:creationId xmlns:a16="http://schemas.microsoft.com/office/drawing/2014/main" id="{FB1AE798-7236-33D4-CD64-784128D6DC3A}"/>
              </a:ext>
            </a:extLst>
          </p:cNvPr>
          <p:cNvSpPr txBox="1"/>
          <p:nvPr/>
        </p:nvSpPr>
        <p:spPr>
          <a:xfrm>
            <a:off x="5495459" y="1693846"/>
            <a:ext cx="45719" cy="1015663"/>
          </a:xfrm>
          <a:prstGeom prst="rect">
            <a:avLst/>
          </a:prstGeom>
          <a:noFill/>
        </p:spPr>
        <p:txBody>
          <a:bodyPr wrap="square" rtlCol="0">
            <a:spAutoFit/>
          </a:bodyPr>
          <a:lstStyle/>
          <a:p>
            <a:r>
              <a:rPr lang="en-US" sz="6000">
                <a:latin typeface="Vollkorn"/>
              </a:rPr>
              <a:t>3</a:t>
            </a:r>
          </a:p>
        </p:txBody>
      </p:sp>
      <p:sp>
        <p:nvSpPr>
          <p:cNvPr id="2" name="Google Shape;1564;p46">
            <a:extLst>
              <a:ext uri="{FF2B5EF4-FFF2-40B4-BE49-F238E27FC236}">
                <a16:creationId xmlns:a16="http://schemas.microsoft.com/office/drawing/2014/main" id="{C2696324-D376-A436-BA2B-D4244886C8D8}"/>
              </a:ext>
            </a:extLst>
          </p:cNvPr>
          <p:cNvSpPr/>
          <p:nvPr/>
        </p:nvSpPr>
        <p:spPr>
          <a:xfrm>
            <a:off x="7315256" y="1660300"/>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565;p46">
            <a:extLst>
              <a:ext uri="{FF2B5EF4-FFF2-40B4-BE49-F238E27FC236}">
                <a16:creationId xmlns:a16="http://schemas.microsoft.com/office/drawing/2014/main" id="{8220E1F5-02FC-DF08-F61C-DFCAFAC97FFD}"/>
              </a:ext>
            </a:extLst>
          </p:cNvPr>
          <p:cNvSpPr txBox="1">
            <a:spLocks/>
          </p:cNvSpPr>
          <p:nvPr/>
        </p:nvSpPr>
        <p:spPr>
          <a:xfrm>
            <a:off x="6722222" y="3117682"/>
            <a:ext cx="2159867" cy="73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Yusei Magic"/>
              <a:buNone/>
              <a:defRPr sz="2000" b="1" i="0" u="none" strike="noStrike" cap="none">
                <a:solidFill>
                  <a:schemeClr val="accent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500"/>
              <a:buFont typeface="Yusei Magic"/>
              <a:buNone/>
              <a:defRPr sz="2500" b="1" i="0" u="none" strike="noStrike" cap="none">
                <a:solidFill>
                  <a:schemeClr val="dk1"/>
                </a:solidFill>
                <a:latin typeface="Yusei Magic"/>
                <a:ea typeface="Yusei Magic"/>
                <a:cs typeface="Yusei Magic"/>
                <a:sym typeface="Yusei Magic"/>
              </a:defRPr>
            </a:lvl9pPr>
          </a:lstStyle>
          <a:p>
            <a:r>
              <a:rPr lang="en-US" b="0">
                <a:solidFill>
                  <a:schemeClr val="tx1"/>
                </a:solidFill>
                <a:latin typeface="Fira Sans" panose="020B0503050000020004" pitchFamily="34" charset="0"/>
              </a:rPr>
              <a:t>Specify data to be used to determine success.</a:t>
            </a:r>
          </a:p>
        </p:txBody>
      </p:sp>
      <p:sp>
        <p:nvSpPr>
          <p:cNvPr id="5" name="TextBox 4">
            <a:extLst>
              <a:ext uri="{FF2B5EF4-FFF2-40B4-BE49-F238E27FC236}">
                <a16:creationId xmlns:a16="http://schemas.microsoft.com/office/drawing/2014/main" id="{DEEBA8CF-0D64-CFA9-29F4-6785E98DACEB}"/>
              </a:ext>
            </a:extLst>
          </p:cNvPr>
          <p:cNvSpPr txBox="1"/>
          <p:nvPr/>
        </p:nvSpPr>
        <p:spPr>
          <a:xfrm>
            <a:off x="7604482" y="1620103"/>
            <a:ext cx="45719" cy="1015663"/>
          </a:xfrm>
          <a:prstGeom prst="rect">
            <a:avLst/>
          </a:prstGeom>
          <a:noFill/>
        </p:spPr>
        <p:txBody>
          <a:bodyPr wrap="square" rtlCol="0">
            <a:spAutoFit/>
          </a:bodyPr>
          <a:lstStyle/>
          <a:p>
            <a:r>
              <a:rPr lang="en-US" sz="6000">
                <a:latin typeface="Vollkorn"/>
              </a:rPr>
              <a:t>4</a:t>
            </a:r>
          </a:p>
        </p:txBody>
      </p:sp>
    </p:spTree>
    <p:extLst>
      <p:ext uri="{BB962C8B-B14F-4D97-AF65-F5344CB8AC3E}">
        <p14:creationId xmlns:p14="http://schemas.microsoft.com/office/powerpoint/2010/main" val="842049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64" name="Google Shape;6799;p74">
            <a:extLst>
              <a:ext uri="{FF2B5EF4-FFF2-40B4-BE49-F238E27FC236}">
                <a16:creationId xmlns:a16="http://schemas.microsoft.com/office/drawing/2014/main" id="{9F6AA8BF-0DDC-91CC-C1EC-D4034B2A309C}"/>
              </a:ext>
            </a:extLst>
          </p:cNvPr>
          <p:cNvSpPr/>
          <p:nvPr/>
        </p:nvSpPr>
        <p:spPr>
          <a:xfrm rot="10800000">
            <a:off x="2641553" y="1725182"/>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874A28D3-1DCD-30E6-13D0-62CA5B20E0A7}"/>
              </a:ext>
            </a:extLst>
          </p:cNvPr>
          <p:cNvSpPr txBox="1"/>
          <p:nvPr/>
        </p:nvSpPr>
        <p:spPr>
          <a:xfrm>
            <a:off x="0" y="144562"/>
            <a:ext cx="9143999" cy="584775"/>
          </a:xfrm>
          <a:prstGeom prst="rect">
            <a:avLst/>
          </a:prstGeom>
          <a:noFill/>
        </p:spPr>
        <p:txBody>
          <a:bodyPr wrap="square">
            <a:spAutoFit/>
          </a:bodyPr>
          <a:lstStyle/>
          <a:p>
            <a:pPr marL="0" lvl="0" indent="0" algn="ctr" rtl="0">
              <a:spcBef>
                <a:spcPts val="0"/>
              </a:spcBef>
              <a:spcAft>
                <a:spcPts val="0"/>
              </a:spcAft>
              <a:buNone/>
            </a:pPr>
            <a:r>
              <a:rPr lang="en-US" sz="3200">
                <a:latin typeface="Yusei Magic" panose="020B0604020202020204" charset="-128"/>
                <a:ea typeface="Yusei Magic" panose="020B0604020202020204" charset="-128"/>
                <a:cs typeface="Yusei Magic" panose="020B0604020202020204" charset="-128"/>
              </a:rPr>
              <a:t>Alignment Sample 1</a:t>
            </a:r>
          </a:p>
        </p:txBody>
      </p:sp>
      <p:grpSp>
        <p:nvGrpSpPr>
          <p:cNvPr id="14" name="Group 13">
            <a:extLst>
              <a:ext uri="{FF2B5EF4-FFF2-40B4-BE49-F238E27FC236}">
                <a16:creationId xmlns:a16="http://schemas.microsoft.com/office/drawing/2014/main" id="{BCA52CF8-240E-1B12-7A1C-79C4B7262D28}"/>
              </a:ext>
            </a:extLst>
          </p:cNvPr>
          <p:cNvGrpSpPr/>
          <p:nvPr/>
        </p:nvGrpSpPr>
        <p:grpSpPr>
          <a:xfrm>
            <a:off x="469900" y="694505"/>
            <a:ext cx="1759496" cy="845442"/>
            <a:chOff x="469900" y="961205"/>
            <a:chExt cx="1759496" cy="845442"/>
          </a:xfrm>
        </p:grpSpPr>
        <p:sp>
          <p:nvSpPr>
            <p:cNvPr id="4" name="Google Shape;6799;p74">
              <a:extLst>
                <a:ext uri="{FF2B5EF4-FFF2-40B4-BE49-F238E27FC236}">
                  <a16:creationId xmlns:a16="http://schemas.microsoft.com/office/drawing/2014/main" id="{283B1B17-E38C-173B-64DA-7C9C3B1748D4}"/>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7A20D2B5-E931-6E91-5404-4EFAAD48E0C3}"/>
                </a:ext>
              </a:extLst>
            </p:cNvPr>
            <p:cNvSpPr txBox="1"/>
            <p:nvPr/>
          </p:nvSpPr>
          <p:spPr>
            <a:xfrm>
              <a:off x="507999" y="1055383"/>
              <a:ext cx="1371601" cy="707886"/>
            </a:xfrm>
            <a:prstGeom prst="rect">
              <a:avLst/>
            </a:prstGeom>
            <a:noFill/>
          </p:spPr>
          <p:txBody>
            <a:bodyPr wrap="square" rtlCol="0">
              <a:spAutoFit/>
            </a:bodyPr>
            <a:lstStyle/>
            <a:p>
              <a:pPr algn="ctr"/>
              <a:r>
                <a:rPr lang="en-US" sz="2000">
                  <a:latin typeface="Fira Sans" panose="020B0503050000020004" pitchFamily="34" charset="0"/>
                </a:rPr>
                <a:t>Strategic Plan Goal</a:t>
              </a:r>
            </a:p>
          </p:txBody>
        </p:sp>
      </p:grpSp>
      <p:grpSp>
        <p:nvGrpSpPr>
          <p:cNvPr id="17" name="Group 16">
            <a:extLst>
              <a:ext uri="{FF2B5EF4-FFF2-40B4-BE49-F238E27FC236}">
                <a16:creationId xmlns:a16="http://schemas.microsoft.com/office/drawing/2014/main" id="{E914069E-9B81-FE4F-540A-98419E5F6462}"/>
              </a:ext>
            </a:extLst>
          </p:cNvPr>
          <p:cNvGrpSpPr/>
          <p:nvPr/>
        </p:nvGrpSpPr>
        <p:grpSpPr>
          <a:xfrm>
            <a:off x="469900" y="1684926"/>
            <a:ext cx="1759496" cy="845442"/>
            <a:chOff x="469900" y="961205"/>
            <a:chExt cx="1759496" cy="845442"/>
          </a:xfrm>
        </p:grpSpPr>
        <p:sp>
          <p:nvSpPr>
            <p:cNvPr id="18" name="Google Shape;6799;p74">
              <a:extLst>
                <a:ext uri="{FF2B5EF4-FFF2-40B4-BE49-F238E27FC236}">
                  <a16:creationId xmlns:a16="http://schemas.microsoft.com/office/drawing/2014/main" id="{91FBF1A3-C5A5-9036-4196-9EBD4E32A2F6}"/>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Box 18">
              <a:extLst>
                <a:ext uri="{FF2B5EF4-FFF2-40B4-BE49-F238E27FC236}">
                  <a16:creationId xmlns:a16="http://schemas.microsoft.com/office/drawing/2014/main" id="{C296542F-D950-DD5A-D78E-712B9A58E637}"/>
                </a:ext>
              </a:extLst>
            </p:cNvPr>
            <p:cNvSpPr txBox="1"/>
            <p:nvPr/>
          </p:nvSpPr>
          <p:spPr>
            <a:xfrm>
              <a:off x="469900" y="1029983"/>
              <a:ext cx="1524000" cy="707886"/>
            </a:xfrm>
            <a:prstGeom prst="rect">
              <a:avLst/>
            </a:prstGeom>
            <a:noFill/>
          </p:spPr>
          <p:txBody>
            <a:bodyPr wrap="square" rtlCol="0">
              <a:spAutoFit/>
            </a:bodyPr>
            <a:lstStyle/>
            <a:p>
              <a:pPr algn="ctr"/>
              <a:r>
                <a:rPr lang="en-US" sz="2000">
                  <a:latin typeface="Fira Sans" panose="020B0503050000020004" pitchFamily="34" charset="0"/>
                </a:rPr>
                <a:t>Teams That Share Goal</a:t>
              </a:r>
            </a:p>
          </p:txBody>
        </p:sp>
      </p:grpSp>
      <p:grpSp>
        <p:nvGrpSpPr>
          <p:cNvPr id="20" name="Group 19">
            <a:extLst>
              <a:ext uri="{FF2B5EF4-FFF2-40B4-BE49-F238E27FC236}">
                <a16:creationId xmlns:a16="http://schemas.microsoft.com/office/drawing/2014/main" id="{63F0F362-1010-3778-752B-C3602CCBE918}"/>
              </a:ext>
            </a:extLst>
          </p:cNvPr>
          <p:cNvGrpSpPr/>
          <p:nvPr/>
        </p:nvGrpSpPr>
        <p:grpSpPr>
          <a:xfrm>
            <a:off x="457200" y="2675705"/>
            <a:ext cx="1759496" cy="845442"/>
            <a:chOff x="469900" y="961205"/>
            <a:chExt cx="1759496" cy="845442"/>
          </a:xfrm>
        </p:grpSpPr>
        <p:sp>
          <p:nvSpPr>
            <p:cNvPr id="21" name="Google Shape;6799;p74">
              <a:extLst>
                <a:ext uri="{FF2B5EF4-FFF2-40B4-BE49-F238E27FC236}">
                  <a16:creationId xmlns:a16="http://schemas.microsoft.com/office/drawing/2014/main" id="{06AD3886-F5F0-77E3-F605-2EA289C99083}"/>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239125A4-13E1-FFAE-826B-4CB13421B68B}"/>
                </a:ext>
              </a:extLst>
            </p:cNvPr>
            <p:cNvSpPr txBox="1"/>
            <p:nvPr/>
          </p:nvSpPr>
          <p:spPr>
            <a:xfrm>
              <a:off x="596900" y="1029983"/>
              <a:ext cx="1244600" cy="707886"/>
            </a:xfrm>
            <a:prstGeom prst="rect">
              <a:avLst/>
            </a:prstGeom>
            <a:noFill/>
          </p:spPr>
          <p:txBody>
            <a:bodyPr wrap="square" rtlCol="0">
              <a:spAutoFit/>
            </a:bodyPr>
            <a:lstStyle/>
            <a:p>
              <a:pPr algn="ctr"/>
              <a:r>
                <a:rPr lang="en-US" sz="2000">
                  <a:latin typeface="Fira Sans" panose="020B0503050000020004" pitchFamily="34" charset="0"/>
                </a:rPr>
                <a:t>Team</a:t>
              </a:r>
            </a:p>
            <a:p>
              <a:pPr algn="ctr"/>
              <a:r>
                <a:rPr lang="en-US" sz="2000">
                  <a:latin typeface="Fira Sans" panose="020B0503050000020004" pitchFamily="34" charset="0"/>
                </a:rPr>
                <a:t>Subgoals</a:t>
              </a:r>
            </a:p>
          </p:txBody>
        </p:sp>
      </p:grpSp>
      <p:grpSp>
        <p:nvGrpSpPr>
          <p:cNvPr id="23" name="Group 22">
            <a:extLst>
              <a:ext uri="{FF2B5EF4-FFF2-40B4-BE49-F238E27FC236}">
                <a16:creationId xmlns:a16="http://schemas.microsoft.com/office/drawing/2014/main" id="{3A06FE2D-54D5-DE19-F138-2CCBB6E99C86}"/>
              </a:ext>
            </a:extLst>
          </p:cNvPr>
          <p:cNvGrpSpPr/>
          <p:nvPr/>
        </p:nvGrpSpPr>
        <p:grpSpPr>
          <a:xfrm>
            <a:off x="457200" y="3709862"/>
            <a:ext cx="1759496" cy="845442"/>
            <a:chOff x="469900" y="961205"/>
            <a:chExt cx="1759496" cy="845442"/>
          </a:xfrm>
        </p:grpSpPr>
        <p:sp>
          <p:nvSpPr>
            <p:cNvPr id="24" name="Google Shape;6799;p74">
              <a:extLst>
                <a:ext uri="{FF2B5EF4-FFF2-40B4-BE49-F238E27FC236}">
                  <a16:creationId xmlns:a16="http://schemas.microsoft.com/office/drawing/2014/main" id="{1AF52A15-13C3-8E44-8DB0-419D4B3A30F3}"/>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TextBox 24">
              <a:extLst>
                <a:ext uri="{FF2B5EF4-FFF2-40B4-BE49-F238E27FC236}">
                  <a16:creationId xmlns:a16="http://schemas.microsoft.com/office/drawing/2014/main" id="{6DDEF072-A416-43EB-3F35-2558DFA54EBF}"/>
                </a:ext>
              </a:extLst>
            </p:cNvPr>
            <p:cNvSpPr txBox="1"/>
            <p:nvPr/>
          </p:nvSpPr>
          <p:spPr>
            <a:xfrm>
              <a:off x="596900" y="1029983"/>
              <a:ext cx="1244600" cy="707886"/>
            </a:xfrm>
            <a:prstGeom prst="rect">
              <a:avLst/>
            </a:prstGeom>
            <a:noFill/>
          </p:spPr>
          <p:txBody>
            <a:bodyPr wrap="square" rtlCol="0">
              <a:spAutoFit/>
            </a:bodyPr>
            <a:lstStyle/>
            <a:p>
              <a:pPr algn="ctr"/>
              <a:r>
                <a:rPr lang="en-US" sz="2000">
                  <a:latin typeface="Fira Sans" panose="020B0503050000020004" pitchFamily="34" charset="0"/>
                </a:rPr>
                <a:t>Aligned Activities</a:t>
              </a:r>
            </a:p>
          </p:txBody>
        </p:sp>
      </p:grpSp>
      <p:sp>
        <p:nvSpPr>
          <p:cNvPr id="53" name="Google Shape;6799;p74">
            <a:extLst>
              <a:ext uri="{FF2B5EF4-FFF2-40B4-BE49-F238E27FC236}">
                <a16:creationId xmlns:a16="http://schemas.microsoft.com/office/drawing/2014/main" id="{20BDD827-8DE4-5397-7B85-B9D6ADB1DD23}"/>
              </a:ext>
            </a:extLst>
          </p:cNvPr>
          <p:cNvSpPr/>
          <p:nvPr/>
        </p:nvSpPr>
        <p:spPr>
          <a:xfrm rot="10800000">
            <a:off x="2776486" y="2657305"/>
            <a:ext cx="2574801" cy="1048318"/>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TextBox 54">
            <a:extLst>
              <a:ext uri="{FF2B5EF4-FFF2-40B4-BE49-F238E27FC236}">
                <a16:creationId xmlns:a16="http://schemas.microsoft.com/office/drawing/2014/main" id="{C36EB206-E56B-AE69-796B-6EE290B7D5A9}"/>
              </a:ext>
            </a:extLst>
          </p:cNvPr>
          <p:cNvSpPr txBox="1"/>
          <p:nvPr/>
        </p:nvSpPr>
        <p:spPr>
          <a:xfrm>
            <a:off x="2927348" y="1907592"/>
            <a:ext cx="2330273" cy="400110"/>
          </a:xfrm>
          <a:prstGeom prst="rect">
            <a:avLst/>
          </a:prstGeom>
          <a:noFill/>
        </p:spPr>
        <p:txBody>
          <a:bodyPr wrap="square" rtlCol="0">
            <a:spAutoFit/>
          </a:bodyPr>
          <a:lstStyle/>
          <a:p>
            <a:pPr algn="ctr"/>
            <a:r>
              <a:rPr lang="en-US" sz="2000">
                <a:latin typeface="Fira Sans" panose="020B0503050000020004" pitchFamily="34" charset="0"/>
              </a:rPr>
              <a:t>School Counselors</a:t>
            </a:r>
          </a:p>
        </p:txBody>
      </p:sp>
      <p:sp>
        <p:nvSpPr>
          <p:cNvPr id="57" name="Rectangle: Rounded Corners 56">
            <a:extLst>
              <a:ext uri="{FF2B5EF4-FFF2-40B4-BE49-F238E27FC236}">
                <a16:creationId xmlns:a16="http://schemas.microsoft.com/office/drawing/2014/main" id="{D46B0BFB-EE89-0D8F-C8C4-619D51A9C098}"/>
              </a:ext>
            </a:extLst>
          </p:cNvPr>
          <p:cNvSpPr/>
          <p:nvPr/>
        </p:nvSpPr>
        <p:spPr>
          <a:xfrm>
            <a:off x="2536374" y="763283"/>
            <a:ext cx="6086747" cy="852865"/>
          </a:xfrm>
          <a:prstGeom prst="round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58" name="TextBox 57">
            <a:extLst>
              <a:ext uri="{FF2B5EF4-FFF2-40B4-BE49-F238E27FC236}">
                <a16:creationId xmlns:a16="http://schemas.microsoft.com/office/drawing/2014/main" id="{03767D18-D808-49D4-4C05-2FE8996601EF}"/>
              </a:ext>
            </a:extLst>
          </p:cNvPr>
          <p:cNvSpPr txBox="1"/>
          <p:nvPr/>
        </p:nvSpPr>
        <p:spPr>
          <a:xfrm>
            <a:off x="2536375" y="839304"/>
            <a:ext cx="6086746" cy="707886"/>
          </a:xfrm>
          <a:prstGeom prst="rect">
            <a:avLst/>
          </a:prstGeom>
          <a:noFill/>
        </p:spPr>
        <p:txBody>
          <a:bodyPr wrap="square" rtlCol="0">
            <a:spAutoFit/>
          </a:bodyPr>
          <a:lstStyle/>
          <a:p>
            <a:pPr algn="ctr"/>
            <a:r>
              <a:rPr lang="en-US" sz="2000">
                <a:latin typeface="Fira Sans" panose="020B0503050000020004" pitchFamily="34" charset="0"/>
              </a:rPr>
              <a:t>10% decrease in student suspensions (in- and out-of-school) by end of school year</a:t>
            </a:r>
          </a:p>
        </p:txBody>
      </p:sp>
      <p:sp>
        <p:nvSpPr>
          <p:cNvPr id="60" name="TextBox 59">
            <a:extLst>
              <a:ext uri="{FF2B5EF4-FFF2-40B4-BE49-F238E27FC236}">
                <a16:creationId xmlns:a16="http://schemas.microsoft.com/office/drawing/2014/main" id="{C0EE8886-ED85-C4EE-B854-6DF59444A7CD}"/>
              </a:ext>
            </a:extLst>
          </p:cNvPr>
          <p:cNvSpPr txBox="1"/>
          <p:nvPr/>
        </p:nvSpPr>
        <p:spPr>
          <a:xfrm>
            <a:off x="2776485" y="2733001"/>
            <a:ext cx="2481136" cy="830997"/>
          </a:xfrm>
          <a:prstGeom prst="rect">
            <a:avLst/>
          </a:prstGeom>
          <a:noFill/>
        </p:spPr>
        <p:txBody>
          <a:bodyPr wrap="square" rtlCol="0">
            <a:spAutoFit/>
          </a:bodyPr>
          <a:lstStyle/>
          <a:p>
            <a:pPr algn="ctr"/>
            <a:r>
              <a:rPr lang="en-US" sz="1600">
                <a:latin typeface="Fira Sans" panose="020B0503050000020004" pitchFamily="34" charset="0"/>
              </a:rPr>
              <a:t>Decrease disciplinary referrals for peer conflict by 20%</a:t>
            </a:r>
          </a:p>
        </p:txBody>
      </p:sp>
      <p:sp>
        <p:nvSpPr>
          <p:cNvPr id="62" name="Google Shape;6799;p74">
            <a:extLst>
              <a:ext uri="{FF2B5EF4-FFF2-40B4-BE49-F238E27FC236}">
                <a16:creationId xmlns:a16="http://schemas.microsoft.com/office/drawing/2014/main" id="{76B75083-2855-72B7-C0A2-C71982BF4556}"/>
              </a:ext>
            </a:extLst>
          </p:cNvPr>
          <p:cNvSpPr/>
          <p:nvPr/>
        </p:nvSpPr>
        <p:spPr>
          <a:xfrm rot="10800000">
            <a:off x="5676853" y="1734788"/>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TextBox 62">
            <a:extLst>
              <a:ext uri="{FF2B5EF4-FFF2-40B4-BE49-F238E27FC236}">
                <a16:creationId xmlns:a16="http://schemas.microsoft.com/office/drawing/2014/main" id="{364411CB-96E5-E3B0-6AA6-57AA7651BD32}"/>
              </a:ext>
            </a:extLst>
          </p:cNvPr>
          <p:cNvSpPr txBox="1"/>
          <p:nvPr/>
        </p:nvSpPr>
        <p:spPr>
          <a:xfrm>
            <a:off x="5702300" y="1844092"/>
            <a:ext cx="2870199" cy="400110"/>
          </a:xfrm>
          <a:prstGeom prst="rect">
            <a:avLst/>
          </a:prstGeom>
          <a:noFill/>
        </p:spPr>
        <p:txBody>
          <a:bodyPr wrap="square" rtlCol="0">
            <a:spAutoFit/>
          </a:bodyPr>
          <a:lstStyle/>
          <a:p>
            <a:pPr algn="ctr"/>
            <a:r>
              <a:rPr lang="en-US" sz="2000">
                <a:latin typeface="Fira Sans" panose="020B0503050000020004" pitchFamily="34" charset="0"/>
              </a:rPr>
              <a:t>School Social Workers</a:t>
            </a:r>
          </a:p>
        </p:txBody>
      </p:sp>
      <p:sp>
        <p:nvSpPr>
          <p:cNvPr id="1665" name="Google Shape;6799;p74">
            <a:extLst>
              <a:ext uri="{FF2B5EF4-FFF2-40B4-BE49-F238E27FC236}">
                <a16:creationId xmlns:a16="http://schemas.microsoft.com/office/drawing/2014/main" id="{D60A5D20-8341-7BB9-CC96-E67E1B856765}"/>
              </a:ext>
            </a:extLst>
          </p:cNvPr>
          <p:cNvSpPr/>
          <p:nvPr/>
        </p:nvSpPr>
        <p:spPr>
          <a:xfrm rot="10800000">
            <a:off x="5735586" y="2676409"/>
            <a:ext cx="2574801" cy="1048318"/>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TextBox 60">
            <a:extLst>
              <a:ext uri="{FF2B5EF4-FFF2-40B4-BE49-F238E27FC236}">
                <a16:creationId xmlns:a16="http://schemas.microsoft.com/office/drawing/2014/main" id="{87D8012A-D8B8-08FF-7550-6873F453E59B}"/>
              </a:ext>
            </a:extLst>
          </p:cNvPr>
          <p:cNvSpPr txBox="1"/>
          <p:nvPr/>
        </p:nvSpPr>
        <p:spPr>
          <a:xfrm>
            <a:off x="5765800" y="2727865"/>
            <a:ext cx="2574801" cy="830997"/>
          </a:xfrm>
          <a:prstGeom prst="rect">
            <a:avLst/>
          </a:prstGeom>
          <a:noFill/>
        </p:spPr>
        <p:txBody>
          <a:bodyPr wrap="square" rtlCol="0">
            <a:spAutoFit/>
          </a:bodyPr>
          <a:lstStyle/>
          <a:p>
            <a:pPr algn="ctr"/>
            <a:r>
              <a:rPr lang="en-US" sz="1600">
                <a:latin typeface="Fira Sans" panose="020B0503050000020004" pitchFamily="34" charset="0"/>
              </a:rPr>
              <a:t>Manage 100% students with 2+ suspensions from previous year</a:t>
            </a:r>
          </a:p>
        </p:txBody>
      </p:sp>
      <p:sp>
        <p:nvSpPr>
          <p:cNvPr id="1666" name="Google Shape;6799;p74">
            <a:extLst>
              <a:ext uri="{FF2B5EF4-FFF2-40B4-BE49-F238E27FC236}">
                <a16:creationId xmlns:a16="http://schemas.microsoft.com/office/drawing/2014/main" id="{6043CBD3-901E-04C6-A945-D9A307A09BB8}"/>
              </a:ext>
            </a:extLst>
          </p:cNvPr>
          <p:cNvSpPr/>
          <p:nvPr/>
        </p:nvSpPr>
        <p:spPr>
          <a:xfrm rot="10800000">
            <a:off x="2687634" y="3836081"/>
            <a:ext cx="2844668" cy="1161304"/>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6799;p74">
            <a:extLst>
              <a:ext uri="{FF2B5EF4-FFF2-40B4-BE49-F238E27FC236}">
                <a16:creationId xmlns:a16="http://schemas.microsoft.com/office/drawing/2014/main" id="{67F70453-1071-7CF3-916D-67B0419361F6}"/>
              </a:ext>
            </a:extLst>
          </p:cNvPr>
          <p:cNvSpPr/>
          <p:nvPr/>
        </p:nvSpPr>
        <p:spPr>
          <a:xfrm rot="10800000">
            <a:off x="5727831" y="3853421"/>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TextBox 1667">
            <a:extLst>
              <a:ext uri="{FF2B5EF4-FFF2-40B4-BE49-F238E27FC236}">
                <a16:creationId xmlns:a16="http://schemas.microsoft.com/office/drawing/2014/main" id="{8FCD8199-5CE0-C08B-EC27-85827B4B8DD4}"/>
              </a:ext>
            </a:extLst>
          </p:cNvPr>
          <p:cNvSpPr txBox="1"/>
          <p:nvPr/>
        </p:nvSpPr>
        <p:spPr>
          <a:xfrm>
            <a:off x="2687633" y="3848067"/>
            <a:ext cx="2844668" cy="1077218"/>
          </a:xfrm>
          <a:prstGeom prst="rect">
            <a:avLst/>
          </a:prstGeom>
          <a:noFill/>
        </p:spPr>
        <p:txBody>
          <a:bodyPr wrap="square" rtlCol="0">
            <a:spAutoFit/>
          </a:bodyPr>
          <a:lstStyle/>
          <a:p>
            <a:pPr algn="ctr"/>
            <a:r>
              <a:rPr lang="en-US" sz="1600">
                <a:latin typeface="Fira Sans" panose="020B0503050000020004" pitchFamily="34" charset="0"/>
              </a:rPr>
              <a:t>Provide individual / small group counseling to teach conflict resolution and anger management skills</a:t>
            </a:r>
          </a:p>
        </p:txBody>
      </p:sp>
      <p:sp>
        <p:nvSpPr>
          <p:cNvPr id="1669" name="TextBox 1668">
            <a:extLst>
              <a:ext uri="{FF2B5EF4-FFF2-40B4-BE49-F238E27FC236}">
                <a16:creationId xmlns:a16="http://schemas.microsoft.com/office/drawing/2014/main" id="{D24AAD52-49ED-1BA4-DC37-FF8247AC3EFB}"/>
              </a:ext>
            </a:extLst>
          </p:cNvPr>
          <p:cNvSpPr txBox="1"/>
          <p:nvPr/>
        </p:nvSpPr>
        <p:spPr>
          <a:xfrm>
            <a:off x="5710234" y="3976383"/>
            <a:ext cx="2844668" cy="584775"/>
          </a:xfrm>
          <a:prstGeom prst="rect">
            <a:avLst/>
          </a:prstGeom>
          <a:noFill/>
        </p:spPr>
        <p:txBody>
          <a:bodyPr wrap="square" rtlCol="0">
            <a:spAutoFit/>
          </a:bodyPr>
          <a:lstStyle/>
          <a:p>
            <a:pPr algn="ctr"/>
            <a:r>
              <a:rPr lang="en-US" sz="1600">
                <a:latin typeface="Fira Sans" panose="020B0503050000020004" pitchFamily="34" charset="0"/>
              </a:rPr>
              <a:t>Implement tiered supports to help improve behavior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64" name="Google Shape;6799;p74">
            <a:extLst>
              <a:ext uri="{FF2B5EF4-FFF2-40B4-BE49-F238E27FC236}">
                <a16:creationId xmlns:a16="http://schemas.microsoft.com/office/drawing/2014/main" id="{9F6AA8BF-0DDC-91CC-C1EC-D4034B2A309C}"/>
              </a:ext>
            </a:extLst>
          </p:cNvPr>
          <p:cNvSpPr/>
          <p:nvPr/>
        </p:nvSpPr>
        <p:spPr>
          <a:xfrm rot="10800000">
            <a:off x="2641553" y="1725182"/>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874A28D3-1DCD-30E6-13D0-62CA5B20E0A7}"/>
              </a:ext>
            </a:extLst>
          </p:cNvPr>
          <p:cNvSpPr txBox="1"/>
          <p:nvPr/>
        </p:nvSpPr>
        <p:spPr>
          <a:xfrm>
            <a:off x="0" y="144562"/>
            <a:ext cx="9143999" cy="584775"/>
          </a:xfrm>
          <a:prstGeom prst="rect">
            <a:avLst/>
          </a:prstGeom>
          <a:noFill/>
        </p:spPr>
        <p:txBody>
          <a:bodyPr wrap="square">
            <a:spAutoFit/>
          </a:bodyPr>
          <a:lstStyle/>
          <a:p>
            <a:pPr marL="0" lvl="0" indent="0" algn="ctr" rtl="0">
              <a:spcBef>
                <a:spcPts val="0"/>
              </a:spcBef>
              <a:spcAft>
                <a:spcPts val="0"/>
              </a:spcAft>
              <a:buNone/>
            </a:pPr>
            <a:r>
              <a:rPr lang="en-US" sz="3200">
                <a:latin typeface="Yusei Magic" panose="020B0604020202020204" charset="-128"/>
                <a:ea typeface="Yusei Magic" panose="020B0604020202020204" charset="-128"/>
                <a:cs typeface="Yusei Magic" panose="020B0604020202020204" charset="-128"/>
              </a:rPr>
              <a:t>Alignment Sample 2</a:t>
            </a:r>
          </a:p>
        </p:txBody>
      </p:sp>
      <p:grpSp>
        <p:nvGrpSpPr>
          <p:cNvPr id="14" name="Group 13">
            <a:extLst>
              <a:ext uri="{FF2B5EF4-FFF2-40B4-BE49-F238E27FC236}">
                <a16:creationId xmlns:a16="http://schemas.microsoft.com/office/drawing/2014/main" id="{BCA52CF8-240E-1B12-7A1C-79C4B7262D28}"/>
              </a:ext>
            </a:extLst>
          </p:cNvPr>
          <p:cNvGrpSpPr/>
          <p:nvPr/>
        </p:nvGrpSpPr>
        <p:grpSpPr>
          <a:xfrm>
            <a:off x="469900" y="694505"/>
            <a:ext cx="1759496" cy="845442"/>
            <a:chOff x="469900" y="961205"/>
            <a:chExt cx="1759496" cy="845442"/>
          </a:xfrm>
        </p:grpSpPr>
        <p:sp>
          <p:nvSpPr>
            <p:cNvPr id="4" name="Google Shape;6799;p74">
              <a:extLst>
                <a:ext uri="{FF2B5EF4-FFF2-40B4-BE49-F238E27FC236}">
                  <a16:creationId xmlns:a16="http://schemas.microsoft.com/office/drawing/2014/main" id="{283B1B17-E38C-173B-64DA-7C9C3B1748D4}"/>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7A20D2B5-E931-6E91-5404-4EFAAD48E0C3}"/>
                </a:ext>
              </a:extLst>
            </p:cNvPr>
            <p:cNvSpPr txBox="1"/>
            <p:nvPr/>
          </p:nvSpPr>
          <p:spPr>
            <a:xfrm>
              <a:off x="558800" y="1042683"/>
              <a:ext cx="1397000" cy="707886"/>
            </a:xfrm>
            <a:prstGeom prst="rect">
              <a:avLst/>
            </a:prstGeom>
            <a:noFill/>
          </p:spPr>
          <p:txBody>
            <a:bodyPr wrap="square" rtlCol="0">
              <a:spAutoFit/>
            </a:bodyPr>
            <a:lstStyle/>
            <a:p>
              <a:pPr algn="ctr"/>
              <a:r>
                <a:rPr lang="en-US" sz="2000">
                  <a:latin typeface="Fira Sans" panose="020B0503050000020004" pitchFamily="34" charset="0"/>
                </a:rPr>
                <a:t>Strategic Plan Goal</a:t>
              </a:r>
            </a:p>
          </p:txBody>
        </p:sp>
      </p:grpSp>
      <p:grpSp>
        <p:nvGrpSpPr>
          <p:cNvPr id="17" name="Group 16">
            <a:extLst>
              <a:ext uri="{FF2B5EF4-FFF2-40B4-BE49-F238E27FC236}">
                <a16:creationId xmlns:a16="http://schemas.microsoft.com/office/drawing/2014/main" id="{E914069E-9B81-FE4F-540A-98419E5F6462}"/>
              </a:ext>
            </a:extLst>
          </p:cNvPr>
          <p:cNvGrpSpPr/>
          <p:nvPr/>
        </p:nvGrpSpPr>
        <p:grpSpPr>
          <a:xfrm>
            <a:off x="469900" y="1684926"/>
            <a:ext cx="1759496" cy="845442"/>
            <a:chOff x="469900" y="961205"/>
            <a:chExt cx="1759496" cy="845442"/>
          </a:xfrm>
        </p:grpSpPr>
        <p:sp>
          <p:nvSpPr>
            <p:cNvPr id="18" name="Google Shape;6799;p74">
              <a:extLst>
                <a:ext uri="{FF2B5EF4-FFF2-40B4-BE49-F238E27FC236}">
                  <a16:creationId xmlns:a16="http://schemas.microsoft.com/office/drawing/2014/main" id="{91FBF1A3-C5A5-9036-4196-9EBD4E32A2F6}"/>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Box 18">
              <a:extLst>
                <a:ext uri="{FF2B5EF4-FFF2-40B4-BE49-F238E27FC236}">
                  <a16:creationId xmlns:a16="http://schemas.microsoft.com/office/drawing/2014/main" id="{C296542F-D950-DD5A-D78E-712B9A58E637}"/>
                </a:ext>
              </a:extLst>
            </p:cNvPr>
            <p:cNvSpPr txBox="1"/>
            <p:nvPr/>
          </p:nvSpPr>
          <p:spPr>
            <a:xfrm>
              <a:off x="469900" y="1029983"/>
              <a:ext cx="1524000" cy="707886"/>
            </a:xfrm>
            <a:prstGeom prst="rect">
              <a:avLst/>
            </a:prstGeom>
            <a:noFill/>
          </p:spPr>
          <p:txBody>
            <a:bodyPr wrap="square" rtlCol="0">
              <a:spAutoFit/>
            </a:bodyPr>
            <a:lstStyle/>
            <a:p>
              <a:pPr algn="ctr"/>
              <a:r>
                <a:rPr lang="en-US" sz="2000">
                  <a:latin typeface="Fira Sans" panose="020B0503050000020004" pitchFamily="34" charset="0"/>
                </a:rPr>
                <a:t>Teams That Share Goal</a:t>
              </a:r>
            </a:p>
          </p:txBody>
        </p:sp>
      </p:grpSp>
      <p:grpSp>
        <p:nvGrpSpPr>
          <p:cNvPr id="20" name="Group 19">
            <a:extLst>
              <a:ext uri="{FF2B5EF4-FFF2-40B4-BE49-F238E27FC236}">
                <a16:creationId xmlns:a16="http://schemas.microsoft.com/office/drawing/2014/main" id="{63F0F362-1010-3778-752B-C3602CCBE918}"/>
              </a:ext>
            </a:extLst>
          </p:cNvPr>
          <p:cNvGrpSpPr/>
          <p:nvPr/>
        </p:nvGrpSpPr>
        <p:grpSpPr>
          <a:xfrm>
            <a:off x="457200" y="2675705"/>
            <a:ext cx="1759496" cy="845442"/>
            <a:chOff x="469900" y="961205"/>
            <a:chExt cx="1759496" cy="845442"/>
          </a:xfrm>
        </p:grpSpPr>
        <p:sp>
          <p:nvSpPr>
            <p:cNvPr id="21" name="Google Shape;6799;p74">
              <a:extLst>
                <a:ext uri="{FF2B5EF4-FFF2-40B4-BE49-F238E27FC236}">
                  <a16:creationId xmlns:a16="http://schemas.microsoft.com/office/drawing/2014/main" id="{06AD3886-F5F0-77E3-F605-2EA289C99083}"/>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239125A4-13E1-FFAE-826B-4CB13421B68B}"/>
                </a:ext>
              </a:extLst>
            </p:cNvPr>
            <p:cNvSpPr txBox="1"/>
            <p:nvPr/>
          </p:nvSpPr>
          <p:spPr>
            <a:xfrm>
              <a:off x="596900" y="1029983"/>
              <a:ext cx="1244600" cy="707886"/>
            </a:xfrm>
            <a:prstGeom prst="rect">
              <a:avLst/>
            </a:prstGeom>
            <a:noFill/>
          </p:spPr>
          <p:txBody>
            <a:bodyPr wrap="square" rtlCol="0">
              <a:spAutoFit/>
            </a:bodyPr>
            <a:lstStyle/>
            <a:p>
              <a:pPr algn="ctr"/>
              <a:r>
                <a:rPr lang="en-US" sz="2000">
                  <a:latin typeface="Fira Sans" panose="020B0503050000020004" pitchFamily="34" charset="0"/>
                </a:rPr>
                <a:t>Team</a:t>
              </a:r>
            </a:p>
            <a:p>
              <a:pPr algn="ctr"/>
              <a:r>
                <a:rPr lang="en-US" sz="2000">
                  <a:latin typeface="Fira Sans" panose="020B0503050000020004" pitchFamily="34" charset="0"/>
                </a:rPr>
                <a:t>Subgoals</a:t>
              </a:r>
            </a:p>
          </p:txBody>
        </p:sp>
      </p:grpSp>
      <p:grpSp>
        <p:nvGrpSpPr>
          <p:cNvPr id="23" name="Group 22">
            <a:extLst>
              <a:ext uri="{FF2B5EF4-FFF2-40B4-BE49-F238E27FC236}">
                <a16:creationId xmlns:a16="http://schemas.microsoft.com/office/drawing/2014/main" id="{3A06FE2D-54D5-DE19-F138-2CCBB6E99C86}"/>
              </a:ext>
            </a:extLst>
          </p:cNvPr>
          <p:cNvGrpSpPr/>
          <p:nvPr/>
        </p:nvGrpSpPr>
        <p:grpSpPr>
          <a:xfrm>
            <a:off x="457200" y="3709862"/>
            <a:ext cx="1759496" cy="845442"/>
            <a:chOff x="469900" y="961205"/>
            <a:chExt cx="1759496" cy="845442"/>
          </a:xfrm>
        </p:grpSpPr>
        <p:sp>
          <p:nvSpPr>
            <p:cNvPr id="24" name="Google Shape;6799;p74">
              <a:extLst>
                <a:ext uri="{FF2B5EF4-FFF2-40B4-BE49-F238E27FC236}">
                  <a16:creationId xmlns:a16="http://schemas.microsoft.com/office/drawing/2014/main" id="{1AF52A15-13C3-8E44-8DB0-419D4B3A30F3}"/>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TextBox 24">
              <a:extLst>
                <a:ext uri="{FF2B5EF4-FFF2-40B4-BE49-F238E27FC236}">
                  <a16:creationId xmlns:a16="http://schemas.microsoft.com/office/drawing/2014/main" id="{6DDEF072-A416-43EB-3F35-2558DFA54EBF}"/>
                </a:ext>
              </a:extLst>
            </p:cNvPr>
            <p:cNvSpPr txBox="1"/>
            <p:nvPr/>
          </p:nvSpPr>
          <p:spPr>
            <a:xfrm>
              <a:off x="596900" y="1029983"/>
              <a:ext cx="1244600" cy="707886"/>
            </a:xfrm>
            <a:prstGeom prst="rect">
              <a:avLst/>
            </a:prstGeom>
            <a:noFill/>
          </p:spPr>
          <p:txBody>
            <a:bodyPr wrap="square" rtlCol="0">
              <a:spAutoFit/>
            </a:bodyPr>
            <a:lstStyle/>
            <a:p>
              <a:pPr algn="ctr"/>
              <a:r>
                <a:rPr lang="en-US" sz="2000">
                  <a:latin typeface="Fira Sans" panose="020B0503050000020004" pitchFamily="34" charset="0"/>
                </a:rPr>
                <a:t>Aligned Activities</a:t>
              </a:r>
            </a:p>
          </p:txBody>
        </p:sp>
      </p:grpSp>
      <p:sp>
        <p:nvSpPr>
          <p:cNvPr id="53" name="Google Shape;6799;p74">
            <a:extLst>
              <a:ext uri="{FF2B5EF4-FFF2-40B4-BE49-F238E27FC236}">
                <a16:creationId xmlns:a16="http://schemas.microsoft.com/office/drawing/2014/main" id="{20BDD827-8DE4-5397-7B85-B9D6ADB1DD23}"/>
              </a:ext>
            </a:extLst>
          </p:cNvPr>
          <p:cNvSpPr/>
          <p:nvPr/>
        </p:nvSpPr>
        <p:spPr>
          <a:xfrm rot="10800000">
            <a:off x="2776486" y="2657305"/>
            <a:ext cx="2574801" cy="1048318"/>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TextBox 54">
            <a:extLst>
              <a:ext uri="{FF2B5EF4-FFF2-40B4-BE49-F238E27FC236}">
                <a16:creationId xmlns:a16="http://schemas.microsoft.com/office/drawing/2014/main" id="{C36EB206-E56B-AE69-796B-6EE290B7D5A9}"/>
              </a:ext>
            </a:extLst>
          </p:cNvPr>
          <p:cNvSpPr txBox="1"/>
          <p:nvPr/>
        </p:nvSpPr>
        <p:spPr>
          <a:xfrm>
            <a:off x="3028730" y="1907592"/>
            <a:ext cx="2044205" cy="400110"/>
          </a:xfrm>
          <a:prstGeom prst="rect">
            <a:avLst/>
          </a:prstGeom>
          <a:noFill/>
        </p:spPr>
        <p:txBody>
          <a:bodyPr wrap="square" rtlCol="0">
            <a:spAutoFit/>
          </a:bodyPr>
          <a:lstStyle/>
          <a:p>
            <a:pPr algn="ctr"/>
            <a:r>
              <a:rPr lang="en-US" sz="2000">
                <a:latin typeface="Fira Sans" panose="020B0503050000020004" pitchFamily="34" charset="0"/>
              </a:rPr>
              <a:t>School Nurses</a:t>
            </a:r>
          </a:p>
        </p:txBody>
      </p:sp>
      <p:sp>
        <p:nvSpPr>
          <p:cNvPr id="57" name="Rectangle: Rounded Corners 56">
            <a:extLst>
              <a:ext uri="{FF2B5EF4-FFF2-40B4-BE49-F238E27FC236}">
                <a16:creationId xmlns:a16="http://schemas.microsoft.com/office/drawing/2014/main" id="{D46B0BFB-EE89-0D8F-C8C4-619D51A9C098}"/>
              </a:ext>
            </a:extLst>
          </p:cNvPr>
          <p:cNvSpPr/>
          <p:nvPr/>
        </p:nvSpPr>
        <p:spPr>
          <a:xfrm>
            <a:off x="2536374" y="763283"/>
            <a:ext cx="6086747" cy="852865"/>
          </a:xfrm>
          <a:prstGeom prst="round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solidFill>
              </a:ln>
            </a:endParaRPr>
          </a:p>
        </p:txBody>
      </p:sp>
      <p:sp>
        <p:nvSpPr>
          <p:cNvPr id="58" name="TextBox 57">
            <a:extLst>
              <a:ext uri="{FF2B5EF4-FFF2-40B4-BE49-F238E27FC236}">
                <a16:creationId xmlns:a16="http://schemas.microsoft.com/office/drawing/2014/main" id="{03767D18-D808-49D4-4C05-2FE8996601EF}"/>
              </a:ext>
            </a:extLst>
          </p:cNvPr>
          <p:cNvSpPr txBox="1"/>
          <p:nvPr/>
        </p:nvSpPr>
        <p:spPr>
          <a:xfrm>
            <a:off x="2536375" y="839304"/>
            <a:ext cx="6086746" cy="707886"/>
          </a:xfrm>
          <a:prstGeom prst="rect">
            <a:avLst/>
          </a:prstGeom>
          <a:noFill/>
        </p:spPr>
        <p:txBody>
          <a:bodyPr wrap="square" rtlCol="0">
            <a:spAutoFit/>
          </a:bodyPr>
          <a:lstStyle/>
          <a:p>
            <a:pPr algn="ctr"/>
            <a:r>
              <a:rPr lang="en-US" sz="2000">
                <a:latin typeface="Fira Sans" panose="020B0503050000020004" pitchFamily="34" charset="0"/>
              </a:rPr>
              <a:t>Reduce number of students absent from school 11-17 days to 10% by end of school year</a:t>
            </a:r>
          </a:p>
        </p:txBody>
      </p:sp>
      <p:sp>
        <p:nvSpPr>
          <p:cNvPr id="60" name="TextBox 59">
            <a:extLst>
              <a:ext uri="{FF2B5EF4-FFF2-40B4-BE49-F238E27FC236}">
                <a16:creationId xmlns:a16="http://schemas.microsoft.com/office/drawing/2014/main" id="{C0EE8886-ED85-C4EE-B854-6DF59444A7CD}"/>
              </a:ext>
            </a:extLst>
          </p:cNvPr>
          <p:cNvSpPr txBox="1"/>
          <p:nvPr/>
        </p:nvSpPr>
        <p:spPr>
          <a:xfrm>
            <a:off x="2776484" y="2706162"/>
            <a:ext cx="2571205" cy="830997"/>
          </a:xfrm>
          <a:prstGeom prst="rect">
            <a:avLst/>
          </a:prstGeom>
          <a:noFill/>
        </p:spPr>
        <p:txBody>
          <a:bodyPr wrap="square" rtlCol="0">
            <a:spAutoFit/>
          </a:bodyPr>
          <a:lstStyle/>
          <a:p>
            <a:pPr algn="ctr"/>
            <a:r>
              <a:rPr lang="en-US" sz="1600">
                <a:latin typeface="Fira Sans" panose="020B0503050000020004" pitchFamily="34" charset="0"/>
              </a:rPr>
              <a:t>Advocate for 100% students absent for chronic health condition</a:t>
            </a:r>
          </a:p>
        </p:txBody>
      </p:sp>
      <p:sp>
        <p:nvSpPr>
          <p:cNvPr id="62" name="Google Shape;6799;p74">
            <a:extLst>
              <a:ext uri="{FF2B5EF4-FFF2-40B4-BE49-F238E27FC236}">
                <a16:creationId xmlns:a16="http://schemas.microsoft.com/office/drawing/2014/main" id="{76B75083-2855-72B7-C0A2-C71982BF4556}"/>
              </a:ext>
            </a:extLst>
          </p:cNvPr>
          <p:cNvSpPr/>
          <p:nvPr/>
        </p:nvSpPr>
        <p:spPr>
          <a:xfrm rot="10800000">
            <a:off x="5676853" y="1742739"/>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TextBox 62">
            <a:extLst>
              <a:ext uri="{FF2B5EF4-FFF2-40B4-BE49-F238E27FC236}">
                <a16:creationId xmlns:a16="http://schemas.microsoft.com/office/drawing/2014/main" id="{364411CB-96E5-E3B0-6AA6-57AA7651BD32}"/>
              </a:ext>
            </a:extLst>
          </p:cNvPr>
          <p:cNvSpPr txBox="1"/>
          <p:nvPr/>
        </p:nvSpPr>
        <p:spPr>
          <a:xfrm>
            <a:off x="5678447" y="1931553"/>
            <a:ext cx="2870199" cy="400110"/>
          </a:xfrm>
          <a:prstGeom prst="rect">
            <a:avLst/>
          </a:prstGeom>
          <a:noFill/>
        </p:spPr>
        <p:txBody>
          <a:bodyPr wrap="square" rtlCol="0">
            <a:spAutoFit/>
          </a:bodyPr>
          <a:lstStyle/>
          <a:p>
            <a:pPr algn="ctr"/>
            <a:r>
              <a:rPr lang="en-US" sz="2000">
                <a:latin typeface="Fira Sans" panose="020B0503050000020004" pitchFamily="34" charset="0"/>
              </a:rPr>
              <a:t>CIS Coordinators</a:t>
            </a:r>
          </a:p>
        </p:txBody>
      </p:sp>
      <p:sp>
        <p:nvSpPr>
          <p:cNvPr id="1665" name="Google Shape;6799;p74">
            <a:extLst>
              <a:ext uri="{FF2B5EF4-FFF2-40B4-BE49-F238E27FC236}">
                <a16:creationId xmlns:a16="http://schemas.microsoft.com/office/drawing/2014/main" id="{D60A5D20-8341-7BB9-CC96-E67E1B856765}"/>
              </a:ext>
            </a:extLst>
          </p:cNvPr>
          <p:cNvSpPr/>
          <p:nvPr/>
        </p:nvSpPr>
        <p:spPr>
          <a:xfrm rot="10800000">
            <a:off x="5735586" y="2684360"/>
            <a:ext cx="2574801" cy="1048318"/>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TextBox 60">
            <a:extLst>
              <a:ext uri="{FF2B5EF4-FFF2-40B4-BE49-F238E27FC236}">
                <a16:creationId xmlns:a16="http://schemas.microsoft.com/office/drawing/2014/main" id="{87D8012A-D8B8-08FF-7550-6873F453E59B}"/>
              </a:ext>
            </a:extLst>
          </p:cNvPr>
          <p:cNvSpPr txBox="1"/>
          <p:nvPr/>
        </p:nvSpPr>
        <p:spPr>
          <a:xfrm>
            <a:off x="5765800" y="2711963"/>
            <a:ext cx="2574801" cy="830997"/>
          </a:xfrm>
          <a:prstGeom prst="rect">
            <a:avLst/>
          </a:prstGeom>
          <a:noFill/>
        </p:spPr>
        <p:txBody>
          <a:bodyPr wrap="square" rtlCol="0">
            <a:spAutoFit/>
          </a:bodyPr>
          <a:lstStyle/>
          <a:p>
            <a:pPr algn="ctr"/>
            <a:r>
              <a:rPr lang="en-US" sz="1600">
                <a:latin typeface="Fira Sans" panose="020B0503050000020004" pitchFamily="34" charset="0"/>
              </a:rPr>
              <a:t>Case manage 100% students absent 11-17 previous year</a:t>
            </a:r>
          </a:p>
        </p:txBody>
      </p:sp>
      <p:sp>
        <p:nvSpPr>
          <p:cNvPr id="1666" name="Google Shape;6799;p74">
            <a:extLst>
              <a:ext uri="{FF2B5EF4-FFF2-40B4-BE49-F238E27FC236}">
                <a16:creationId xmlns:a16="http://schemas.microsoft.com/office/drawing/2014/main" id="{6043CBD3-901E-04C6-A945-D9A307A09BB8}"/>
              </a:ext>
            </a:extLst>
          </p:cNvPr>
          <p:cNvSpPr/>
          <p:nvPr/>
        </p:nvSpPr>
        <p:spPr>
          <a:xfrm rot="10800000">
            <a:off x="2687634" y="3836082"/>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6799;p74">
            <a:extLst>
              <a:ext uri="{FF2B5EF4-FFF2-40B4-BE49-F238E27FC236}">
                <a16:creationId xmlns:a16="http://schemas.microsoft.com/office/drawing/2014/main" id="{67F70453-1071-7CF3-916D-67B0419361F6}"/>
              </a:ext>
            </a:extLst>
          </p:cNvPr>
          <p:cNvSpPr/>
          <p:nvPr/>
        </p:nvSpPr>
        <p:spPr>
          <a:xfrm rot="10800000">
            <a:off x="5727831" y="3853421"/>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TextBox 1667">
            <a:extLst>
              <a:ext uri="{FF2B5EF4-FFF2-40B4-BE49-F238E27FC236}">
                <a16:creationId xmlns:a16="http://schemas.microsoft.com/office/drawing/2014/main" id="{8FCD8199-5CE0-C08B-EC27-85827B4B8DD4}"/>
              </a:ext>
            </a:extLst>
          </p:cNvPr>
          <p:cNvSpPr txBox="1"/>
          <p:nvPr/>
        </p:nvSpPr>
        <p:spPr>
          <a:xfrm>
            <a:off x="2687634" y="3793505"/>
            <a:ext cx="2844668" cy="830997"/>
          </a:xfrm>
          <a:prstGeom prst="rect">
            <a:avLst/>
          </a:prstGeom>
          <a:noFill/>
        </p:spPr>
        <p:txBody>
          <a:bodyPr wrap="square" rtlCol="0">
            <a:spAutoFit/>
          </a:bodyPr>
          <a:lstStyle/>
          <a:p>
            <a:pPr algn="ctr"/>
            <a:r>
              <a:rPr lang="en-US" sz="1600">
                <a:latin typeface="Fira Sans" panose="020B0503050000020004" pitchFamily="34" charset="0"/>
              </a:rPr>
              <a:t>Collaborate with school and family to develop plan for each student</a:t>
            </a:r>
          </a:p>
        </p:txBody>
      </p:sp>
      <p:sp>
        <p:nvSpPr>
          <p:cNvPr id="1669" name="TextBox 1668">
            <a:extLst>
              <a:ext uri="{FF2B5EF4-FFF2-40B4-BE49-F238E27FC236}">
                <a16:creationId xmlns:a16="http://schemas.microsoft.com/office/drawing/2014/main" id="{D24AAD52-49ED-1BA4-DC37-FF8247AC3EFB}"/>
              </a:ext>
            </a:extLst>
          </p:cNvPr>
          <p:cNvSpPr txBox="1"/>
          <p:nvPr/>
        </p:nvSpPr>
        <p:spPr>
          <a:xfrm>
            <a:off x="5710234" y="3976383"/>
            <a:ext cx="2844668" cy="584775"/>
          </a:xfrm>
          <a:prstGeom prst="rect">
            <a:avLst/>
          </a:prstGeom>
          <a:noFill/>
        </p:spPr>
        <p:txBody>
          <a:bodyPr wrap="square" rtlCol="0">
            <a:spAutoFit/>
          </a:bodyPr>
          <a:lstStyle/>
          <a:p>
            <a:pPr algn="ctr"/>
            <a:r>
              <a:rPr lang="en-US" sz="1600">
                <a:latin typeface="Fira Sans" panose="020B0503050000020004" pitchFamily="34" charset="0"/>
              </a:rPr>
              <a:t>Implement tiered supports to address root causes</a:t>
            </a:r>
          </a:p>
        </p:txBody>
      </p:sp>
    </p:spTree>
    <p:extLst>
      <p:ext uri="{BB962C8B-B14F-4D97-AF65-F5344CB8AC3E}">
        <p14:creationId xmlns:p14="http://schemas.microsoft.com/office/powerpoint/2010/main" val="1608777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64" name="Google Shape;6799;p74">
            <a:extLst>
              <a:ext uri="{FF2B5EF4-FFF2-40B4-BE49-F238E27FC236}">
                <a16:creationId xmlns:a16="http://schemas.microsoft.com/office/drawing/2014/main" id="{9F6AA8BF-0DDC-91CC-C1EC-D4034B2A309C}"/>
              </a:ext>
            </a:extLst>
          </p:cNvPr>
          <p:cNvSpPr/>
          <p:nvPr/>
        </p:nvSpPr>
        <p:spPr>
          <a:xfrm rot="10800000">
            <a:off x="2641553" y="1725182"/>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TextBox 11">
            <a:extLst>
              <a:ext uri="{FF2B5EF4-FFF2-40B4-BE49-F238E27FC236}">
                <a16:creationId xmlns:a16="http://schemas.microsoft.com/office/drawing/2014/main" id="{874A28D3-1DCD-30E6-13D0-62CA5B20E0A7}"/>
              </a:ext>
            </a:extLst>
          </p:cNvPr>
          <p:cNvSpPr txBox="1"/>
          <p:nvPr/>
        </p:nvSpPr>
        <p:spPr>
          <a:xfrm>
            <a:off x="0" y="144562"/>
            <a:ext cx="9143999" cy="584775"/>
          </a:xfrm>
          <a:prstGeom prst="rect">
            <a:avLst/>
          </a:prstGeom>
          <a:noFill/>
        </p:spPr>
        <p:txBody>
          <a:bodyPr wrap="square">
            <a:spAutoFit/>
          </a:bodyPr>
          <a:lstStyle/>
          <a:p>
            <a:pPr marL="0" lvl="0" indent="0" algn="ctr" rtl="0">
              <a:spcBef>
                <a:spcPts val="0"/>
              </a:spcBef>
              <a:spcAft>
                <a:spcPts val="0"/>
              </a:spcAft>
              <a:buNone/>
            </a:pPr>
            <a:r>
              <a:rPr lang="en-US" sz="3200" dirty="0">
                <a:latin typeface="Yusei Magic" panose="020B0604020202020204" charset="-128"/>
                <a:ea typeface="Yusei Magic" panose="020B0604020202020204" charset="-128"/>
                <a:cs typeface="Yusei Magic" panose="020B0604020202020204" charset="-128"/>
              </a:rPr>
              <a:t>Alignment Sample 3</a:t>
            </a:r>
          </a:p>
        </p:txBody>
      </p:sp>
      <p:grpSp>
        <p:nvGrpSpPr>
          <p:cNvPr id="14" name="Group 13">
            <a:extLst>
              <a:ext uri="{FF2B5EF4-FFF2-40B4-BE49-F238E27FC236}">
                <a16:creationId xmlns:a16="http://schemas.microsoft.com/office/drawing/2014/main" id="{BCA52CF8-240E-1B12-7A1C-79C4B7262D28}"/>
              </a:ext>
            </a:extLst>
          </p:cNvPr>
          <p:cNvGrpSpPr/>
          <p:nvPr/>
        </p:nvGrpSpPr>
        <p:grpSpPr>
          <a:xfrm>
            <a:off x="469900" y="694505"/>
            <a:ext cx="1759496" cy="845442"/>
            <a:chOff x="469900" y="961205"/>
            <a:chExt cx="1759496" cy="845442"/>
          </a:xfrm>
        </p:grpSpPr>
        <p:sp>
          <p:nvSpPr>
            <p:cNvPr id="4" name="Google Shape;6799;p74">
              <a:extLst>
                <a:ext uri="{FF2B5EF4-FFF2-40B4-BE49-F238E27FC236}">
                  <a16:creationId xmlns:a16="http://schemas.microsoft.com/office/drawing/2014/main" id="{283B1B17-E38C-173B-64DA-7C9C3B1748D4}"/>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extBox 12">
              <a:extLst>
                <a:ext uri="{FF2B5EF4-FFF2-40B4-BE49-F238E27FC236}">
                  <a16:creationId xmlns:a16="http://schemas.microsoft.com/office/drawing/2014/main" id="{7A20D2B5-E931-6E91-5404-4EFAAD48E0C3}"/>
                </a:ext>
              </a:extLst>
            </p:cNvPr>
            <p:cNvSpPr txBox="1"/>
            <p:nvPr/>
          </p:nvSpPr>
          <p:spPr>
            <a:xfrm>
              <a:off x="507999" y="1055383"/>
              <a:ext cx="1371601" cy="707886"/>
            </a:xfrm>
            <a:prstGeom prst="rect">
              <a:avLst/>
            </a:prstGeom>
            <a:noFill/>
          </p:spPr>
          <p:txBody>
            <a:bodyPr wrap="square" rtlCol="0">
              <a:spAutoFit/>
            </a:bodyPr>
            <a:lstStyle/>
            <a:p>
              <a:pPr algn="ctr"/>
              <a:r>
                <a:rPr lang="en-US" sz="2000" dirty="0">
                  <a:latin typeface="Fira Sans" panose="020B0503050000020004" pitchFamily="34" charset="0"/>
                </a:rPr>
                <a:t>Strategic Plan Goal</a:t>
              </a:r>
            </a:p>
          </p:txBody>
        </p:sp>
      </p:grpSp>
      <p:grpSp>
        <p:nvGrpSpPr>
          <p:cNvPr id="17" name="Group 16">
            <a:extLst>
              <a:ext uri="{FF2B5EF4-FFF2-40B4-BE49-F238E27FC236}">
                <a16:creationId xmlns:a16="http://schemas.microsoft.com/office/drawing/2014/main" id="{E914069E-9B81-FE4F-540A-98419E5F6462}"/>
              </a:ext>
            </a:extLst>
          </p:cNvPr>
          <p:cNvGrpSpPr/>
          <p:nvPr/>
        </p:nvGrpSpPr>
        <p:grpSpPr>
          <a:xfrm>
            <a:off x="469900" y="1684926"/>
            <a:ext cx="1759496" cy="845442"/>
            <a:chOff x="469900" y="961205"/>
            <a:chExt cx="1759496" cy="845442"/>
          </a:xfrm>
        </p:grpSpPr>
        <p:sp>
          <p:nvSpPr>
            <p:cNvPr id="18" name="Google Shape;6799;p74">
              <a:extLst>
                <a:ext uri="{FF2B5EF4-FFF2-40B4-BE49-F238E27FC236}">
                  <a16:creationId xmlns:a16="http://schemas.microsoft.com/office/drawing/2014/main" id="{91FBF1A3-C5A5-9036-4196-9EBD4E32A2F6}"/>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TextBox 18">
              <a:extLst>
                <a:ext uri="{FF2B5EF4-FFF2-40B4-BE49-F238E27FC236}">
                  <a16:creationId xmlns:a16="http://schemas.microsoft.com/office/drawing/2014/main" id="{C296542F-D950-DD5A-D78E-712B9A58E637}"/>
                </a:ext>
              </a:extLst>
            </p:cNvPr>
            <p:cNvSpPr txBox="1"/>
            <p:nvPr/>
          </p:nvSpPr>
          <p:spPr>
            <a:xfrm>
              <a:off x="469900" y="1029983"/>
              <a:ext cx="1524000" cy="707886"/>
            </a:xfrm>
            <a:prstGeom prst="rect">
              <a:avLst/>
            </a:prstGeom>
            <a:noFill/>
          </p:spPr>
          <p:txBody>
            <a:bodyPr wrap="square" rtlCol="0">
              <a:spAutoFit/>
            </a:bodyPr>
            <a:lstStyle/>
            <a:p>
              <a:pPr algn="ctr"/>
              <a:r>
                <a:rPr lang="en-US" sz="2000" dirty="0">
                  <a:latin typeface="Fira Sans" panose="020B0503050000020004" pitchFamily="34" charset="0"/>
                </a:rPr>
                <a:t>Teams That Share Goal</a:t>
              </a:r>
            </a:p>
          </p:txBody>
        </p:sp>
      </p:grpSp>
      <p:grpSp>
        <p:nvGrpSpPr>
          <p:cNvPr id="20" name="Group 19">
            <a:extLst>
              <a:ext uri="{FF2B5EF4-FFF2-40B4-BE49-F238E27FC236}">
                <a16:creationId xmlns:a16="http://schemas.microsoft.com/office/drawing/2014/main" id="{63F0F362-1010-3778-752B-C3602CCBE918}"/>
              </a:ext>
            </a:extLst>
          </p:cNvPr>
          <p:cNvGrpSpPr/>
          <p:nvPr/>
        </p:nvGrpSpPr>
        <p:grpSpPr>
          <a:xfrm>
            <a:off x="457200" y="2675705"/>
            <a:ext cx="1759496" cy="845442"/>
            <a:chOff x="469900" y="961205"/>
            <a:chExt cx="1759496" cy="845442"/>
          </a:xfrm>
        </p:grpSpPr>
        <p:sp>
          <p:nvSpPr>
            <p:cNvPr id="21" name="Google Shape;6799;p74">
              <a:extLst>
                <a:ext uri="{FF2B5EF4-FFF2-40B4-BE49-F238E27FC236}">
                  <a16:creationId xmlns:a16="http://schemas.microsoft.com/office/drawing/2014/main" id="{06AD3886-F5F0-77E3-F605-2EA289C99083}"/>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TextBox 21">
              <a:extLst>
                <a:ext uri="{FF2B5EF4-FFF2-40B4-BE49-F238E27FC236}">
                  <a16:creationId xmlns:a16="http://schemas.microsoft.com/office/drawing/2014/main" id="{239125A4-13E1-FFAE-826B-4CB13421B68B}"/>
                </a:ext>
              </a:extLst>
            </p:cNvPr>
            <p:cNvSpPr txBox="1"/>
            <p:nvPr/>
          </p:nvSpPr>
          <p:spPr>
            <a:xfrm>
              <a:off x="596900" y="1029983"/>
              <a:ext cx="1244600" cy="707886"/>
            </a:xfrm>
            <a:prstGeom prst="rect">
              <a:avLst/>
            </a:prstGeom>
            <a:noFill/>
          </p:spPr>
          <p:txBody>
            <a:bodyPr wrap="square" rtlCol="0">
              <a:spAutoFit/>
            </a:bodyPr>
            <a:lstStyle/>
            <a:p>
              <a:pPr algn="ctr"/>
              <a:r>
                <a:rPr lang="en-US" sz="2000" dirty="0">
                  <a:latin typeface="Fira Sans" panose="020B0503050000020004" pitchFamily="34" charset="0"/>
                </a:rPr>
                <a:t>Team</a:t>
              </a:r>
            </a:p>
            <a:p>
              <a:pPr algn="ctr"/>
              <a:r>
                <a:rPr lang="en-US" sz="2000" dirty="0">
                  <a:latin typeface="Fira Sans" panose="020B0503050000020004" pitchFamily="34" charset="0"/>
                </a:rPr>
                <a:t>Subgoals</a:t>
              </a:r>
            </a:p>
          </p:txBody>
        </p:sp>
      </p:grpSp>
      <p:grpSp>
        <p:nvGrpSpPr>
          <p:cNvPr id="23" name="Group 22">
            <a:extLst>
              <a:ext uri="{FF2B5EF4-FFF2-40B4-BE49-F238E27FC236}">
                <a16:creationId xmlns:a16="http://schemas.microsoft.com/office/drawing/2014/main" id="{3A06FE2D-54D5-DE19-F138-2CCBB6E99C86}"/>
              </a:ext>
            </a:extLst>
          </p:cNvPr>
          <p:cNvGrpSpPr/>
          <p:nvPr/>
        </p:nvGrpSpPr>
        <p:grpSpPr>
          <a:xfrm>
            <a:off x="457200" y="3709862"/>
            <a:ext cx="1759496" cy="845442"/>
            <a:chOff x="469900" y="961205"/>
            <a:chExt cx="1759496" cy="845442"/>
          </a:xfrm>
        </p:grpSpPr>
        <p:sp>
          <p:nvSpPr>
            <p:cNvPr id="24" name="Google Shape;6799;p74">
              <a:extLst>
                <a:ext uri="{FF2B5EF4-FFF2-40B4-BE49-F238E27FC236}">
                  <a16:creationId xmlns:a16="http://schemas.microsoft.com/office/drawing/2014/main" id="{1AF52A15-13C3-8E44-8DB0-419D4B3A30F3}"/>
                </a:ext>
              </a:extLst>
            </p:cNvPr>
            <p:cNvSpPr/>
            <p:nvPr/>
          </p:nvSpPr>
          <p:spPr>
            <a:xfrm rot="5400000">
              <a:off x="926927" y="504178"/>
              <a:ext cx="845442" cy="1759496"/>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extBox 24">
              <a:extLst>
                <a:ext uri="{FF2B5EF4-FFF2-40B4-BE49-F238E27FC236}">
                  <a16:creationId xmlns:a16="http://schemas.microsoft.com/office/drawing/2014/main" id="{6DDEF072-A416-43EB-3F35-2558DFA54EBF}"/>
                </a:ext>
              </a:extLst>
            </p:cNvPr>
            <p:cNvSpPr txBox="1"/>
            <p:nvPr/>
          </p:nvSpPr>
          <p:spPr>
            <a:xfrm>
              <a:off x="596900" y="1029983"/>
              <a:ext cx="1244600" cy="707886"/>
            </a:xfrm>
            <a:prstGeom prst="rect">
              <a:avLst/>
            </a:prstGeom>
            <a:noFill/>
          </p:spPr>
          <p:txBody>
            <a:bodyPr wrap="square" rtlCol="0">
              <a:spAutoFit/>
            </a:bodyPr>
            <a:lstStyle/>
            <a:p>
              <a:pPr algn="ctr"/>
              <a:r>
                <a:rPr lang="en-US" sz="2000" dirty="0">
                  <a:latin typeface="Fira Sans" panose="020B0503050000020004" pitchFamily="34" charset="0"/>
                </a:rPr>
                <a:t>Aligned Activities</a:t>
              </a:r>
            </a:p>
          </p:txBody>
        </p:sp>
      </p:grpSp>
      <p:sp>
        <p:nvSpPr>
          <p:cNvPr id="53" name="Google Shape;6799;p74">
            <a:extLst>
              <a:ext uri="{FF2B5EF4-FFF2-40B4-BE49-F238E27FC236}">
                <a16:creationId xmlns:a16="http://schemas.microsoft.com/office/drawing/2014/main" id="{20BDD827-8DE4-5397-7B85-B9D6ADB1DD23}"/>
              </a:ext>
            </a:extLst>
          </p:cNvPr>
          <p:cNvSpPr/>
          <p:nvPr/>
        </p:nvSpPr>
        <p:spPr>
          <a:xfrm rot="10800000">
            <a:off x="2776486" y="2657305"/>
            <a:ext cx="2574801" cy="1048318"/>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TextBox 54">
            <a:extLst>
              <a:ext uri="{FF2B5EF4-FFF2-40B4-BE49-F238E27FC236}">
                <a16:creationId xmlns:a16="http://schemas.microsoft.com/office/drawing/2014/main" id="{C36EB206-E56B-AE69-796B-6EE290B7D5A9}"/>
              </a:ext>
            </a:extLst>
          </p:cNvPr>
          <p:cNvSpPr txBox="1"/>
          <p:nvPr/>
        </p:nvSpPr>
        <p:spPr>
          <a:xfrm>
            <a:off x="2927348" y="1907592"/>
            <a:ext cx="2330273" cy="400110"/>
          </a:xfrm>
          <a:prstGeom prst="rect">
            <a:avLst/>
          </a:prstGeom>
          <a:noFill/>
        </p:spPr>
        <p:txBody>
          <a:bodyPr wrap="square" rtlCol="0">
            <a:spAutoFit/>
          </a:bodyPr>
          <a:lstStyle/>
          <a:p>
            <a:pPr algn="ctr"/>
            <a:r>
              <a:rPr lang="en-US" sz="2000" dirty="0">
                <a:latin typeface="Fira Sans" panose="020B0503050000020004" pitchFamily="34" charset="0"/>
              </a:rPr>
              <a:t>School Counselors</a:t>
            </a:r>
          </a:p>
        </p:txBody>
      </p:sp>
      <p:sp>
        <p:nvSpPr>
          <p:cNvPr id="57" name="Rectangle: Rounded Corners 56">
            <a:extLst>
              <a:ext uri="{FF2B5EF4-FFF2-40B4-BE49-F238E27FC236}">
                <a16:creationId xmlns:a16="http://schemas.microsoft.com/office/drawing/2014/main" id="{D46B0BFB-EE89-0D8F-C8C4-619D51A9C098}"/>
              </a:ext>
            </a:extLst>
          </p:cNvPr>
          <p:cNvSpPr/>
          <p:nvPr/>
        </p:nvSpPr>
        <p:spPr>
          <a:xfrm>
            <a:off x="2536374" y="763283"/>
            <a:ext cx="6086747" cy="852865"/>
          </a:xfrm>
          <a:prstGeom prst="round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6"/>
                </a:solidFill>
              </a:ln>
            </a:endParaRPr>
          </a:p>
        </p:txBody>
      </p:sp>
      <p:sp>
        <p:nvSpPr>
          <p:cNvPr id="58" name="TextBox 57">
            <a:extLst>
              <a:ext uri="{FF2B5EF4-FFF2-40B4-BE49-F238E27FC236}">
                <a16:creationId xmlns:a16="http://schemas.microsoft.com/office/drawing/2014/main" id="{03767D18-D808-49D4-4C05-2FE8996601EF}"/>
              </a:ext>
            </a:extLst>
          </p:cNvPr>
          <p:cNvSpPr txBox="1"/>
          <p:nvPr/>
        </p:nvSpPr>
        <p:spPr>
          <a:xfrm>
            <a:off x="2536375" y="839304"/>
            <a:ext cx="6086746" cy="707886"/>
          </a:xfrm>
          <a:prstGeom prst="rect">
            <a:avLst/>
          </a:prstGeom>
          <a:noFill/>
        </p:spPr>
        <p:txBody>
          <a:bodyPr wrap="square" rtlCol="0">
            <a:spAutoFit/>
          </a:bodyPr>
          <a:lstStyle/>
          <a:p>
            <a:pPr algn="ctr"/>
            <a:r>
              <a:rPr lang="en-US" sz="2000" dirty="0">
                <a:latin typeface="Fira Sans" panose="020B0503050000020004" pitchFamily="34" charset="0"/>
              </a:rPr>
              <a:t>10% decrease in student suspensions (in- and out-of-school) by end of school year</a:t>
            </a:r>
          </a:p>
        </p:txBody>
      </p:sp>
      <p:sp>
        <p:nvSpPr>
          <p:cNvPr id="60" name="TextBox 59">
            <a:extLst>
              <a:ext uri="{FF2B5EF4-FFF2-40B4-BE49-F238E27FC236}">
                <a16:creationId xmlns:a16="http://schemas.microsoft.com/office/drawing/2014/main" id="{C0EE8886-ED85-C4EE-B854-6DF59444A7CD}"/>
              </a:ext>
            </a:extLst>
          </p:cNvPr>
          <p:cNvSpPr txBox="1"/>
          <p:nvPr/>
        </p:nvSpPr>
        <p:spPr>
          <a:xfrm>
            <a:off x="2776485" y="2733001"/>
            <a:ext cx="2481136" cy="830997"/>
          </a:xfrm>
          <a:prstGeom prst="rect">
            <a:avLst/>
          </a:prstGeom>
          <a:noFill/>
        </p:spPr>
        <p:txBody>
          <a:bodyPr wrap="square" rtlCol="0">
            <a:spAutoFit/>
          </a:bodyPr>
          <a:lstStyle/>
          <a:p>
            <a:pPr algn="ctr"/>
            <a:r>
              <a:rPr lang="en-US" sz="1600" dirty="0">
                <a:latin typeface="Fira Sans" panose="020B0503050000020004" pitchFamily="34" charset="0"/>
              </a:rPr>
              <a:t>Decrease disciplinary referrals for peer conflict by 20%</a:t>
            </a:r>
          </a:p>
        </p:txBody>
      </p:sp>
      <p:sp>
        <p:nvSpPr>
          <p:cNvPr id="62" name="Google Shape;6799;p74">
            <a:extLst>
              <a:ext uri="{FF2B5EF4-FFF2-40B4-BE49-F238E27FC236}">
                <a16:creationId xmlns:a16="http://schemas.microsoft.com/office/drawing/2014/main" id="{76B75083-2855-72B7-C0A2-C71982BF4556}"/>
              </a:ext>
            </a:extLst>
          </p:cNvPr>
          <p:cNvSpPr/>
          <p:nvPr/>
        </p:nvSpPr>
        <p:spPr>
          <a:xfrm rot="10800000">
            <a:off x="5676853" y="1734788"/>
            <a:ext cx="2844668" cy="865375"/>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TextBox 62">
            <a:extLst>
              <a:ext uri="{FF2B5EF4-FFF2-40B4-BE49-F238E27FC236}">
                <a16:creationId xmlns:a16="http://schemas.microsoft.com/office/drawing/2014/main" id="{364411CB-96E5-E3B0-6AA6-57AA7651BD32}"/>
              </a:ext>
            </a:extLst>
          </p:cNvPr>
          <p:cNvSpPr txBox="1"/>
          <p:nvPr/>
        </p:nvSpPr>
        <p:spPr>
          <a:xfrm>
            <a:off x="5702300" y="1844092"/>
            <a:ext cx="2870199" cy="400110"/>
          </a:xfrm>
          <a:prstGeom prst="rect">
            <a:avLst/>
          </a:prstGeom>
          <a:noFill/>
        </p:spPr>
        <p:txBody>
          <a:bodyPr wrap="square" rtlCol="0">
            <a:spAutoFit/>
          </a:bodyPr>
          <a:lstStyle/>
          <a:p>
            <a:pPr algn="ctr"/>
            <a:r>
              <a:rPr lang="en-US" sz="2000" dirty="0">
                <a:latin typeface="Fira Sans" panose="020B0503050000020004" pitchFamily="34" charset="0"/>
              </a:rPr>
              <a:t>Afterschool Staff</a:t>
            </a:r>
          </a:p>
        </p:txBody>
      </p:sp>
      <p:sp>
        <p:nvSpPr>
          <p:cNvPr id="1665" name="Google Shape;6799;p74">
            <a:extLst>
              <a:ext uri="{FF2B5EF4-FFF2-40B4-BE49-F238E27FC236}">
                <a16:creationId xmlns:a16="http://schemas.microsoft.com/office/drawing/2014/main" id="{D60A5D20-8341-7BB9-CC96-E67E1B856765}"/>
              </a:ext>
            </a:extLst>
          </p:cNvPr>
          <p:cNvSpPr/>
          <p:nvPr/>
        </p:nvSpPr>
        <p:spPr>
          <a:xfrm rot="10800000">
            <a:off x="5735586" y="2676409"/>
            <a:ext cx="2574801" cy="1048318"/>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TextBox 60">
            <a:extLst>
              <a:ext uri="{FF2B5EF4-FFF2-40B4-BE49-F238E27FC236}">
                <a16:creationId xmlns:a16="http://schemas.microsoft.com/office/drawing/2014/main" id="{87D8012A-D8B8-08FF-7550-6873F453E59B}"/>
              </a:ext>
            </a:extLst>
          </p:cNvPr>
          <p:cNvSpPr txBox="1"/>
          <p:nvPr/>
        </p:nvSpPr>
        <p:spPr>
          <a:xfrm>
            <a:off x="5765800" y="2727865"/>
            <a:ext cx="2574801" cy="830997"/>
          </a:xfrm>
          <a:prstGeom prst="rect">
            <a:avLst/>
          </a:prstGeom>
          <a:noFill/>
        </p:spPr>
        <p:txBody>
          <a:bodyPr wrap="square" rtlCol="0">
            <a:spAutoFit/>
          </a:bodyPr>
          <a:lstStyle/>
          <a:p>
            <a:pPr algn="ctr"/>
            <a:r>
              <a:rPr lang="en-US" sz="1600" dirty="0">
                <a:latin typeface="Fira Sans" panose="020B0503050000020004" pitchFamily="34" charset="0"/>
              </a:rPr>
              <a:t>Develop positive relationship between student and parent</a:t>
            </a:r>
          </a:p>
        </p:txBody>
      </p:sp>
      <p:sp>
        <p:nvSpPr>
          <p:cNvPr id="1666" name="Google Shape;6799;p74">
            <a:extLst>
              <a:ext uri="{FF2B5EF4-FFF2-40B4-BE49-F238E27FC236}">
                <a16:creationId xmlns:a16="http://schemas.microsoft.com/office/drawing/2014/main" id="{6043CBD3-901E-04C6-A945-D9A307A09BB8}"/>
              </a:ext>
            </a:extLst>
          </p:cNvPr>
          <p:cNvSpPr/>
          <p:nvPr/>
        </p:nvSpPr>
        <p:spPr>
          <a:xfrm rot="10800000">
            <a:off x="2687634" y="3836081"/>
            <a:ext cx="2844668" cy="1230594"/>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7" name="Google Shape;6799;p74">
            <a:extLst>
              <a:ext uri="{FF2B5EF4-FFF2-40B4-BE49-F238E27FC236}">
                <a16:creationId xmlns:a16="http://schemas.microsoft.com/office/drawing/2014/main" id="{67F70453-1071-7CF3-916D-67B0419361F6}"/>
              </a:ext>
            </a:extLst>
          </p:cNvPr>
          <p:cNvSpPr/>
          <p:nvPr/>
        </p:nvSpPr>
        <p:spPr>
          <a:xfrm rot="10800000">
            <a:off x="5727831" y="3834549"/>
            <a:ext cx="3005003" cy="1145517"/>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8" name="TextBox 1667">
            <a:extLst>
              <a:ext uri="{FF2B5EF4-FFF2-40B4-BE49-F238E27FC236}">
                <a16:creationId xmlns:a16="http://schemas.microsoft.com/office/drawing/2014/main" id="{8FCD8199-5CE0-C08B-EC27-85827B4B8DD4}"/>
              </a:ext>
            </a:extLst>
          </p:cNvPr>
          <p:cNvSpPr txBox="1"/>
          <p:nvPr/>
        </p:nvSpPr>
        <p:spPr>
          <a:xfrm>
            <a:off x="2687633" y="3848067"/>
            <a:ext cx="2844668" cy="1015663"/>
          </a:xfrm>
          <a:prstGeom prst="rect">
            <a:avLst/>
          </a:prstGeom>
          <a:noFill/>
        </p:spPr>
        <p:txBody>
          <a:bodyPr wrap="square" rtlCol="0">
            <a:spAutoFit/>
          </a:bodyPr>
          <a:lstStyle/>
          <a:p>
            <a:pPr algn="ctr"/>
            <a:r>
              <a:rPr lang="en-US" sz="1500" dirty="0">
                <a:latin typeface="Fira Sans" panose="020B0503050000020004" pitchFamily="34" charset="0"/>
              </a:rPr>
              <a:t>Provide individual- or small- group counseling to teach conflict resolution and anger management skills</a:t>
            </a:r>
          </a:p>
        </p:txBody>
      </p:sp>
      <p:sp>
        <p:nvSpPr>
          <p:cNvPr id="1669" name="TextBox 1668">
            <a:extLst>
              <a:ext uri="{FF2B5EF4-FFF2-40B4-BE49-F238E27FC236}">
                <a16:creationId xmlns:a16="http://schemas.microsoft.com/office/drawing/2014/main" id="{D24AAD52-49ED-1BA4-DC37-FF8247AC3EFB}"/>
              </a:ext>
            </a:extLst>
          </p:cNvPr>
          <p:cNvSpPr txBox="1"/>
          <p:nvPr/>
        </p:nvSpPr>
        <p:spPr>
          <a:xfrm>
            <a:off x="5812935" y="3935878"/>
            <a:ext cx="2844668" cy="784830"/>
          </a:xfrm>
          <a:prstGeom prst="rect">
            <a:avLst/>
          </a:prstGeom>
          <a:noFill/>
        </p:spPr>
        <p:txBody>
          <a:bodyPr wrap="square" rtlCol="0">
            <a:spAutoFit/>
          </a:bodyPr>
          <a:lstStyle/>
          <a:p>
            <a:pPr algn="ctr"/>
            <a:r>
              <a:rPr lang="en-US" sz="1500" dirty="0">
                <a:latin typeface="Fira Sans" panose="020B0503050000020004" pitchFamily="34" charset="0"/>
              </a:rPr>
              <a:t>Implement parent program to support positive relationship between parents and students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4" name="Google Shape;1963;p62">
            <a:extLst>
              <a:ext uri="{FF2B5EF4-FFF2-40B4-BE49-F238E27FC236}">
                <a16:creationId xmlns:a16="http://schemas.microsoft.com/office/drawing/2014/main" id="{0A077507-4A9C-F2C5-3B4E-1622FC642C8C}"/>
              </a:ext>
              <a:ext uri="{C183D7F6-B498-43B3-948B-1728B52AA6E4}">
                <adec:decorative xmlns:adec="http://schemas.microsoft.com/office/drawing/2017/decorative" val="1"/>
              </a:ext>
            </a:extLst>
          </p:cNvPr>
          <p:cNvSpPr/>
          <p:nvPr/>
        </p:nvSpPr>
        <p:spPr>
          <a:xfrm>
            <a:off x="382682" y="2252520"/>
            <a:ext cx="1378221" cy="1659254"/>
          </a:xfrm>
          <a:custGeom>
            <a:avLst/>
            <a:gdLst/>
            <a:ahLst/>
            <a:cxnLst/>
            <a:rect l="l" t="t" r="r" b="b"/>
            <a:pathLst>
              <a:path w="25944" h="30893" extrusionOk="0">
                <a:moveTo>
                  <a:pt x="4733" y="1"/>
                </a:moveTo>
                <a:lnTo>
                  <a:pt x="4569" y="273"/>
                </a:lnTo>
                <a:lnTo>
                  <a:pt x="4406" y="762"/>
                </a:lnTo>
                <a:lnTo>
                  <a:pt x="4189" y="1850"/>
                </a:lnTo>
                <a:lnTo>
                  <a:pt x="4080" y="2829"/>
                </a:lnTo>
                <a:lnTo>
                  <a:pt x="4080" y="3699"/>
                </a:lnTo>
                <a:lnTo>
                  <a:pt x="4080" y="4406"/>
                </a:lnTo>
                <a:lnTo>
                  <a:pt x="4134" y="4950"/>
                </a:lnTo>
                <a:lnTo>
                  <a:pt x="4162" y="5167"/>
                </a:lnTo>
                <a:lnTo>
                  <a:pt x="4080" y="4624"/>
                </a:lnTo>
                <a:lnTo>
                  <a:pt x="3917" y="3536"/>
                </a:lnTo>
                <a:lnTo>
                  <a:pt x="3699" y="2503"/>
                </a:lnTo>
                <a:lnTo>
                  <a:pt x="3427" y="1469"/>
                </a:lnTo>
                <a:lnTo>
                  <a:pt x="3210" y="925"/>
                </a:lnTo>
                <a:lnTo>
                  <a:pt x="3047" y="653"/>
                </a:lnTo>
                <a:lnTo>
                  <a:pt x="2883" y="436"/>
                </a:lnTo>
                <a:lnTo>
                  <a:pt x="2720" y="327"/>
                </a:lnTo>
                <a:lnTo>
                  <a:pt x="2557" y="327"/>
                </a:lnTo>
                <a:lnTo>
                  <a:pt x="2340" y="490"/>
                </a:lnTo>
                <a:lnTo>
                  <a:pt x="2122" y="817"/>
                </a:lnTo>
                <a:lnTo>
                  <a:pt x="2068" y="1034"/>
                </a:lnTo>
                <a:lnTo>
                  <a:pt x="2013" y="1306"/>
                </a:lnTo>
                <a:lnTo>
                  <a:pt x="1959" y="1850"/>
                </a:lnTo>
                <a:lnTo>
                  <a:pt x="1959" y="2503"/>
                </a:lnTo>
                <a:lnTo>
                  <a:pt x="2013" y="3210"/>
                </a:lnTo>
                <a:lnTo>
                  <a:pt x="2231" y="4569"/>
                </a:lnTo>
                <a:lnTo>
                  <a:pt x="2394" y="5657"/>
                </a:lnTo>
                <a:lnTo>
                  <a:pt x="2394" y="5657"/>
                </a:lnTo>
                <a:lnTo>
                  <a:pt x="1959" y="2938"/>
                </a:lnTo>
                <a:lnTo>
                  <a:pt x="1904" y="2448"/>
                </a:lnTo>
                <a:lnTo>
                  <a:pt x="1741" y="2013"/>
                </a:lnTo>
                <a:lnTo>
                  <a:pt x="1578" y="1796"/>
                </a:lnTo>
                <a:lnTo>
                  <a:pt x="1415" y="1632"/>
                </a:lnTo>
                <a:lnTo>
                  <a:pt x="1197" y="1524"/>
                </a:lnTo>
                <a:lnTo>
                  <a:pt x="980" y="1469"/>
                </a:lnTo>
                <a:lnTo>
                  <a:pt x="708" y="1524"/>
                </a:lnTo>
                <a:lnTo>
                  <a:pt x="436" y="1687"/>
                </a:lnTo>
                <a:lnTo>
                  <a:pt x="218" y="1904"/>
                </a:lnTo>
                <a:lnTo>
                  <a:pt x="110" y="2176"/>
                </a:lnTo>
                <a:lnTo>
                  <a:pt x="1" y="2503"/>
                </a:lnTo>
                <a:lnTo>
                  <a:pt x="1" y="2883"/>
                </a:lnTo>
                <a:lnTo>
                  <a:pt x="55" y="3753"/>
                </a:lnTo>
                <a:lnTo>
                  <a:pt x="164" y="4624"/>
                </a:lnTo>
                <a:lnTo>
                  <a:pt x="273" y="5385"/>
                </a:lnTo>
                <a:lnTo>
                  <a:pt x="436" y="7071"/>
                </a:lnTo>
                <a:lnTo>
                  <a:pt x="654" y="8811"/>
                </a:lnTo>
                <a:lnTo>
                  <a:pt x="762" y="9954"/>
                </a:lnTo>
                <a:lnTo>
                  <a:pt x="871" y="11041"/>
                </a:lnTo>
                <a:lnTo>
                  <a:pt x="871" y="12183"/>
                </a:lnTo>
                <a:lnTo>
                  <a:pt x="980" y="13326"/>
                </a:lnTo>
                <a:lnTo>
                  <a:pt x="1469" y="16262"/>
                </a:lnTo>
                <a:lnTo>
                  <a:pt x="2013" y="19145"/>
                </a:lnTo>
                <a:lnTo>
                  <a:pt x="2720" y="22027"/>
                </a:lnTo>
                <a:lnTo>
                  <a:pt x="3536" y="24856"/>
                </a:lnTo>
                <a:lnTo>
                  <a:pt x="3808" y="25671"/>
                </a:lnTo>
                <a:lnTo>
                  <a:pt x="4080" y="26487"/>
                </a:lnTo>
                <a:lnTo>
                  <a:pt x="4461" y="27249"/>
                </a:lnTo>
                <a:lnTo>
                  <a:pt x="4841" y="28010"/>
                </a:lnTo>
                <a:lnTo>
                  <a:pt x="5276" y="28717"/>
                </a:lnTo>
                <a:lnTo>
                  <a:pt x="5820" y="29370"/>
                </a:lnTo>
                <a:lnTo>
                  <a:pt x="6419" y="29914"/>
                </a:lnTo>
                <a:lnTo>
                  <a:pt x="6745" y="30185"/>
                </a:lnTo>
                <a:lnTo>
                  <a:pt x="7071" y="30403"/>
                </a:lnTo>
                <a:lnTo>
                  <a:pt x="7615" y="30621"/>
                </a:lnTo>
                <a:lnTo>
                  <a:pt x="8213" y="30784"/>
                </a:lnTo>
                <a:lnTo>
                  <a:pt x="8812" y="30893"/>
                </a:lnTo>
                <a:lnTo>
                  <a:pt x="9464" y="30893"/>
                </a:lnTo>
                <a:lnTo>
                  <a:pt x="10171" y="30838"/>
                </a:lnTo>
                <a:lnTo>
                  <a:pt x="10878" y="30729"/>
                </a:lnTo>
                <a:lnTo>
                  <a:pt x="11585" y="30566"/>
                </a:lnTo>
                <a:lnTo>
                  <a:pt x="12292" y="30349"/>
                </a:lnTo>
                <a:lnTo>
                  <a:pt x="13652" y="29859"/>
                </a:lnTo>
                <a:lnTo>
                  <a:pt x="15012" y="29315"/>
                </a:lnTo>
                <a:lnTo>
                  <a:pt x="16263" y="28717"/>
                </a:lnTo>
                <a:lnTo>
                  <a:pt x="17350" y="28228"/>
                </a:lnTo>
                <a:lnTo>
                  <a:pt x="18547" y="27575"/>
                </a:lnTo>
                <a:lnTo>
                  <a:pt x="19743" y="26868"/>
                </a:lnTo>
                <a:lnTo>
                  <a:pt x="20940" y="26161"/>
                </a:lnTo>
                <a:lnTo>
                  <a:pt x="22082" y="25345"/>
                </a:lnTo>
                <a:lnTo>
                  <a:pt x="23007" y="24692"/>
                </a:lnTo>
                <a:lnTo>
                  <a:pt x="24530" y="23496"/>
                </a:lnTo>
                <a:lnTo>
                  <a:pt x="25128" y="23006"/>
                </a:lnTo>
                <a:lnTo>
                  <a:pt x="25563" y="22571"/>
                </a:lnTo>
                <a:lnTo>
                  <a:pt x="25889" y="22191"/>
                </a:lnTo>
                <a:lnTo>
                  <a:pt x="25944" y="22082"/>
                </a:lnTo>
                <a:lnTo>
                  <a:pt x="25944" y="21973"/>
                </a:lnTo>
                <a:lnTo>
                  <a:pt x="22463" y="14033"/>
                </a:lnTo>
                <a:lnTo>
                  <a:pt x="21375" y="15012"/>
                </a:lnTo>
                <a:lnTo>
                  <a:pt x="20233" y="15936"/>
                </a:lnTo>
                <a:lnTo>
                  <a:pt x="19091" y="16861"/>
                </a:lnTo>
                <a:lnTo>
                  <a:pt x="17949" y="17731"/>
                </a:lnTo>
                <a:lnTo>
                  <a:pt x="16752" y="18601"/>
                </a:lnTo>
                <a:lnTo>
                  <a:pt x="15501" y="19362"/>
                </a:lnTo>
                <a:lnTo>
                  <a:pt x="14250" y="20124"/>
                </a:lnTo>
                <a:lnTo>
                  <a:pt x="12999" y="20885"/>
                </a:lnTo>
                <a:lnTo>
                  <a:pt x="12456" y="21157"/>
                </a:lnTo>
                <a:lnTo>
                  <a:pt x="11912" y="21320"/>
                </a:lnTo>
                <a:lnTo>
                  <a:pt x="11640" y="21375"/>
                </a:lnTo>
                <a:lnTo>
                  <a:pt x="11368" y="21375"/>
                </a:lnTo>
                <a:lnTo>
                  <a:pt x="11096" y="21320"/>
                </a:lnTo>
                <a:lnTo>
                  <a:pt x="10824" y="21212"/>
                </a:lnTo>
                <a:lnTo>
                  <a:pt x="10606" y="21103"/>
                </a:lnTo>
                <a:lnTo>
                  <a:pt x="10443" y="20940"/>
                </a:lnTo>
                <a:lnTo>
                  <a:pt x="10226" y="20559"/>
                </a:lnTo>
                <a:lnTo>
                  <a:pt x="10063" y="20178"/>
                </a:lnTo>
                <a:lnTo>
                  <a:pt x="9899" y="19743"/>
                </a:lnTo>
                <a:lnTo>
                  <a:pt x="9464" y="17785"/>
                </a:lnTo>
                <a:lnTo>
                  <a:pt x="9029" y="15827"/>
                </a:lnTo>
                <a:lnTo>
                  <a:pt x="8703" y="13815"/>
                </a:lnTo>
                <a:lnTo>
                  <a:pt x="8485" y="11857"/>
                </a:lnTo>
                <a:lnTo>
                  <a:pt x="8322" y="10117"/>
                </a:lnTo>
                <a:lnTo>
                  <a:pt x="8213" y="8376"/>
                </a:lnTo>
                <a:lnTo>
                  <a:pt x="8159" y="6636"/>
                </a:lnTo>
                <a:lnTo>
                  <a:pt x="7996" y="4896"/>
                </a:lnTo>
                <a:lnTo>
                  <a:pt x="7778" y="2992"/>
                </a:lnTo>
                <a:lnTo>
                  <a:pt x="7724" y="2176"/>
                </a:lnTo>
                <a:lnTo>
                  <a:pt x="7615" y="1469"/>
                </a:lnTo>
                <a:lnTo>
                  <a:pt x="7506" y="871"/>
                </a:lnTo>
                <a:lnTo>
                  <a:pt x="7398" y="599"/>
                </a:lnTo>
                <a:lnTo>
                  <a:pt x="7289" y="381"/>
                </a:lnTo>
                <a:lnTo>
                  <a:pt x="7180" y="273"/>
                </a:lnTo>
                <a:lnTo>
                  <a:pt x="7017" y="110"/>
                </a:lnTo>
                <a:lnTo>
                  <a:pt x="6799" y="55"/>
                </a:lnTo>
                <a:lnTo>
                  <a:pt x="6582" y="55"/>
                </a:lnTo>
                <a:lnTo>
                  <a:pt x="6364" y="110"/>
                </a:lnTo>
                <a:lnTo>
                  <a:pt x="6201" y="273"/>
                </a:lnTo>
                <a:lnTo>
                  <a:pt x="6092" y="545"/>
                </a:lnTo>
                <a:lnTo>
                  <a:pt x="6038" y="925"/>
                </a:lnTo>
                <a:lnTo>
                  <a:pt x="5984" y="1306"/>
                </a:lnTo>
                <a:lnTo>
                  <a:pt x="5929" y="1741"/>
                </a:lnTo>
                <a:lnTo>
                  <a:pt x="5984" y="2720"/>
                </a:lnTo>
                <a:lnTo>
                  <a:pt x="6092" y="3645"/>
                </a:lnTo>
                <a:lnTo>
                  <a:pt x="6201" y="4460"/>
                </a:lnTo>
                <a:lnTo>
                  <a:pt x="6310" y="5276"/>
                </a:lnTo>
                <a:lnTo>
                  <a:pt x="6310" y="5276"/>
                </a:lnTo>
                <a:lnTo>
                  <a:pt x="6147" y="4134"/>
                </a:lnTo>
                <a:lnTo>
                  <a:pt x="5929" y="2992"/>
                </a:lnTo>
                <a:lnTo>
                  <a:pt x="5657" y="1850"/>
                </a:lnTo>
                <a:lnTo>
                  <a:pt x="5331" y="762"/>
                </a:lnTo>
                <a:lnTo>
                  <a:pt x="5168" y="381"/>
                </a:lnTo>
                <a:lnTo>
                  <a:pt x="5005" y="110"/>
                </a:lnTo>
                <a:lnTo>
                  <a:pt x="48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964;p62">
            <a:extLst>
              <a:ext uri="{FF2B5EF4-FFF2-40B4-BE49-F238E27FC236}">
                <a16:creationId xmlns:a16="http://schemas.microsoft.com/office/drawing/2014/main" id="{CE4476BC-226C-5F3E-8C9C-170C8F216C52}"/>
              </a:ext>
              <a:ext uri="{C183D7F6-B498-43B3-948B-1728B52AA6E4}">
                <adec:decorative xmlns:adec="http://schemas.microsoft.com/office/drawing/2017/decorative" val="1"/>
              </a:ext>
            </a:extLst>
          </p:cNvPr>
          <p:cNvSpPr/>
          <p:nvPr/>
        </p:nvSpPr>
        <p:spPr>
          <a:xfrm rot="21462611">
            <a:off x="325898" y="2272513"/>
            <a:ext cx="1407068" cy="1688469"/>
          </a:xfrm>
          <a:custGeom>
            <a:avLst/>
            <a:gdLst/>
            <a:ahLst/>
            <a:cxnLst/>
            <a:rect l="l" t="t" r="r" b="b"/>
            <a:pathLst>
              <a:path w="26487" h="31437" extrusionOk="0">
                <a:moveTo>
                  <a:pt x="5091" y="588"/>
                </a:moveTo>
                <a:lnTo>
                  <a:pt x="5221" y="762"/>
                </a:lnTo>
                <a:lnTo>
                  <a:pt x="5384" y="1197"/>
                </a:lnTo>
                <a:lnTo>
                  <a:pt x="5547" y="1687"/>
                </a:lnTo>
                <a:lnTo>
                  <a:pt x="5819" y="2883"/>
                </a:lnTo>
                <a:lnTo>
                  <a:pt x="6091" y="4080"/>
                </a:lnTo>
                <a:lnTo>
                  <a:pt x="6363" y="5657"/>
                </a:lnTo>
                <a:lnTo>
                  <a:pt x="6363" y="5766"/>
                </a:lnTo>
                <a:lnTo>
                  <a:pt x="6472" y="5820"/>
                </a:lnTo>
                <a:lnTo>
                  <a:pt x="6635" y="5820"/>
                </a:lnTo>
                <a:lnTo>
                  <a:pt x="6744" y="5766"/>
                </a:lnTo>
                <a:lnTo>
                  <a:pt x="6798" y="5711"/>
                </a:lnTo>
                <a:lnTo>
                  <a:pt x="6853" y="5603"/>
                </a:lnTo>
                <a:lnTo>
                  <a:pt x="6853" y="5494"/>
                </a:lnTo>
                <a:lnTo>
                  <a:pt x="6635" y="3971"/>
                </a:lnTo>
                <a:lnTo>
                  <a:pt x="6472" y="2666"/>
                </a:lnTo>
                <a:lnTo>
                  <a:pt x="6472" y="1959"/>
                </a:lnTo>
                <a:lnTo>
                  <a:pt x="6526" y="1306"/>
                </a:lnTo>
                <a:lnTo>
                  <a:pt x="6635" y="925"/>
                </a:lnTo>
                <a:lnTo>
                  <a:pt x="6690" y="762"/>
                </a:lnTo>
                <a:lnTo>
                  <a:pt x="6798" y="653"/>
                </a:lnTo>
                <a:lnTo>
                  <a:pt x="6853" y="599"/>
                </a:lnTo>
                <a:lnTo>
                  <a:pt x="6907" y="599"/>
                </a:lnTo>
                <a:lnTo>
                  <a:pt x="7125" y="653"/>
                </a:lnTo>
                <a:lnTo>
                  <a:pt x="7288" y="762"/>
                </a:lnTo>
                <a:lnTo>
                  <a:pt x="7397" y="925"/>
                </a:lnTo>
                <a:lnTo>
                  <a:pt x="7560" y="1306"/>
                </a:lnTo>
                <a:lnTo>
                  <a:pt x="7669" y="1687"/>
                </a:lnTo>
                <a:lnTo>
                  <a:pt x="7723" y="2557"/>
                </a:lnTo>
                <a:lnTo>
                  <a:pt x="7941" y="4787"/>
                </a:lnTo>
                <a:lnTo>
                  <a:pt x="8049" y="6201"/>
                </a:lnTo>
                <a:lnTo>
                  <a:pt x="8158" y="7561"/>
                </a:lnTo>
                <a:lnTo>
                  <a:pt x="8321" y="10334"/>
                </a:lnTo>
                <a:lnTo>
                  <a:pt x="8430" y="11694"/>
                </a:lnTo>
                <a:lnTo>
                  <a:pt x="8539" y="12999"/>
                </a:lnTo>
                <a:lnTo>
                  <a:pt x="8756" y="14305"/>
                </a:lnTo>
                <a:lnTo>
                  <a:pt x="8974" y="15610"/>
                </a:lnTo>
                <a:lnTo>
                  <a:pt x="9191" y="16915"/>
                </a:lnTo>
                <a:lnTo>
                  <a:pt x="9463" y="18275"/>
                </a:lnTo>
                <a:lnTo>
                  <a:pt x="9735" y="19471"/>
                </a:lnTo>
                <a:lnTo>
                  <a:pt x="9898" y="20015"/>
                </a:lnTo>
                <a:lnTo>
                  <a:pt x="10116" y="20613"/>
                </a:lnTo>
                <a:lnTo>
                  <a:pt x="10334" y="21049"/>
                </a:lnTo>
                <a:lnTo>
                  <a:pt x="10605" y="21429"/>
                </a:lnTo>
                <a:lnTo>
                  <a:pt x="10769" y="21592"/>
                </a:lnTo>
                <a:lnTo>
                  <a:pt x="10986" y="21756"/>
                </a:lnTo>
                <a:lnTo>
                  <a:pt x="11204" y="21864"/>
                </a:lnTo>
                <a:lnTo>
                  <a:pt x="11421" y="21919"/>
                </a:lnTo>
                <a:lnTo>
                  <a:pt x="12020" y="21919"/>
                </a:lnTo>
                <a:lnTo>
                  <a:pt x="12563" y="21756"/>
                </a:lnTo>
                <a:lnTo>
                  <a:pt x="13107" y="21538"/>
                </a:lnTo>
                <a:lnTo>
                  <a:pt x="13597" y="21266"/>
                </a:lnTo>
                <a:lnTo>
                  <a:pt x="14848" y="20559"/>
                </a:lnTo>
                <a:lnTo>
                  <a:pt x="16099" y="19798"/>
                </a:lnTo>
                <a:lnTo>
                  <a:pt x="17295" y="18982"/>
                </a:lnTo>
                <a:lnTo>
                  <a:pt x="18492" y="18166"/>
                </a:lnTo>
                <a:lnTo>
                  <a:pt x="19634" y="17296"/>
                </a:lnTo>
                <a:lnTo>
                  <a:pt x="20776" y="16371"/>
                </a:lnTo>
                <a:lnTo>
                  <a:pt x="21864" y="15447"/>
                </a:lnTo>
                <a:lnTo>
                  <a:pt x="22651" y="14777"/>
                </a:lnTo>
                <a:lnTo>
                  <a:pt x="22651" y="14777"/>
                </a:lnTo>
                <a:lnTo>
                  <a:pt x="24746" y="19580"/>
                </a:lnTo>
                <a:lnTo>
                  <a:pt x="25834" y="22082"/>
                </a:lnTo>
                <a:lnTo>
                  <a:pt x="25943" y="22245"/>
                </a:lnTo>
                <a:lnTo>
                  <a:pt x="25943" y="22299"/>
                </a:lnTo>
                <a:lnTo>
                  <a:pt x="25888" y="22408"/>
                </a:lnTo>
                <a:lnTo>
                  <a:pt x="25562" y="22680"/>
                </a:lnTo>
                <a:lnTo>
                  <a:pt x="25127" y="23170"/>
                </a:lnTo>
                <a:lnTo>
                  <a:pt x="24707" y="23496"/>
                </a:lnTo>
                <a:lnTo>
                  <a:pt x="24692" y="23496"/>
                </a:lnTo>
                <a:lnTo>
                  <a:pt x="24637" y="23550"/>
                </a:lnTo>
                <a:lnTo>
                  <a:pt x="22679" y="25073"/>
                </a:lnTo>
                <a:lnTo>
                  <a:pt x="21700" y="25780"/>
                </a:lnTo>
                <a:lnTo>
                  <a:pt x="20667" y="26433"/>
                </a:lnTo>
                <a:lnTo>
                  <a:pt x="19579" y="27085"/>
                </a:lnTo>
                <a:lnTo>
                  <a:pt x="18492" y="27738"/>
                </a:lnTo>
                <a:lnTo>
                  <a:pt x="17349" y="28336"/>
                </a:lnTo>
                <a:lnTo>
                  <a:pt x="16207" y="28880"/>
                </a:lnTo>
                <a:lnTo>
                  <a:pt x="15174" y="29370"/>
                </a:lnTo>
                <a:lnTo>
                  <a:pt x="14141" y="29805"/>
                </a:lnTo>
                <a:lnTo>
                  <a:pt x="13053" y="30186"/>
                </a:lnTo>
                <a:lnTo>
                  <a:pt x="11965" y="30512"/>
                </a:lnTo>
                <a:lnTo>
                  <a:pt x="10986" y="30729"/>
                </a:lnTo>
                <a:lnTo>
                  <a:pt x="10442" y="30838"/>
                </a:lnTo>
                <a:lnTo>
                  <a:pt x="9898" y="30893"/>
                </a:lnTo>
                <a:lnTo>
                  <a:pt x="9409" y="30893"/>
                </a:lnTo>
                <a:lnTo>
                  <a:pt x="8865" y="30838"/>
                </a:lnTo>
                <a:lnTo>
                  <a:pt x="8376" y="30784"/>
                </a:lnTo>
                <a:lnTo>
                  <a:pt x="7886" y="30621"/>
                </a:lnTo>
                <a:lnTo>
                  <a:pt x="7342" y="30349"/>
                </a:lnTo>
                <a:lnTo>
                  <a:pt x="6907" y="30022"/>
                </a:lnTo>
                <a:lnTo>
                  <a:pt x="6472" y="29642"/>
                </a:lnTo>
                <a:lnTo>
                  <a:pt x="6091" y="29261"/>
                </a:lnTo>
                <a:lnTo>
                  <a:pt x="5711" y="28771"/>
                </a:lnTo>
                <a:lnTo>
                  <a:pt x="5384" y="28282"/>
                </a:lnTo>
                <a:lnTo>
                  <a:pt x="5112" y="27793"/>
                </a:lnTo>
                <a:lnTo>
                  <a:pt x="4895" y="27249"/>
                </a:lnTo>
                <a:lnTo>
                  <a:pt x="4351" y="25998"/>
                </a:lnTo>
                <a:lnTo>
                  <a:pt x="3916" y="24692"/>
                </a:lnTo>
                <a:lnTo>
                  <a:pt x="3535" y="23333"/>
                </a:lnTo>
                <a:lnTo>
                  <a:pt x="3154" y="21973"/>
                </a:lnTo>
                <a:lnTo>
                  <a:pt x="2828" y="20505"/>
                </a:lnTo>
                <a:lnTo>
                  <a:pt x="2447" y="18982"/>
                </a:lnTo>
                <a:lnTo>
                  <a:pt x="2175" y="17459"/>
                </a:lnTo>
                <a:lnTo>
                  <a:pt x="1904" y="15936"/>
                </a:lnTo>
                <a:lnTo>
                  <a:pt x="1632" y="14413"/>
                </a:lnTo>
                <a:lnTo>
                  <a:pt x="1468" y="12836"/>
                </a:lnTo>
                <a:lnTo>
                  <a:pt x="1360" y="11368"/>
                </a:lnTo>
                <a:lnTo>
                  <a:pt x="1305" y="9899"/>
                </a:lnTo>
                <a:lnTo>
                  <a:pt x="1088" y="8159"/>
                </a:lnTo>
                <a:lnTo>
                  <a:pt x="870" y="6418"/>
                </a:lnTo>
                <a:lnTo>
                  <a:pt x="707" y="4950"/>
                </a:lnTo>
                <a:lnTo>
                  <a:pt x="598" y="4297"/>
                </a:lnTo>
                <a:lnTo>
                  <a:pt x="544" y="3645"/>
                </a:lnTo>
                <a:lnTo>
                  <a:pt x="544" y="2992"/>
                </a:lnTo>
                <a:lnTo>
                  <a:pt x="544" y="2720"/>
                </a:lnTo>
                <a:lnTo>
                  <a:pt x="653" y="2394"/>
                </a:lnTo>
                <a:lnTo>
                  <a:pt x="816" y="2231"/>
                </a:lnTo>
                <a:lnTo>
                  <a:pt x="979" y="2122"/>
                </a:lnTo>
                <a:lnTo>
                  <a:pt x="1142" y="2068"/>
                </a:lnTo>
                <a:lnTo>
                  <a:pt x="1305" y="2068"/>
                </a:lnTo>
                <a:lnTo>
                  <a:pt x="1468" y="2122"/>
                </a:lnTo>
                <a:lnTo>
                  <a:pt x="1577" y="2231"/>
                </a:lnTo>
                <a:lnTo>
                  <a:pt x="1740" y="2394"/>
                </a:lnTo>
                <a:lnTo>
                  <a:pt x="1849" y="2557"/>
                </a:lnTo>
                <a:lnTo>
                  <a:pt x="1958" y="2938"/>
                </a:lnTo>
                <a:lnTo>
                  <a:pt x="2012" y="3482"/>
                </a:lnTo>
                <a:lnTo>
                  <a:pt x="2067" y="3781"/>
                </a:lnTo>
                <a:lnTo>
                  <a:pt x="2067" y="3781"/>
                </a:lnTo>
                <a:lnTo>
                  <a:pt x="2121" y="4189"/>
                </a:lnTo>
                <a:lnTo>
                  <a:pt x="2280" y="5063"/>
                </a:lnTo>
                <a:lnTo>
                  <a:pt x="2280" y="5063"/>
                </a:lnTo>
                <a:lnTo>
                  <a:pt x="2393" y="5929"/>
                </a:lnTo>
                <a:lnTo>
                  <a:pt x="2436" y="5920"/>
                </a:lnTo>
                <a:lnTo>
                  <a:pt x="2436" y="5920"/>
                </a:lnTo>
                <a:lnTo>
                  <a:pt x="2447" y="5983"/>
                </a:lnTo>
                <a:lnTo>
                  <a:pt x="2447" y="6092"/>
                </a:lnTo>
                <a:lnTo>
                  <a:pt x="2556" y="6147"/>
                </a:lnTo>
                <a:lnTo>
                  <a:pt x="2719" y="6147"/>
                </a:lnTo>
                <a:lnTo>
                  <a:pt x="2883" y="6092"/>
                </a:lnTo>
                <a:lnTo>
                  <a:pt x="2937" y="5983"/>
                </a:lnTo>
                <a:lnTo>
                  <a:pt x="2937" y="5929"/>
                </a:lnTo>
                <a:lnTo>
                  <a:pt x="2922" y="5823"/>
                </a:lnTo>
                <a:lnTo>
                  <a:pt x="2922" y="5823"/>
                </a:lnTo>
                <a:lnTo>
                  <a:pt x="2937" y="5820"/>
                </a:lnTo>
                <a:lnTo>
                  <a:pt x="2801" y="4977"/>
                </a:lnTo>
                <a:lnTo>
                  <a:pt x="2801" y="4977"/>
                </a:lnTo>
                <a:lnTo>
                  <a:pt x="2774" y="4787"/>
                </a:lnTo>
                <a:lnTo>
                  <a:pt x="2611" y="3699"/>
                </a:lnTo>
                <a:lnTo>
                  <a:pt x="2600" y="3645"/>
                </a:lnTo>
                <a:lnTo>
                  <a:pt x="2600" y="3645"/>
                </a:lnTo>
                <a:lnTo>
                  <a:pt x="2556" y="3318"/>
                </a:lnTo>
                <a:lnTo>
                  <a:pt x="2502" y="2938"/>
                </a:lnTo>
                <a:lnTo>
                  <a:pt x="2473" y="2836"/>
                </a:lnTo>
                <a:lnTo>
                  <a:pt x="2473" y="2836"/>
                </a:lnTo>
                <a:lnTo>
                  <a:pt x="2447" y="2557"/>
                </a:lnTo>
                <a:lnTo>
                  <a:pt x="2447" y="1959"/>
                </a:lnTo>
                <a:lnTo>
                  <a:pt x="2502" y="1632"/>
                </a:lnTo>
                <a:lnTo>
                  <a:pt x="2611" y="1360"/>
                </a:lnTo>
                <a:lnTo>
                  <a:pt x="2719" y="1089"/>
                </a:lnTo>
                <a:lnTo>
                  <a:pt x="2774" y="925"/>
                </a:lnTo>
                <a:lnTo>
                  <a:pt x="2883" y="871"/>
                </a:lnTo>
                <a:lnTo>
                  <a:pt x="2991" y="925"/>
                </a:lnTo>
                <a:lnTo>
                  <a:pt x="3046" y="980"/>
                </a:lnTo>
                <a:lnTo>
                  <a:pt x="3154" y="1143"/>
                </a:lnTo>
                <a:lnTo>
                  <a:pt x="3318" y="1469"/>
                </a:lnTo>
                <a:lnTo>
                  <a:pt x="3426" y="1796"/>
                </a:lnTo>
                <a:lnTo>
                  <a:pt x="3590" y="2448"/>
                </a:lnTo>
                <a:lnTo>
                  <a:pt x="3807" y="3318"/>
                </a:lnTo>
                <a:lnTo>
                  <a:pt x="3970" y="4189"/>
                </a:lnTo>
                <a:lnTo>
                  <a:pt x="4029" y="4577"/>
                </a:lnTo>
                <a:lnTo>
                  <a:pt x="4029" y="4577"/>
                </a:lnTo>
                <a:lnTo>
                  <a:pt x="4079" y="5276"/>
                </a:lnTo>
                <a:lnTo>
                  <a:pt x="4242" y="6038"/>
                </a:lnTo>
                <a:lnTo>
                  <a:pt x="4297" y="6092"/>
                </a:lnTo>
                <a:lnTo>
                  <a:pt x="4351" y="6201"/>
                </a:lnTo>
                <a:lnTo>
                  <a:pt x="4677" y="6201"/>
                </a:lnTo>
                <a:lnTo>
                  <a:pt x="4732" y="6147"/>
                </a:lnTo>
                <a:lnTo>
                  <a:pt x="4786" y="6038"/>
                </a:lnTo>
                <a:lnTo>
                  <a:pt x="4786" y="5983"/>
                </a:lnTo>
                <a:lnTo>
                  <a:pt x="4772" y="5877"/>
                </a:lnTo>
                <a:lnTo>
                  <a:pt x="4772" y="5877"/>
                </a:lnTo>
                <a:lnTo>
                  <a:pt x="4786" y="5875"/>
                </a:lnTo>
                <a:lnTo>
                  <a:pt x="4750" y="5711"/>
                </a:lnTo>
                <a:lnTo>
                  <a:pt x="4750" y="5711"/>
                </a:lnTo>
                <a:lnTo>
                  <a:pt x="4623" y="4760"/>
                </a:lnTo>
                <a:lnTo>
                  <a:pt x="4623" y="4760"/>
                </a:lnTo>
                <a:lnTo>
                  <a:pt x="4623" y="3808"/>
                </a:lnTo>
                <a:lnTo>
                  <a:pt x="4623" y="3155"/>
                </a:lnTo>
                <a:lnTo>
                  <a:pt x="4677" y="2503"/>
                </a:lnTo>
                <a:lnTo>
                  <a:pt x="4949" y="1197"/>
                </a:lnTo>
                <a:lnTo>
                  <a:pt x="5004" y="925"/>
                </a:lnTo>
                <a:lnTo>
                  <a:pt x="5058" y="653"/>
                </a:lnTo>
                <a:lnTo>
                  <a:pt x="5091" y="588"/>
                </a:lnTo>
                <a:close/>
                <a:moveTo>
                  <a:pt x="5058" y="1"/>
                </a:moveTo>
                <a:lnTo>
                  <a:pt x="4840" y="55"/>
                </a:lnTo>
                <a:lnTo>
                  <a:pt x="4732" y="218"/>
                </a:lnTo>
                <a:lnTo>
                  <a:pt x="4623" y="382"/>
                </a:lnTo>
                <a:lnTo>
                  <a:pt x="4514" y="545"/>
                </a:lnTo>
                <a:lnTo>
                  <a:pt x="4351" y="1143"/>
                </a:lnTo>
                <a:lnTo>
                  <a:pt x="4242" y="1741"/>
                </a:lnTo>
                <a:lnTo>
                  <a:pt x="4175" y="2483"/>
                </a:lnTo>
                <a:lnTo>
                  <a:pt x="4175" y="2483"/>
                </a:lnTo>
                <a:lnTo>
                  <a:pt x="4079" y="2068"/>
                </a:lnTo>
                <a:lnTo>
                  <a:pt x="3807" y="1360"/>
                </a:lnTo>
                <a:lnTo>
                  <a:pt x="3590" y="925"/>
                </a:lnTo>
                <a:lnTo>
                  <a:pt x="3481" y="708"/>
                </a:lnTo>
                <a:lnTo>
                  <a:pt x="3318" y="490"/>
                </a:lnTo>
                <a:lnTo>
                  <a:pt x="3100" y="382"/>
                </a:lnTo>
                <a:lnTo>
                  <a:pt x="2883" y="327"/>
                </a:lnTo>
                <a:lnTo>
                  <a:pt x="2665" y="382"/>
                </a:lnTo>
                <a:lnTo>
                  <a:pt x="2502" y="545"/>
                </a:lnTo>
                <a:lnTo>
                  <a:pt x="2339" y="708"/>
                </a:lnTo>
                <a:lnTo>
                  <a:pt x="2230" y="871"/>
                </a:lnTo>
                <a:lnTo>
                  <a:pt x="2067" y="1306"/>
                </a:lnTo>
                <a:lnTo>
                  <a:pt x="1967" y="1807"/>
                </a:lnTo>
                <a:lnTo>
                  <a:pt x="1967" y="1807"/>
                </a:lnTo>
                <a:lnTo>
                  <a:pt x="1958" y="1796"/>
                </a:lnTo>
                <a:lnTo>
                  <a:pt x="1740" y="1632"/>
                </a:lnTo>
                <a:lnTo>
                  <a:pt x="1468" y="1524"/>
                </a:lnTo>
                <a:lnTo>
                  <a:pt x="1197" y="1469"/>
                </a:lnTo>
                <a:lnTo>
                  <a:pt x="925" y="1524"/>
                </a:lnTo>
                <a:lnTo>
                  <a:pt x="653" y="1632"/>
                </a:lnTo>
                <a:lnTo>
                  <a:pt x="435" y="1850"/>
                </a:lnTo>
                <a:lnTo>
                  <a:pt x="272" y="2068"/>
                </a:lnTo>
                <a:lnTo>
                  <a:pt x="109" y="2339"/>
                </a:lnTo>
                <a:lnTo>
                  <a:pt x="54" y="2611"/>
                </a:lnTo>
                <a:lnTo>
                  <a:pt x="0" y="3210"/>
                </a:lnTo>
                <a:lnTo>
                  <a:pt x="0" y="3754"/>
                </a:lnTo>
                <a:lnTo>
                  <a:pt x="163" y="5113"/>
                </a:lnTo>
                <a:lnTo>
                  <a:pt x="326" y="6473"/>
                </a:lnTo>
                <a:lnTo>
                  <a:pt x="544" y="8213"/>
                </a:lnTo>
                <a:lnTo>
                  <a:pt x="761" y="9899"/>
                </a:lnTo>
                <a:lnTo>
                  <a:pt x="870" y="11476"/>
                </a:lnTo>
                <a:lnTo>
                  <a:pt x="925" y="13108"/>
                </a:lnTo>
                <a:lnTo>
                  <a:pt x="1142" y="14740"/>
                </a:lnTo>
                <a:lnTo>
                  <a:pt x="1414" y="16371"/>
                </a:lnTo>
                <a:lnTo>
                  <a:pt x="1686" y="18003"/>
                </a:lnTo>
                <a:lnTo>
                  <a:pt x="2067" y="19634"/>
                </a:lnTo>
                <a:lnTo>
                  <a:pt x="2447" y="21212"/>
                </a:lnTo>
                <a:lnTo>
                  <a:pt x="2828" y="22735"/>
                </a:lnTo>
                <a:lnTo>
                  <a:pt x="3263" y="24312"/>
                </a:lnTo>
                <a:lnTo>
                  <a:pt x="3753" y="25835"/>
                </a:lnTo>
                <a:lnTo>
                  <a:pt x="4188" y="27031"/>
                </a:lnTo>
                <a:lnTo>
                  <a:pt x="4460" y="27629"/>
                </a:lnTo>
                <a:lnTo>
                  <a:pt x="4732" y="28173"/>
                </a:lnTo>
                <a:lnTo>
                  <a:pt x="5058" y="28717"/>
                </a:lnTo>
                <a:lnTo>
                  <a:pt x="5384" y="29261"/>
                </a:lnTo>
                <a:lnTo>
                  <a:pt x="5819" y="29750"/>
                </a:lnTo>
                <a:lnTo>
                  <a:pt x="6255" y="30186"/>
                </a:lnTo>
                <a:lnTo>
                  <a:pt x="6690" y="30566"/>
                </a:lnTo>
                <a:lnTo>
                  <a:pt x="7179" y="30838"/>
                </a:lnTo>
                <a:lnTo>
                  <a:pt x="7669" y="31056"/>
                </a:lnTo>
                <a:lnTo>
                  <a:pt x="8158" y="31219"/>
                </a:lnTo>
                <a:lnTo>
                  <a:pt x="8648" y="31328"/>
                </a:lnTo>
                <a:lnTo>
                  <a:pt x="9191" y="31436"/>
                </a:lnTo>
                <a:lnTo>
                  <a:pt x="9735" y="31436"/>
                </a:lnTo>
                <a:lnTo>
                  <a:pt x="10279" y="31382"/>
                </a:lnTo>
                <a:lnTo>
                  <a:pt x="10932" y="31273"/>
                </a:lnTo>
                <a:lnTo>
                  <a:pt x="11476" y="31165"/>
                </a:lnTo>
                <a:lnTo>
                  <a:pt x="12672" y="30893"/>
                </a:lnTo>
                <a:lnTo>
                  <a:pt x="13814" y="30457"/>
                </a:lnTo>
                <a:lnTo>
                  <a:pt x="14956" y="30022"/>
                </a:lnTo>
                <a:lnTo>
                  <a:pt x="16099" y="29533"/>
                </a:lnTo>
                <a:lnTo>
                  <a:pt x="17241" y="28989"/>
                </a:lnTo>
                <a:lnTo>
                  <a:pt x="18328" y="28445"/>
                </a:lnTo>
                <a:lnTo>
                  <a:pt x="19416" y="27847"/>
                </a:lnTo>
                <a:lnTo>
                  <a:pt x="20558" y="27140"/>
                </a:lnTo>
                <a:lnTo>
                  <a:pt x="21700" y="26433"/>
                </a:lnTo>
                <a:lnTo>
                  <a:pt x="22788" y="25617"/>
                </a:lnTo>
                <a:lnTo>
                  <a:pt x="23822" y="24856"/>
                </a:lnTo>
                <a:lnTo>
                  <a:pt x="25018" y="23931"/>
                </a:lnTo>
                <a:lnTo>
                  <a:pt x="25508" y="23496"/>
                </a:lnTo>
                <a:lnTo>
                  <a:pt x="26051" y="23006"/>
                </a:lnTo>
                <a:lnTo>
                  <a:pt x="26269" y="22735"/>
                </a:lnTo>
                <a:lnTo>
                  <a:pt x="26378" y="22571"/>
                </a:lnTo>
                <a:lnTo>
                  <a:pt x="26487" y="22408"/>
                </a:lnTo>
                <a:lnTo>
                  <a:pt x="26487" y="22136"/>
                </a:lnTo>
                <a:lnTo>
                  <a:pt x="26378" y="21864"/>
                </a:lnTo>
                <a:lnTo>
                  <a:pt x="26106" y="21375"/>
                </a:lnTo>
                <a:lnTo>
                  <a:pt x="25508" y="19906"/>
                </a:lnTo>
                <a:lnTo>
                  <a:pt x="22951" y="14196"/>
                </a:lnTo>
                <a:lnTo>
                  <a:pt x="22897" y="14087"/>
                </a:lnTo>
                <a:lnTo>
                  <a:pt x="22788" y="14033"/>
                </a:lnTo>
                <a:lnTo>
                  <a:pt x="22625" y="14087"/>
                </a:lnTo>
                <a:lnTo>
                  <a:pt x="22571" y="14141"/>
                </a:lnTo>
                <a:lnTo>
                  <a:pt x="21592" y="15012"/>
                </a:lnTo>
                <a:lnTo>
                  <a:pt x="20558" y="15882"/>
                </a:lnTo>
                <a:lnTo>
                  <a:pt x="19525" y="16698"/>
                </a:lnTo>
                <a:lnTo>
                  <a:pt x="18492" y="17459"/>
                </a:lnTo>
                <a:lnTo>
                  <a:pt x="17404" y="18220"/>
                </a:lnTo>
                <a:lnTo>
                  <a:pt x="16316" y="18982"/>
                </a:lnTo>
                <a:lnTo>
                  <a:pt x="15228" y="19689"/>
                </a:lnTo>
                <a:lnTo>
                  <a:pt x="14086" y="20396"/>
                </a:lnTo>
                <a:lnTo>
                  <a:pt x="13542" y="20722"/>
                </a:lnTo>
                <a:lnTo>
                  <a:pt x="12944" y="21049"/>
                </a:lnTo>
                <a:lnTo>
                  <a:pt x="12618" y="21212"/>
                </a:lnTo>
                <a:lnTo>
                  <a:pt x="12346" y="21320"/>
                </a:lnTo>
                <a:lnTo>
                  <a:pt x="12020" y="21375"/>
                </a:lnTo>
                <a:lnTo>
                  <a:pt x="11693" y="21375"/>
                </a:lnTo>
                <a:lnTo>
                  <a:pt x="11367" y="21320"/>
                </a:lnTo>
                <a:lnTo>
                  <a:pt x="11149" y="21212"/>
                </a:lnTo>
                <a:lnTo>
                  <a:pt x="10932" y="21049"/>
                </a:lnTo>
                <a:lnTo>
                  <a:pt x="10769" y="20777"/>
                </a:lnTo>
                <a:lnTo>
                  <a:pt x="10660" y="20505"/>
                </a:lnTo>
                <a:lnTo>
                  <a:pt x="10551" y="20233"/>
                </a:lnTo>
                <a:lnTo>
                  <a:pt x="10388" y="19689"/>
                </a:lnTo>
                <a:lnTo>
                  <a:pt x="10062" y="18384"/>
                </a:lnTo>
                <a:lnTo>
                  <a:pt x="9790" y="17078"/>
                </a:lnTo>
                <a:lnTo>
                  <a:pt x="9518" y="15719"/>
                </a:lnTo>
                <a:lnTo>
                  <a:pt x="9300" y="14413"/>
                </a:lnTo>
                <a:lnTo>
                  <a:pt x="9083" y="12999"/>
                </a:lnTo>
                <a:lnTo>
                  <a:pt x="8974" y="11585"/>
                </a:lnTo>
                <a:lnTo>
                  <a:pt x="8756" y="8811"/>
                </a:lnTo>
                <a:lnTo>
                  <a:pt x="8593" y="6092"/>
                </a:lnTo>
                <a:lnTo>
                  <a:pt x="8376" y="3427"/>
                </a:lnTo>
                <a:lnTo>
                  <a:pt x="8267" y="2448"/>
                </a:lnTo>
                <a:lnTo>
                  <a:pt x="8104" y="1469"/>
                </a:lnTo>
                <a:lnTo>
                  <a:pt x="8049" y="1143"/>
                </a:lnTo>
                <a:lnTo>
                  <a:pt x="7941" y="817"/>
                </a:lnTo>
                <a:lnTo>
                  <a:pt x="7777" y="545"/>
                </a:lnTo>
                <a:lnTo>
                  <a:pt x="7560" y="273"/>
                </a:lnTo>
                <a:lnTo>
                  <a:pt x="7342" y="164"/>
                </a:lnTo>
                <a:lnTo>
                  <a:pt x="7070" y="55"/>
                </a:lnTo>
                <a:lnTo>
                  <a:pt x="6853" y="55"/>
                </a:lnTo>
                <a:lnTo>
                  <a:pt x="6581" y="110"/>
                </a:lnTo>
                <a:lnTo>
                  <a:pt x="6418" y="273"/>
                </a:lnTo>
                <a:lnTo>
                  <a:pt x="6255" y="436"/>
                </a:lnTo>
                <a:lnTo>
                  <a:pt x="6146" y="599"/>
                </a:lnTo>
                <a:lnTo>
                  <a:pt x="6091" y="817"/>
                </a:lnTo>
                <a:lnTo>
                  <a:pt x="6037" y="1197"/>
                </a:lnTo>
                <a:lnTo>
                  <a:pt x="6005" y="1390"/>
                </a:lnTo>
                <a:lnTo>
                  <a:pt x="6005" y="1390"/>
                </a:lnTo>
                <a:lnTo>
                  <a:pt x="5983" y="1306"/>
                </a:lnTo>
                <a:lnTo>
                  <a:pt x="5874" y="925"/>
                </a:lnTo>
                <a:lnTo>
                  <a:pt x="5711" y="490"/>
                </a:lnTo>
                <a:lnTo>
                  <a:pt x="5547" y="273"/>
                </a:lnTo>
                <a:lnTo>
                  <a:pt x="5439" y="110"/>
                </a:lnTo>
                <a:lnTo>
                  <a:pt x="5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966;p62">
            <a:extLst>
              <a:ext uri="{FF2B5EF4-FFF2-40B4-BE49-F238E27FC236}">
                <a16:creationId xmlns:a16="http://schemas.microsoft.com/office/drawing/2014/main" id="{7F7273A9-3A0E-5BEF-8E94-4E6CDC3E82FB}"/>
              </a:ext>
              <a:ext uri="{C183D7F6-B498-43B3-948B-1728B52AA6E4}">
                <adec:decorative xmlns:adec="http://schemas.microsoft.com/office/drawing/2017/decorative" val="1"/>
              </a:ext>
            </a:extLst>
          </p:cNvPr>
          <p:cNvSpPr/>
          <p:nvPr/>
        </p:nvSpPr>
        <p:spPr>
          <a:xfrm>
            <a:off x="1110587" y="2724567"/>
            <a:ext cx="1850192" cy="1901644"/>
          </a:xfrm>
          <a:custGeom>
            <a:avLst/>
            <a:gdLst/>
            <a:ahLst/>
            <a:cxnLst/>
            <a:rect l="l" t="t" r="r" b="b"/>
            <a:pathLst>
              <a:path w="31219" h="29316" extrusionOk="0">
                <a:moveTo>
                  <a:pt x="21701" y="1"/>
                </a:moveTo>
                <a:lnTo>
                  <a:pt x="21538" y="55"/>
                </a:lnTo>
                <a:lnTo>
                  <a:pt x="21429" y="109"/>
                </a:lnTo>
                <a:lnTo>
                  <a:pt x="20776" y="55"/>
                </a:lnTo>
                <a:lnTo>
                  <a:pt x="20069" y="55"/>
                </a:lnTo>
                <a:lnTo>
                  <a:pt x="18655" y="218"/>
                </a:lnTo>
                <a:lnTo>
                  <a:pt x="17567" y="327"/>
                </a:lnTo>
                <a:lnTo>
                  <a:pt x="16425" y="544"/>
                </a:lnTo>
                <a:lnTo>
                  <a:pt x="15338" y="762"/>
                </a:lnTo>
                <a:lnTo>
                  <a:pt x="14195" y="1034"/>
                </a:lnTo>
                <a:lnTo>
                  <a:pt x="12292" y="1578"/>
                </a:lnTo>
                <a:lnTo>
                  <a:pt x="10388" y="2230"/>
                </a:lnTo>
                <a:lnTo>
                  <a:pt x="8539" y="2992"/>
                </a:lnTo>
                <a:lnTo>
                  <a:pt x="5983" y="4460"/>
                </a:lnTo>
                <a:lnTo>
                  <a:pt x="3916" y="5657"/>
                </a:lnTo>
                <a:lnTo>
                  <a:pt x="2230" y="6745"/>
                </a:lnTo>
                <a:lnTo>
                  <a:pt x="1251" y="7452"/>
                </a:lnTo>
                <a:lnTo>
                  <a:pt x="327" y="8213"/>
                </a:lnTo>
                <a:lnTo>
                  <a:pt x="0" y="8485"/>
                </a:lnTo>
                <a:lnTo>
                  <a:pt x="0" y="8539"/>
                </a:lnTo>
                <a:lnTo>
                  <a:pt x="55" y="8974"/>
                </a:lnTo>
                <a:lnTo>
                  <a:pt x="490" y="10824"/>
                </a:lnTo>
                <a:lnTo>
                  <a:pt x="979" y="12673"/>
                </a:lnTo>
                <a:lnTo>
                  <a:pt x="1306" y="13543"/>
                </a:lnTo>
                <a:lnTo>
                  <a:pt x="1632" y="14413"/>
                </a:lnTo>
                <a:lnTo>
                  <a:pt x="2448" y="16154"/>
                </a:lnTo>
                <a:lnTo>
                  <a:pt x="2502" y="16208"/>
                </a:lnTo>
                <a:lnTo>
                  <a:pt x="2448" y="16208"/>
                </a:lnTo>
                <a:lnTo>
                  <a:pt x="2720" y="16806"/>
                </a:lnTo>
                <a:lnTo>
                  <a:pt x="5602" y="15066"/>
                </a:lnTo>
                <a:lnTo>
                  <a:pt x="5657" y="18383"/>
                </a:lnTo>
                <a:lnTo>
                  <a:pt x="5657" y="21647"/>
                </a:lnTo>
                <a:lnTo>
                  <a:pt x="5711" y="24910"/>
                </a:lnTo>
                <a:lnTo>
                  <a:pt x="5820" y="28173"/>
                </a:lnTo>
                <a:lnTo>
                  <a:pt x="5874" y="28336"/>
                </a:lnTo>
                <a:lnTo>
                  <a:pt x="5929" y="29261"/>
                </a:lnTo>
                <a:lnTo>
                  <a:pt x="8866" y="29152"/>
                </a:lnTo>
                <a:lnTo>
                  <a:pt x="11802" y="29043"/>
                </a:lnTo>
                <a:lnTo>
                  <a:pt x="14794" y="28989"/>
                </a:lnTo>
                <a:lnTo>
                  <a:pt x="17731" y="29043"/>
                </a:lnTo>
                <a:lnTo>
                  <a:pt x="21103" y="29206"/>
                </a:lnTo>
                <a:lnTo>
                  <a:pt x="22789" y="29261"/>
                </a:lnTo>
                <a:lnTo>
                  <a:pt x="24475" y="29315"/>
                </a:lnTo>
                <a:lnTo>
                  <a:pt x="25127" y="29315"/>
                </a:lnTo>
                <a:lnTo>
                  <a:pt x="25834" y="29261"/>
                </a:lnTo>
                <a:lnTo>
                  <a:pt x="27248" y="29098"/>
                </a:lnTo>
                <a:lnTo>
                  <a:pt x="28608" y="29043"/>
                </a:lnTo>
                <a:lnTo>
                  <a:pt x="29261" y="29043"/>
                </a:lnTo>
                <a:lnTo>
                  <a:pt x="29913" y="29098"/>
                </a:lnTo>
                <a:lnTo>
                  <a:pt x="30131" y="27847"/>
                </a:lnTo>
                <a:lnTo>
                  <a:pt x="30294" y="26596"/>
                </a:lnTo>
                <a:lnTo>
                  <a:pt x="30457" y="25291"/>
                </a:lnTo>
                <a:lnTo>
                  <a:pt x="30512" y="23985"/>
                </a:lnTo>
                <a:lnTo>
                  <a:pt x="30838" y="18818"/>
                </a:lnTo>
                <a:lnTo>
                  <a:pt x="31055" y="14359"/>
                </a:lnTo>
                <a:lnTo>
                  <a:pt x="31164" y="12129"/>
                </a:lnTo>
                <a:lnTo>
                  <a:pt x="31219" y="9899"/>
                </a:lnTo>
                <a:lnTo>
                  <a:pt x="31219" y="8974"/>
                </a:lnTo>
                <a:lnTo>
                  <a:pt x="31164" y="7560"/>
                </a:lnTo>
                <a:lnTo>
                  <a:pt x="31110" y="6853"/>
                </a:lnTo>
                <a:lnTo>
                  <a:pt x="31055" y="6146"/>
                </a:lnTo>
                <a:lnTo>
                  <a:pt x="30947" y="5439"/>
                </a:lnTo>
                <a:lnTo>
                  <a:pt x="30784" y="4787"/>
                </a:lnTo>
                <a:lnTo>
                  <a:pt x="30566" y="4134"/>
                </a:lnTo>
                <a:lnTo>
                  <a:pt x="30294" y="3481"/>
                </a:lnTo>
                <a:lnTo>
                  <a:pt x="29968" y="2937"/>
                </a:lnTo>
                <a:lnTo>
                  <a:pt x="29587" y="2448"/>
                </a:lnTo>
                <a:lnTo>
                  <a:pt x="29206" y="2067"/>
                </a:lnTo>
                <a:lnTo>
                  <a:pt x="28717" y="1687"/>
                </a:lnTo>
                <a:lnTo>
                  <a:pt x="28227" y="1360"/>
                </a:lnTo>
                <a:lnTo>
                  <a:pt x="27738" y="1143"/>
                </a:lnTo>
                <a:lnTo>
                  <a:pt x="27194" y="925"/>
                </a:lnTo>
                <a:lnTo>
                  <a:pt x="26596" y="708"/>
                </a:lnTo>
                <a:lnTo>
                  <a:pt x="25454" y="490"/>
                </a:lnTo>
                <a:lnTo>
                  <a:pt x="24203" y="273"/>
                </a:lnTo>
                <a:lnTo>
                  <a:pt x="218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2"/>
          <p:cNvSpPr txBox="1">
            <a:spLocks noGrp="1"/>
          </p:cNvSpPr>
          <p:nvPr>
            <p:ph type="title"/>
          </p:nvPr>
        </p:nvSpPr>
        <p:spPr>
          <a:xfrm>
            <a:off x="4339754" y="1205695"/>
            <a:ext cx="3827400" cy="1915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dirty="0">
                <a:solidFill>
                  <a:schemeClr val="bg1"/>
                </a:solidFill>
              </a:rPr>
              <a:t>Mental and Behavioral Health Career Pathways</a:t>
            </a:r>
            <a:endParaRPr sz="3600" dirty="0">
              <a:solidFill>
                <a:schemeClr val="bg1"/>
              </a:solidFill>
            </a:endParaRPr>
          </a:p>
        </p:txBody>
      </p:sp>
      <p:sp>
        <p:nvSpPr>
          <p:cNvPr id="1365" name="Google Shape;1963;p62">
            <a:extLst>
              <a:ext uri="{FF2B5EF4-FFF2-40B4-BE49-F238E27FC236}">
                <a16:creationId xmlns:a16="http://schemas.microsoft.com/office/drawing/2014/main" id="{766B8F0C-D913-57BC-4141-C19089A5DE11}"/>
              </a:ext>
              <a:ext uri="{C183D7F6-B498-43B3-948B-1728B52AA6E4}">
                <adec:decorative xmlns:adec="http://schemas.microsoft.com/office/drawing/2017/decorative" val="1"/>
              </a:ext>
            </a:extLst>
          </p:cNvPr>
          <p:cNvSpPr/>
          <p:nvPr/>
        </p:nvSpPr>
        <p:spPr>
          <a:xfrm flipH="1">
            <a:off x="3137998" y="2473648"/>
            <a:ext cx="1537567" cy="1659254"/>
          </a:xfrm>
          <a:custGeom>
            <a:avLst/>
            <a:gdLst/>
            <a:ahLst/>
            <a:cxnLst/>
            <a:rect l="l" t="t" r="r" b="b"/>
            <a:pathLst>
              <a:path w="25944" h="30893" extrusionOk="0">
                <a:moveTo>
                  <a:pt x="4733" y="1"/>
                </a:moveTo>
                <a:lnTo>
                  <a:pt x="4569" y="273"/>
                </a:lnTo>
                <a:lnTo>
                  <a:pt x="4406" y="762"/>
                </a:lnTo>
                <a:lnTo>
                  <a:pt x="4189" y="1850"/>
                </a:lnTo>
                <a:lnTo>
                  <a:pt x="4080" y="2829"/>
                </a:lnTo>
                <a:lnTo>
                  <a:pt x="4080" y="3699"/>
                </a:lnTo>
                <a:lnTo>
                  <a:pt x="4080" y="4406"/>
                </a:lnTo>
                <a:lnTo>
                  <a:pt x="4134" y="4950"/>
                </a:lnTo>
                <a:lnTo>
                  <a:pt x="4162" y="5167"/>
                </a:lnTo>
                <a:lnTo>
                  <a:pt x="4080" y="4624"/>
                </a:lnTo>
                <a:lnTo>
                  <a:pt x="3917" y="3536"/>
                </a:lnTo>
                <a:lnTo>
                  <a:pt x="3699" y="2503"/>
                </a:lnTo>
                <a:lnTo>
                  <a:pt x="3427" y="1469"/>
                </a:lnTo>
                <a:lnTo>
                  <a:pt x="3210" y="925"/>
                </a:lnTo>
                <a:lnTo>
                  <a:pt x="3047" y="653"/>
                </a:lnTo>
                <a:lnTo>
                  <a:pt x="2883" y="436"/>
                </a:lnTo>
                <a:lnTo>
                  <a:pt x="2720" y="327"/>
                </a:lnTo>
                <a:lnTo>
                  <a:pt x="2557" y="327"/>
                </a:lnTo>
                <a:lnTo>
                  <a:pt x="2340" y="490"/>
                </a:lnTo>
                <a:lnTo>
                  <a:pt x="2122" y="817"/>
                </a:lnTo>
                <a:lnTo>
                  <a:pt x="2068" y="1034"/>
                </a:lnTo>
                <a:lnTo>
                  <a:pt x="2013" y="1306"/>
                </a:lnTo>
                <a:lnTo>
                  <a:pt x="1959" y="1850"/>
                </a:lnTo>
                <a:lnTo>
                  <a:pt x="1959" y="2503"/>
                </a:lnTo>
                <a:lnTo>
                  <a:pt x="2013" y="3210"/>
                </a:lnTo>
                <a:lnTo>
                  <a:pt x="2231" y="4569"/>
                </a:lnTo>
                <a:lnTo>
                  <a:pt x="2394" y="5657"/>
                </a:lnTo>
                <a:lnTo>
                  <a:pt x="2394" y="5657"/>
                </a:lnTo>
                <a:lnTo>
                  <a:pt x="1959" y="2938"/>
                </a:lnTo>
                <a:lnTo>
                  <a:pt x="1904" y="2448"/>
                </a:lnTo>
                <a:lnTo>
                  <a:pt x="1741" y="2013"/>
                </a:lnTo>
                <a:lnTo>
                  <a:pt x="1578" y="1796"/>
                </a:lnTo>
                <a:lnTo>
                  <a:pt x="1415" y="1632"/>
                </a:lnTo>
                <a:lnTo>
                  <a:pt x="1197" y="1524"/>
                </a:lnTo>
                <a:lnTo>
                  <a:pt x="980" y="1469"/>
                </a:lnTo>
                <a:lnTo>
                  <a:pt x="708" y="1524"/>
                </a:lnTo>
                <a:lnTo>
                  <a:pt x="436" y="1687"/>
                </a:lnTo>
                <a:lnTo>
                  <a:pt x="218" y="1904"/>
                </a:lnTo>
                <a:lnTo>
                  <a:pt x="110" y="2176"/>
                </a:lnTo>
                <a:lnTo>
                  <a:pt x="1" y="2503"/>
                </a:lnTo>
                <a:lnTo>
                  <a:pt x="1" y="2883"/>
                </a:lnTo>
                <a:lnTo>
                  <a:pt x="55" y="3753"/>
                </a:lnTo>
                <a:lnTo>
                  <a:pt x="164" y="4624"/>
                </a:lnTo>
                <a:lnTo>
                  <a:pt x="273" y="5385"/>
                </a:lnTo>
                <a:lnTo>
                  <a:pt x="436" y="7071"/>
                </a:lnTo>
                <a:lnTo>
                  <a:pt x="654" y="8811"/>
                </a:lnTo>
                <a:lnTo>
                  <a:pt x="762" y="9954"/>
                </a:lnTo>
                <a:lnTo>
                  <a:pt x="871" y="11041"/>
                </a:lnTo>
                <a:lnTo>
                  <a:pt x="871" y="12183"/>
                </a:lnTo>
                <a:lnTo>
                  <a:pt x="980" y="13326"/>
                </a:lnTo>
                <a:lnTo>
                  <a:pt x="1469" y="16262"/>
                </a:lnTo>
                <a:lnTo>
                  <a:pt x="2013" y="19145"/>
                </a:lnTo>
                <a:lnTo>
                  <a:pt x="2720" y="22027"/>
                </a:lnTo>
                <a:lnTo>
                  <a:pt x="3536" y="24856"/>
                </a:lnTo>
                <a:lnTo>
                  <a:pt x="3808" y="25671"/>
                </a:lnTo>
                <a:lnTo>
                  <a:pt x="4080" y="26487"/>
                </a:lnTo>
                <a:lnTo>
                  <a:pt x="4461" y="27249"/>
                </a:lnTo>
                <a:lnTo>
                  <a:pt x="4841" y="28010"/>
                </a:lnTo>
                <a:lnTo>
                  <a:pt x="5276" y="28717"/>
                </a:lnTo>
                <a:lnTo>
                  <a:pt x="5820" y="29370"/>
                </a:lnTo>
                <a:lnTo>
                  <a:pt x="6419" y="29914"/>
                </a:lnTo>
                <a:lnTo>
                  <a:pt x="6745" y="30185"/>
                </a:lnTo>
                <a:lnTo>
                  <a:pt x="7071" y="30403"/>
                </a:lnTo>
                <a:lnTo>
                  <a:pt x="7615" y="30621"/>
                </a:lnTo>
                <a:lnTo>
                  <a:pt x="8213" y="30784"/>
                </a:lnTo>
                <a:lnTo>
                  <a:pt x="8812" y="30893"/>
                </a:lnTo>
                <a:lnTo>
                  <a:pt x="9464" y="30893"/>
                </a:lnTo>
                <a:lnTo>
                  <a:pt x="10171" y="30838"/>
                </a:lnTo>
                <a:lnTo>
                  <a:pt x="10878" y="30729"/>
                </a:lnTo>
                <a:lnTo>
                  <a:pt x="11585" y="30566"/>
                </a:lnTo>
                <a:lnTo>
                  <a:pt x="12292" y="30349"/>
                </a:lnTo>
                <a:lnTo>
                  <a:pt x="13652" y="29859"/>
                </a:lnTo>
                <a:lnTo>
                  <a:pt x="15012" y="29315"/>
                </a:lnTo>
                <a:lnTo>
                  <a:pt x="16263" y="28717"/>
                </a:lnTo>
                <a:lnTo>
                  <a:pt x="17350" y="28228"/>
                </a:lnTo>
                <a:lnTo>
                  <a:pt x="18547" y="27575"/>
                </a:lnTo>
                <a:lnTo>
                  <a:pt x="19743" y="26868"/>
                </a:lnTo>
                <a:lnTo>
                  <a:pt x="20940" y="26161"/>
                </a:lnTo>
                <a:lnTo>
                  <a:pt x="22082" y="25345"/>
                </a:lnTo>
                <a:lnTo>
                  <a:pt x="23007" y="24692"/>
                </a:lnTo>
                <a:lnTo>
                  <a:pt x="24530" y="23496"/>
                </a:lnTo>
                <a:lnTo>
                  <a:pt x="25128" y="23006"/>
                </a:lnTo>
                <a:lnTo>
                  <a:pt x="25563" y="22571"/>
                </a:lnTo>
                <a:lnTo>
                  <a:pt x="25889" y="22191"/>
                </a:lnTo>
                <a:lnTo>
                  <a:pt x="25944" y="22082"/>
                </a:lnTo>
                <a:lnTo>
                  <a:pt x="25944" y="21973"/>
                </a:lnTo>
                <a:lnTo>
                  <a:pt x="22463" y="14033"/>
                </a:lnTo>
                <a:lnTo>
                  <a:pt x="21375" y="15012"/>
                </a:lnTo>
                <a:lnTo>
                  <a:pt x="20233" y="15936"/>
                </a:lnTo>
                <a:lnTo>
                  <a:pt x="19091" y="16861"/>
                </a:lnTo>
                <a:lnTo>
                  <a:pt x="17949" y="17731"/>
                </a:lnTo>
                <a:lnTo>
                  <a:pt x="16752" y="18601"/>
                </a:lnTo>
                <a:lnTo>
                  <a:pt x="15501" y="19362"/>
                </a:lnTo>
                <a:lnTo>
                  <a:pt x="14250" y="20124"/>
                </a:lnTo>
                <a:lnTo>
                  <a:pt x="12999" y="20885"/>
                </a:lnTo>
                <a:lnTo>
                  <a:pt x="12456" y="21157"/>
                </a:lnTo>
                <a:lnTo>
                  <a:pt x="11912" y="21320"/>
                </a:lnTo>
                <a:lnTo>
                  <a:pt x="11640" y="21375"/>
                </a:lnTo>
                <a:lnTo>
                  <a:pt x="11368" y="21375"/>
                </a:lnTo>
                <a:lnTo>
                  <a:pt x="11096" y="21320"/>
                </a:lnTo>
                <a:lnTo>
                  <a:pt x="10824" y="21212"/>
                </a:lnTo>
                <a:lnTo>
                  <a:pt x="10606" y="21103"/>
                </a:lnTo>
                <a:lnTo>
                  <a:pt x="10443" y="20940"/>
                </a:lnTo>
                <a:lnTo>
                  <a:pt x="10226" y="20559"/>
                </a:lnTo>
                <a:lnTo>
                  <a:pt x="10063" y="20178"/>
                </a:lnTo>
                <a:lnTo>
                  <a:pt x="9899" y="19743"/>
                </a:lnTo>
                <a:lnTo>
                  <a:pt x="9464" y="17785"/>
                </a:lnTo>
                <a:lnTo>
                  <a:pt x="9029" y="15827"/>
                </a:lnTo>
                <a:lnTo>
                  <a:pt x="8703" y="13815"/>
                </a:lnTo>
                <a:lnTo>
                  <a:pt x="8485" y="11857"/>
                </a:lnTo>
                <a:lnTo>
                  <a:pt x="8322" y="10117"/>
                </a:lnTo>
                <a:lnTo>
                  <a:pt x="8213" y="8376"/>
                </a:lnTo>
                <a:lnTo>
                  <a:pt x="8159" y="6636"/>
                </a:lnTo>
                <a:lnTo>
                  <a:pt x="7996" y="4896"/>
                </a:lnTo>
                <a:lnTo>
                  <a:pt x="7778" y="2992"/>
                </a:lnTo>
                <a:lnTo>
                  <a:pt x="7724" y="2176"/>
                </a:lnTo>
                <a:lnTo>
                  <a:pt x="7615" y="1469"/>
                </a:lnTo>
                <a:lnTo>
                  <a:pt x="7506" y="871"/>
                </a:lnTo>
                <a:lnTo>
                  <a:pt x="7398" y="599"/>
                </a:lnTo>
                <a:lnTo>
                  <a:pt x="7289" y="381"/>
                </a:lnTo>
                <a:lnTo>
                  <a:pt x="7180" y="273"/>
                </a:lnTo>
                <a:lnTo>
                  <a:pt x="7017" y="110"/>
                </a:lnTo>
                <a:lnTo>
                  <a:pt x="6799" y="55"/>
                </a:lnTo>
                <a:lnTo>
                  <a:pt x="6582" y="55"/>
                </a:lnTo>
                <a:lnTo>
                  <a:pt x="6364" y="110"/>
                </a:lnTo>
                <a:lnTo>
                  <a:pt x="6201" y="273"/>
                </a:lnTo>
                <a:lnTo>
                  <a:pt x="6092" y="545"/>
                </a:lnTo>
                <a:lnTo>
                  <a:pt x="6038" y="925"/>
                </a:lnTo>
                <a:lnTo>
                  <a:pt x="5984" y="1306"/>
                </a:lnTo>
                <a:lnTo>
                  <a:pt x="5929" y="1741"/>
                </a:lnTo>
                <a:lnTo>
                  <a:pt x="5984" y="2720"/>
                </a:lnTo>
                <a:lnTo>
                  <a:pt x="6092" y="3645"/>
                </a:lnTo>
                <a:lnTo>
                  <a:pt x="6201" y="4460"/>
                </a:lnTo>
                <a:lnTo>
                  <a:pt x="6310" y="5276"/>
                </a:lnTo>
                <a:lnTo>
                  <a:pt x="6310" y="5276"/>
                </a:lnTo>
                <a:lnTo>
                  <a:pt x="6147" y="4134"/>
                </a:lnTo>
                <a:lnTo>
                  <a:pt x="5929" y="2992"/>
                </a:lnTo>
                <a:lnTo>
                  <a:pt x="5657" y="1850"/>
                </a:lnTo>
                <a:lnTo>
                  <a:pt x="5331" y="762"/>
                </a:lnTo>
                <a:lnTo>
                  <a:pt x="5168" y="381"/>
                </a:lnTo>
                <a:lnTo>
                  <a:pt x="5005" y="110"/>
                </a:lnTo>
                <a:lnTo>
                  <a:pt x="48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964;p62">
            <a:extLst>
              <a:ext uri="{FF2B5EF4-FFF2-40B4-BE49-F238E27FC236}">
                <a16:creationId xmlns:a16="http://schemas.microsoft.com/office/drawing/2014/main" id="{7F41A51B-3AE1-ABED-F7F2-D9D98E6570D6}"/>
              </a:ext>
              <a:ext uri="{C183D7F6-B498-43B3-948B-1728B52AA6E4}">
                <adec:decorative xmlns:adec="http://schemas.microsoft.com/office/drawing/2017/decorative" val="1"/>
              </a:ext>
            </a:extLst>
          </p:cNvPr>
          <p:cNvSpPr/>
          <p:nvPr/>
        </p:nvSpPr>
        <p:spPr>
          <a:xfrm flipH="1">
            <a:off x="3121877" y="2459038"/>
            <a:ext cx="1569749" cy="1688469"/>
          </a:xfrm>
          <a:custGeom>
            <a:avLst/>
            <a:gdLst/>
            <a:ahLst/>
            <a:cxnLst/>
            <a:rect l="l" t="t" r="r" b="b"/>
            <a:pathLst>
              <a:path w="26487" h="31437" extrusionOk="0">
                <a:moveTo>
                  <a:pt x="5091" y="588"/>
                </a:moveTo>
                <a:lnTo>
                  <a:pt x="5221" y="762"/>
                </a:lnTo>
                <a:lnTo>
                  <a:pt x="5384" y="1197"/>
                </a:lnTo>
                <a:lnTo>
                  <a:pt x="5547" y="1687"/>
                </a:lnTo>
                <a:lnTo>
                  <a:pt x="5819" y="2883"/>
                </a:lnTo>
                <a:lnTo>
                  <a:pt x="6091" y="4080"/>
                </a:lnTo>
                <a:lnTo>
                  <a:pt x="6363" y="5657"/>
                </a:lnTo>
                <a:lnTo>
                  <a:pt x="6363" y="5766"/>
                </a:lnTo>
                <a:lnTo>
                  <a:pt x="6472" y="5820"/>
                </a:lnTo>
                <a:lnTo>
                  <a:pt x="6635" y="5820"/>
                </a:lnTo>
                <a:lnTo>
                  <a:pt x="6744" y="5766"/>
                </a:lnTo>
                <a:lnTo>
                  <a:pt x="6798" y="5711"/>
                </a:lnTo>
                <a:lnTo>
                  <a:pt x="6853" y="5603"/>
                </a:lnTo>
                <a:lnTo>
                  <a:pt x="6853" y="5494"/>
                </a:lnTo>
                <a:lnTo>
                  <a:pt x="6635" y="3971"/>
                </a:lnTo>
                <a:lnTo>
                  <a:pt x="6472" y="2666"/>
                </a:lnTo>
                <a:lnTo>
                  <a:pt x="6472" y="1959"/>
                </a:lnTo>
                <a:lnTo>
                  <a:pt x="6526" y="1306"/>
                </a:lnTo>
                <a:lnTo>
                  <a:pt x="6635" y="925"/>
                </a:lnTo>
                <a:lnTo>
                  <a:pt x="6690" y="762"/>
                </a:lnTo>
                <a:lnTo>
                  <a:pt x="6798" y="653"/>
                </a:lnTo>
                <a:lnTo>
                  <a:pt x="6853" y="599"/>
                </a:lnTo>
                <a:lnTo>
                  <a:pt x="6907" y="599"/>
                </a:lnTo>
                <a:lnTo>
                  <a:pt x="7125" y="653"/>
                </a:lnTo>
                <a:lnTo>
                  <a:pt x="7288" y="762"/>
                </a:lnTo>
                <a:lnTo>
                  <a:pt x="7397" y="925"/>
                </a:lnTo>
                <a:lnTo>
                  <a:pt x="7560" y="1306"/>
                </a:lnTo>
                <a:lnTo>
                  <a:pt x="7669" y="1687"/>
                </a:lnTo>
                <a:lnTo>
                  <a:pt x="7723" y="2557"/>
                </a:lnTo>
                <a:lnTo>
                  <a:pt x="7941" y="4787"/>
                </a:lnTo>
                <a:lnTo>
                  <a:pt x="8049" y="6201"/>
                </a:lnTo>
                <a:lnTo>
                  <a:pt x="8158" y="7561"/>
                </a:lnTo>
                <a:lnTo>
                  <a:pt x="8321" y="10334"/>
                </a:lnTo>
                <a:lnTo>
                  <a:pt x="8430" y="11694"/>
                </a:lnTo>
                <a:lnTo>
                  <a:pt x="8539" y="12999"/>
                </a:lnTo>
                <a:lnTo>
                  <a:pt x="8756" y="14305"/>
                </a:lnTo>
                <a:lnTo>
                  <a:pt x="8974" y="15610"/>
                </a:lnTo>
                <a:lnTo>
                  <a:pt x="9191" y="16915"/>
                </a:lnTo>
                <a:lnTo>
                  <a:pt x="9463" y="18275"/>
                </a:lnTo>
                <a:lnTo>
                  <a:pt x="9735" y="19471"/>
                </a:lnTo>
                <a:lnTo>
                  <a:pt x="9898" y="20015"/>
                </a:lnTo>
                <a:lnTo>
                  <a:pt x="10116" y="20613"/>
                </a:lnTo>
                <a:lnTo>
                  <a:pt x="10334" y="21049"/>
                </a:lnTo>
                <a:lnTo>
                  <a:pt x="10605" y="21429"/>
                </a:lnTo>
                <a:lnTo>
                  <a:pt x="10769" y="21592"/>
                </a:lnTo>
                <a:lnTo>
                  <a:pt x="10986" y="21756"/>
                </a:lnTo>
                <a:lnTo>
                  <a:pt x="11204" y="21864"/>
                </a:lnTo>
                <a:lnTo>
                  <a:pt x="11421" y="21919"/>
                </a:lnTo>
                <a:lnTo>
                  <a:pt x="12020" y="21919"/>
                </a:lnTo>
                <a:lnTo>
                  <a:pt x="12563" y="21756"/>
                </a:lnTo>
                <a:lnTo>
                  <a:pt x="13107" y="21538"/>
                </a:lnTo>
                <a:lnTo>
                  <a:pt x="13597" y="21266"/>
                </a:lnTo>
                <a:lnTo>
                  <a:pt x="14848" y="20559"/>
                </a:lnTo>
                <a:lnTo>
                  <a:pt x="16099" y="19798"/>
                </a:lnTo>
                <a:lnTo>
                  <a:pt x="17295" y="18982"/>
                </a:lnTo>
                <a:lnTo>
                  <a:pt x="18492" y="18166"/>
                </a:lnTo>
                <a:lnTo>
                  <a:pt x="19634" y="17296"/>
                </a:lnTo>
                <a:lnTo>
                  <a:pt x="20776" y="16371"/>
                </a:lnTo>
                <a:lnTo>
                  <a:pt x="21864" y="15447"/>
                </a:lnTo>
                <a:lnTo>
                  <a:pt x="22651" y="14777"/>
                </a:lnTo>
                <a:lnTo>
                  <a:pt x="22651" y="14777"/>
                </a:lnTo>
                <a:lnTo>
                  <a:pt x="24746" y="19580"/>
                </a:lnTo>
                <a:lnTo>
                  <a:pt x="25834" y="22082"/>
                </a:lnTo>
                <a:lnTo>
                  <a:pt x="25943" y="22245"/>
                </a:lnTo>
                <a:lnTo>
                  <a:pt x="25943" y="22299"/>
                </a:lnTo>
                <a:lnTo>
                  <a:pt x="25888" y="22408"/>
                </a:lnTo>
                <a:lnTo>
                  <a:pt x="25562" y="22680"/>
                </a:lnTo>
                <a:lnTo>
                  <a:pt x="25127" y="23170"/>
                </a:lnTo>
                <a:lnTo>
                  <a:pt x="24707" y="23496"/>
                </a:lnTo>
                <a:lnTo>
                  <a:pt x="24692" y="23496"/>
                </a:lnTo>
                <a:lnTo>
                  <a:pt x="24637" y="23550"/>
                </a:lnTo>
                <a:lnTo>
                  <a:pt x="22679" y="25073"/>
                </a:lnTo>
                <a:lnTo>
                  <a:pt x="21700" y="25780"/>
                </a:lnTo>
                <a:lnTo>
                  <a:pt x="20667" y="26433"/>
                </a:lnTo>
                <a:lnTo>
                  <a:pt x="19579" y="27085"/>
                </a:lnTo>
                <a:lnTo>
                  <a:pt x="18492" y="27738"/>
                </a:lnTo>
                <a:lnTo>
                  <a:pt x="17349" y="28336"/>
                </a:lnTo>
                <a:lnTo>
                  <a:pt x="16207" y="28880"/>
                </a:lnTo>
                <a:lnTo>
                  <a:pt x="15174" y="29370"/>
                </a:lnTo>
                <a:lnTo>
                  <a:pt x="14141" y="29805"/>
                </a:lnTo>
                <a:lnTo>
                  <a:pt x="13053" y="30186"/>
                </a:lnTo>
                <a:lnTo>
                  <a:pt x="11965" y="30512"/>
                </a:lnTo>
                <a:lnTo>
                  <a:pt x="10986" y="30729"/>
                </a:lnTo>
                <a:lnTo>
                  <a:pt x="10442" y="30838"/>
                </a:lnTo>
                <a:lnTo>
                  <a:pt x="9898" y="30893"/>
                </a:lnTo>
                <a:lnTo>
                  <a:pt x="9409" y="30893"/>
                </a:lnTo>
                <a:lnTo>
                  <a:pt x="8865" y="30838"/>
                </a:lnTo>
                <a:lnTo>
                  <a:pt x="8376" y="30784"/>
                </a:lnTo>
                <a:lnTo>
                  <a:pt x="7886" y="30621"/>
                </a:lnTo>
                <a:lnTo>
                  <a:pt x="7342" y="30349"/>
                </a:lnTo>
                <a:lnTo>
                  <a:pt x="6907" y="30022"/>
                </a:lnTo>
                <a:lnTo>
                  <a:pt x="6472" y="29642"/>
                </a:lnTo>
                <a:lnTo>
                  <a:pt x="6091" y="29261"/>
                </a:lnTo>
                <a:lnTo>
                  <a:pt x="5711" y="28771"/>
                </a:lnTo>
                <a:lnTo>
                  <a:pt x="5384" y="28282"/>
                </a:lnTo>
                <a:lnTo>
                  <a:pt x="5112" y="27793"/>
                </a:lnTo>
                <a:lnTo>
                  <a:pt x="4895" y="27249"/>
                </a:lnTo>
                <a:lnTo>
                  <a:pt x="4351" y="25998"/>
                </a:lnTo>
                <a:lnTo>
                  <a:pt x="3916" y="24692"/>
                </a:lnTo>
                <a:lnTo>
                  <a:pt x="3535" y="23333"/>
                </a:lnTo>
                <a:lnTo>
                  <a:pt x="3154" y="21973"/>
                </a:lnTo>
                <a:lnTo>
                  <a:pt x="2828" y="20505"/>
                </a:lnTo>
                <a:lnTo>
                  <a:pt x="2447" y="18982"/>
                </a:lnTo>
                <a:lnTo>
                  <a:pt x="2175" y="17459"/>
                </a:lnTo>
                <a:lnTo>
                  <a:pt x="1904" y="15936"/>
                </a:lnTo>
                <a:lnTo>
                  <a:pt x="1632" y="14413"/>
                </a:lnTo>
                <a:lnTo>
                  <a:pt x="1468" y="12836"/>
                </a:lnTo>
                <a:lnTo>
                  <a:pt x="1360" y="11368"/>
                </a:lnTo>
                <a:lnTo>
                  <a:pt x="1305" y="9899"/>
                </a:lnTo>
                <a:lnTo>
                  <a:pt x="1088" y="8159"/>
                </a:lnTo>
                <a:lnTo>
                  <a:pt x="870" y="6418"/>
                </a:lnTo>
                <a:lnTo>
                  <a:pt x="707" y="4950"/>
                </a:lnTo>
                <a:lnTo>
                  <a:pt x="598" y="4297"/>
                </a:lnTo>
                <a:lnTo>
                  <a:pt x="544" y="3645"/>
                </a:lnTo>
                <a:lnTo>
                  <a:pt x="544" y="2992"/>
                </a:lnTo>
                <a:lnTo>
                  <a:pt x="544" y="2720"/>
                </a:lnTo>
                <a:lnTo>
                  <a:pt x="653" y="2394"/>
                </a:lnTo>
                <a:lnTo>
                  <a:pt x="816" y="2231"/>
                </a:lnTo>
                <a:lnTo>
                  <a:pt x="979" y="2122"/>
                </a:lnTo>
                <a:lnTo>
                  <a:pt x="1142" y="2068"/>
                </a:lnTo>
                <a:lnTo>
                  <a:pt x="1305" y="2068"/>
                </a:lnTo>
                <a:lnTo>
                  <a:pt x="1468" y="2122"/>
                </a:lnTo>
                <a:lnTo>
                  <a:pt x="1577" y="2231"/>
                </a:lnTo>
                <a:lnTo>
                  <a:pt x="1740" y="2394"/>
                </a:lnTo>
                <a:lnTo>
                  <a:pt x="1849" y="2557"/>
                </a:lnTo>
                <a:lnTo>
                  <a:pt x="1958" y="2938"/>
                </a:lnTo>
                <a:lnTo>
                  <a:pt x="2012" y="3482"/>
                </a:lnTo>
                <a:lnTo>
                  <a:pt x="2067" y="3781"/>
                </a:lnTo>
                <a:lnTo>
                  <a:pt x="2067" y="3781"/>
                </a:lnTo>
                <a:lnTo>
                  <a:pt x="2121" y="4189"/>
                </a:lnTo>
                <a:lnTo>
                  <a:pt x="2280" y="5063"/>
                </a:lnTo>
                <a:lnTo>
                  <a:pt x="2280" y="5063"/>
                </a:lnTo>
                <a:lnTo>
                  <a:pt x="2393" y="5929"/>
                </a:lnTo>
                <a:lnTo>
                  <a:pt x="2436" y="5920"/>
                </a:lnTo>
                <a:lnTo>
                  <a:pt x="2436" y="5920"/>
                </a:lnTo>
                <a:lnTo>
                  <a:pt x="2447" y="5983"/>
                </a:lnTo>
                <a:lnTo>
                  <a:pt x="2447" y="6092"/>
                </a:lnTo>
                <a:lnTo>
                  <a:pt x="2556" y="6147"/>
                </a:lnTo>
                <a:lnTo>
                  <a:pt x="2719" y="6147"/>
                </a:lnTo>
                <a:lnTo>
                  <a:pt x="2883" y="6092"/>
                </a:lnTo>
                <a:lnTo>
                  <a:pt x="2937" y="5983"/>
                </a:lnTo>
                <a:lnTo>
                  <a:pt x="2937" y="5929"/>
                </a:lnTo>
                <a:lnTo>
                  <a:pt x="2922" y="5823"/>
                </a:lnTo>
                <a:lnTo>
                  <a:pt x="2922" y="5823"/>
                </a:lnTo>
                <a:lnTo>
                  <a:pt x="2937" y="5820"/>
                </a:lnTo>
                <a:lnTo>
                  <a:pt x="2801" y="4977"/>
                </a:lnTo>
                <a:lnTo>
                  <a:pt x="2801" y="4977"/>
                </a:lnTo>
                <a:lnTo>
                  <a:pt x="2774" y="4787"/>
                </a:lnTo>
                <a:lnTo>
                  <a:pt x="2611" y="3699"/>
                </a:lnTo>
                <a:lnTo>
                  <a:pt x="2600" y="3645"/>
                </a:lnTo>
                <a:lnTo>
                  <a:pt x="2600" y="3645"/>
                </a:lnTo>
                <a:lnTo>
                  <a:pt x="2556" y="3318"/>
                </a:lnTo>
                <a:lnTo>
                  <a:pt x="2502" y="2938"/>
                </a:lnTo>
                <a:lnTo>
                  <a:pt x="2473" y="2836"/>
                </a:lnTo>
                <a:lnTo>
                  <a:pt x="2473" y="2836"/>
                </a:lnTo>
                <a:lnTo>
                  <a:pt x="2447" y="2557"/>
                </a:lnTo>
                <a:lnTo>
                  <a:pt x="2447" y="1959"/>
                </a:lnTo>
                <a:lnTo>
                  <a:pt x="2502" y="1632"/>
                </a:lnTo>
                <a:lnTo>
                  <a:pt x="2611" y="1360"/>
                </a:lnTo>
                <a:lnTo>
                  <a:pt x="2719" y="1089"/>
                </a:lnTo>
                <a:lnTo>
                  <a:pt x="2774" y="925"/>
                </a:lnTo>
                <a:lnTo>
                  <a:pt x="2883" y="871"/>
                </a:lnTo>
                <a:lnTo>
                  <a:pt x="2991" y="925"/>
                </a:lnTo>
                <a:lnTo>
                  <a:pt x="3046" y="980"/>
                </a:lnTo>
                <a:lnTo>
                  <a:pt x="3154" y="1143"/>
                </a:lnTo>
                <a:lnTo>
                  <a:pt x="3318" y="1469"/>
                </a:lnTo>
                <a:lnTo>
                  <a:pt x="3426" y="1796"/>
                </a:lnTo>
                <a:lnTo>
                  <a:pt x="3590" y="2448"/>
                </a:lnTo>
                <a:lnTo>
                  <a:pt x="3807" y="3318"/>
                </a:lnTo>
                <a:lnTo>
                  <a:pt x="3970" y="4189"/>
                </a:lnTo>
                <a:lnTo>
                  <a:pt x="4029" y="4577"/>
                </a:lnTo>
                <a:lnTo>
                  <a:pt x="4029" y="4577"/>
                </a:lnTo>
                <a:lnTo>
                  <a:pt x="4079" y="5276"/>
                </a:lnTo>
                <a:lnTo>
                  <a:pt x="4242" y="6038"/>
                </a:lnTo>
                <a:lnTo>
                  <a:pt x="4297" y="6092"/>
                </a:lnTo>
                <a:lnTo>
                  <a:pt x="4351" y="6201"/>
                </a:lnTo>
                <a:lnTo>
                  <a:pt x="4677" y="6201"/>
                </a:lnTo>
                <a:lnTo>
                  <a:pt x="4732" y="6147"/>
                </a:lnTo>
                <a:lnTo>
                  <a:pt x="4786" y="6038"/>
                </a:lnTo>
                <a:lnTo>
                  <a:pt x="4786" y="5983"/>
                </a:lnTo>
                <a:lnTo>
                  <a:pt x="4772" y="5877"/>
                </a:lnTo>
                <a:lnTo>
                  <a:pt x="4772" y="5877"/>
                </a:lnTo>
                <a:lnTo>
                  <a:pt x="4786" y="5875"/>
                </a:lnTo>
                <a:lnTo>
                  <a:pt x="4750" y="5711"/>
                </a:lnTo>
                <a:lnTo>
                  <a:pt x="4750" y="5711"/>
                </a:lnTo>
                <a:lnTo>
                  <a:pt x="4623" y="4760"/>
                </a:lnTo>
                <a:lnTo>
                  <a:pt x="4623" y="4760"/>
                </a:lnTo>
                <a:lnTo>
                  <a:pt x="4623" y="3808"/>
                </a:lnTo>
                <a:lnTo>
                  <a:pt x="4623" y="3155"/>
                </a:lnTo>
                <a:lnTo>
                  <a:pt x="4677" y="2503"/>
                </a:lnTo>
                <a:lnTo>
                  <a:pt x="4949" y="1197"/>
                </a:lnTo>
                <a:lnTo>
                  <a:pt x="5004" y="925"/>
                </a:lnTo>
                <a:lnTo>
                  <a:pt x="5058" y="653"/>
                </a:lnTo>
                <a:lnTo>
                  <a:pt x="5091" y="588"/>
                </a:lnTo>
                <a:close/>
                <a:moveTo>
                  <a:pt x="5058" y="1"/>
                </a:moveTo>
                <a:lnTo>
                  <a:pt x="4840" y="55"/>
                </a:lnTo>
                <a:lnTo>
                  <a:pt x="4732" y="218"/>
                </a:lnTo>
                <a:lnTo>
                  <a:pt x="4623" y="382"/>
                </a:lnTo>
                <a:lnTo>
                  <a:pt x="4514" y="545"/>
                </a:lnTo>
                <a:lnTo>
                  <a:pt x="4351" y="1143"/>
                </a:lnTo>
                <a:lnTo>
                  <a:pt x="4242" y="1741"/>
                </a:lnTo>
                <a:lnTo>
                  <a:pt x="4175" y="2483"/>
                </a:lnTo>
                <a:lnTo>
                  <a:pt x="4175" y="2483"/>
                </a:lnTo>
                <a:lnTo>
                  <a:pt x="4079" y="2068"/>
                </a:lnTo>
                <a:lnTo>
                  <a:pt x="3807" y="1360"/>
                </a:lnTo>
                <a:lnTo>
                  <a:pt x="3590" y="925"/>
                </a:lnTo>
                <a:lnTo>
                  <a:pt x="3481" y="708"/>
                </a:lnTo>
                <a:lnTo>
                  <a:pt x="3318" y="490"/>
                </a:lnTo>
                <a:lnTo>
                  <a:pt x="3100" y="382"/>
                </a:lnTo>
                <a:lnTo>
                  <a:pt x="2883" y="327"/>
                </a:lnTo>
                <a:lnTo>
                  <a:pt x="2665" y="382"/>
                </a:lnTo>
                <a:lnTo>
                  <a:pt x="2502" y="545"/>
                </a:lnTo>
                <a:lnTo>
                  <a:pt x="2339" y="708"/>
                </a:lnTo>
                <a:lnTo>
                  <a:pt x="2230" y="871"/>
                </a:lnTo>
                <a:lnTo>
                  <a:pt x="2067" y="1306"/>
                </a:lnTo>
                <a:lnTo>
                  <a:pt x="1967" y="1807"/>
                </a:lnTo>
                <a:lnTo>
                  <a:pt x="1967" y="1807"/>
                </a:lnTo>
                <a:lnTo>
                  <a:pt x="1958" y="1796"/>
                </a:lnTo>
                <a:lnTo>
                  <a:pt x="1740" y="1632"/>
                </a:lnTo>
                <a:lnTo>
                  <a:pt x="1468" y="1524"/>
                </a:lnTo>
                <a:lnTo>
                  <a:pt x="1197" y="1469"/>
                </a:lnTo>
                <a:lnTo>
                  <a:pt x="925" y="1524"/>
                </a:lnTo>
                <a:lnTo>
                  <a:pt x="653" y="1632"/>
                </a:lnTo>
                <a:lnTo>
                  <a:pt x="435" y="1850"/>
                </a:lnTo>
                <a:lnTo>
                  <a:pt x="272" y="2068"/>
                </a:lnTo>
                <a:lnTo>
                  <a:pt x="109" y="2339"/>
                </a:lnTo>
                <a:lnTo>
                  <a:pt x="54" y="2611"/>
                </a:lnTo>
                <a:lnTo>
                  <a:pt x="0" y="3210"/>
                </a:lnTo>
                <a:lnTo>
                  <a:pt x="0" y="3754"/>
                </a:lnTo>
                <a:lnTo>
                  <a:pt x="163" y="5113"/>
                </a:lnTo>
                <a:lnTo>
                  <a:pt x="326" y="6473"/>
                </a:lnTo>
                <a:lnTo>
                  <a:pt x="544" y="8213"/>
                </a:lnTo>
                <a:lnTo>
                  <a:pt x="761" y="9899"/>
                </a:lnTo>
                <a:lnTo>
                  <a:pt x="870" y="11476"/>
                </a:lnTo>
                <a:lnTo>
                  <a:pt x="925" y="13108"/>
                </a:lnTo>
                <a:lnTo>
                  <a:pt x="1142" y="14740"/>
                </a:lnTo>
                <a:lnTo>
                  <a:pt x="1414" y="16371"/>
                </a:lnTo>
                <a:lnTo>
                  <a:pt x="1686" y="18003"/>
                </a:lnTo>
                <a:lnTo>
                  <a:pt x="2067" y="19634"/>
                </a:lnTo>
                <a:lnTo>
                  <a:pt x="2447" y="21212"/>
                </a:lnTo>
                <a:lnTo>
                  <a:pt x="2828" y="22735"/>
                </a:lnTo>
                <a:lnTo>
                  <a:pt x="3263" y="24312"/>
                </a:lnTo>
                <a:lnTo>
                  <a:pt x="3753" y="25835"/>
                </a:lnTo>
                <a:lnTo>
                  <a:pt x="4188" y="27031"/>
                </a:lnTo>
                <a:lnTo>
                  <a:pt x="4460" y="27629"/>
                </a:lnTo>
                <a:lnTo>
                  <a:pt x="4732" y="28173"/>
                </a:lnTo>
                <a:lnTo>
                  <a:pt x="5058" y="28717"/>
                </a:lnTo>
                <a:lnTo>
                  <a:pt x="5384" y="29261"/>
                </a:lnTo>
                <a:lnTo>
                  <a:pt x="5819" y="29750"/>
                </a:lnTo>
                <a:lnTo>
                  <a:pt x="6255" y="30186"/>
                </a:lnTo>
                <a:lnTo>
                  <a:pt x="6690" y="30566"/>
                </a:lnTo>
                <a:lnTo>
                  <a:pt x="7179" y="30838"/>
                </a:lnTo>
                <a:lnTo>
                  <a:pt x="7669" y="31056"/>
                </a:lnTo>
                <a:lnTo>
                  <a:pt x="8158" y="31219"/>
                </a:lnTo>
                <a:lnTo>
                  <a:pt x="8648" y="31328"/>
                </a:lnTo>
                <a:lnTo>
                  <a:pt x="9191" y="31436"/>
                </a:lnTo>
                <a:lnTo>
                  <a:pt x="9735" y="31436"/>
                </a:lnTo>
                <a:lnTo>
                  <a:pt x="10279" y="31382"/>
                </a:lnTo>
                <a:lnTo>
                  <a:pt x="10932" y="31273"/>
                </a:lnTo>
                <a:lnTo>
                  <a:pt x="11476" y="31165"/>
                </a:lnTo>
                <a:lnTo>
                  <a:pt x="12672" y="30893"/>
                </a:lnTo>
                <a:lnTo>
                  <a:pt x="13814" y="30457"/>
                </a:lnTo>
                <a:lnTo>
                  <a:pt x="14956" y="30022"/>
                </a:lnTo>
                <a:lnTo>
                  <a:pt x="16099" y="29533"/>
                </a:lnTo>
                <a:lnTo>
                  <a:pt x="17241" y="28989"/>
                </a:lnTo>
                <a:lnTo>
                  <a:pt x="18328" y="28445"/>
                </a:lnTo>
                <a:lnTo>
                  <a:pt x="19416" y="27847"/>
                </a:lnTo>
                <a:lnTo>
                  <a:pt x="20558" y="27140"/>
                </a:lnTo>
                <a:lnTo>
                  <a:pt x="21700" y="26433"/>
                </a:lnTo>
                <a:lnTo>
                  <a:pt x="22788" y="25617"/>
                </a:lnTo>
                <a:lnTo>
                  <a:pt x="23822" y="24856"/>
                </a:lnTo>
                <a:lnTo>
                  <a:pt x="25018" y="23931"/>
                </a:lnTo>
                <a:lnTo>
                  <a:pt x="25508" y="23496"/>
                </a:lnTo>
                <a:lnTo>
                  <a:pt x="26051" y="23006"/>
                </a:lnTo>
                <a:lnTo>
                  <a:pt x="26269" y="22735"/>
                </a:lnTo>
                <a:lnTo>
                  <a:pt x="26378" y="22571"/>
                </a:lnTo>
                <a:lnTo>
                  <a:pt x="26487" y="22408"/>
                </a:lnTo>
                <a:lnTo>
                  <a:pt x="26487" y="22136"/>
                </a:lnTo>
                <a:lnTo>
                  <a:pt x="26378" y="21864"/>
                </a:lnTo>
                <a:lnTo>
                  <a:pt x="26106" y="21375"/>
                </a:lnTo>
                <a:lnTo>
                  <a:pt x="25508" y="19906"/>
                </a:lnTo>
                <a:lnTo>
                  <a:pt x="22951" y="14196"/>
                </a:lnTo>
                <a:lnTo>
                  <a:pt x="22897" y="14087"/>
                </a:lnTo>
                <a:lnTo>
                  <a:pt x="22788" y="14033"/>
                </a:lnTo>
                <a:lnTo>
                  <a:pt x="22625" y="14087"/>
                </a:lnTo>
                <a:lnTo>
                  <a:pt x="22571" y="14141"/>
                </a:lnTo>
                <a:lnTo>
                  <a:pt x="21592" y="15012"/>
                </a:lnTo>
                <a:lnTo>
                  <a:pt x="20558" y="15882"/>
                </a:lnTo>
                <a:lnTo>
                  <a:pt x="19525" y="16698"/>
                </a:lnTo>
                <a:lnTo>
                  <a:pt x="18492" y="17459"/>
                </a:lnTo>
                <a:lnTo>
                  <a:pt x="17404" y="18220"/>
                </a:lnTo>
                <a:lnTo>
                  <a:pt x="16316" y="18982"/>
                </a:lnTo>
                <a:lnTo>
                  <a:pt x="15228" y="19689"/>
                </a:lnTo>
                <a:lnTo>
                  <a:pt x="14086" y="20396"/>
                </a:lnTo>
                <a:lnTo>
                  <a:pt x="13542" y="20722"/>
                </a:lnTo>
                <a:lnTo>
                  <a:pt x="12944" y="21049"/>
                </a:lnTo>
                <a:lnTo>
                  <a:pt x="12618" y="21212"/>
                </a:lnTo>
                <a:lnTo>
                  <a:pt x="12346" y="21320"/>
                </a:lnTo>
                <a:lnTo>
                  <a:pt x="12020" y="21375"/>
                </a:lnTo>
                <a:lnTo>
                  <a:pt x="11693" y="21375"/>
                </a:lnTo>
                <a:lnTo>
                  <a:pt x="11367" y="21320"/>
                </a:lnTo>
                <a:lnTo>
                  <a:pt x="11149" y="21212"/>
                </a:lnTo>
                <a:lnTo>
                  <a:pt x="10932" y="21049"/>
                </a:lnTo>
                <a:lnTo>
                  <a:pt x="10769" y="20777"/>
                </a:lnTo>
                <a:lnTo>
                  <a:pt x="10660" y="20505"/>
                </a:lnTo>
                <a:lnTo>
                  <a:pt x="10551" y="20233"/>
                </a:lnTo>
                <a:lnTo>
                  <a:pt x="10388" y="19689"/>
                </a:lnTo>
                <a:lnTo>
                  <a:pt x="10062" y="18384"/>
                </a:lnTo>
                <a:lnTo>
                  <a:pt x="9790" y="17078"/>
                </a:lnTo>
                <a:lnTo>
                  <a:pt x="9518" y="15719"/>
                </a:lnTo>
                <a:lnTo>
                  <a:pt x="9300" y="14413"/>
                </a:lnTo>
                <a:lnTo>
                  <a:pt x="9083" y="12999"/>
                </a:lnTo>
                <a:lnTo>
                  <a:pt x="8974" y="11585"/>
                </a:lnTo>
                <a:lnTo>
                  <a:pt x="8756" y="8811"/>
                </a:lnTo>
                <a:lnTo>
                  <a:pt x="8593" y="6092"/>
                </a:lnTo>
                <a:lnTo>
                  <a:pt x="8376" y="3427"/>
                </a:lnTo>
                <a:lnTo>
                  <a:pt x="8267" y="2448"/>
                </a:lnTo>
                <a:lnTo>
                  <a:pt x="8104" y="1469"/>
                </a:lnTo>
                <a:lnTo>
                  <a:pt x="8049" y="1143"/>
                </a:lnTo>
                <a:lnTo>
                  <a:pt x="7941" y="817"/>
                </a:lnTo>
                <a:lnTo>
                  <a:pt x="7777" y="545"/>
                </a:lnTo>
                <a:lnTo>
                  <a:pt x="7560" y="273"/>
                </a:lnTo>
                <a:lnTo>
                  <a:pt x="7342" y="164"/>
                </a:lnTo>
                <a:lnTo>
                  <a:pt x="7070" y="55"/>
                </a:lnTo>
                <a:lnTo>
                  <a:pt x="6853" y="55"/>
                </a:lnTo>
                <a:lnTo>
                  <a:pt x="6581" y="110"/>
                </a:lnTo>
                <a:lnTo>
                  <a:pt x="6418" y="273"/>
                </a:lnTo>
                <a:lnTo>
                  <a:pt x="6255" y="436"/>
                </a:lnTo>
                <a:lnTo>
                  <a:pt x="6146" y="599"/>
                </a:lnTo>
                <a:lnTo>
                  <a:pt x="6091" y="817"/>
                </a:lnTo>
                <a:lnTo>
                  <a:pt x="6037" y="1197"/>
                </a:lnTo>
                <a:lnTo>
                  <a:pt x="6005" y="1390"/>
                </a:lnTo>
                <a:lnTo>
                  <a:pt x="6005" y="1390"/>
                </a:lnTo>
                <a:lnTo>
                  <a:pt x="5983" y="1306"/>
                </a:lnTo>
                <a:lnTo>
                  <a:pt x="5874" y="925"/>
                </a:lnTo>
                <a:lnTo>
                  <a:pt x="5711" y="490"/>
                </a:lnTo>
                <a:lnTo>
                  <a:pt x="5547" y="273"/>
                </a:lnTo>
                <a:lnTo>
                  <a:pt x="5439" y="110"/>
                </a:lnTo>
                <a:lnTo>
                  <a:pt x="5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966;p62">
            <a:extLst>
              <a:ext uri="{FF2B5EF4-FFF2-40B4-BE49-F238E27FC236}">
                <a16:creationId xmlns:a16="http://schemas.microsoft.com/office/drawing/2014/main" id="{34AFFA95-6A43-4B8E-0CBE-03E1D5892699}"/>
              </a:ext>
              <a:ext uri="{C183D7F6-B498-43B3-948B-1728B52AA6E4}">
                <adec:decorative xmlns:adec="http://schemas.microsoft.com/office/drawing/2017/decorative" val="1"/>
              </a:ext>
            </a:extLst>
          </p:cNvPr>
          <p:cNvSpPr/>
          <p:nvPr/>
        </p:nvSpPr>
        <p:spPr>
          <a:xfrm flipH="1">
            <a:off x="1499782" y="2703379"/>
            <a:ext cx="1850192" cy="1915500"/>
          </a:xfrm>
          <a:custGeom>
            <a:avLst/>
            <a:gdLst/>
            <a:ahLst/>
            <a:cxnLst/>
            <a:rect l="l" t="t" r="r" b="b"/>
            <a:pathLst>
              <a:path w="31219" h="29316" extrusionOk="0">
                <a:moveTo>
                  <a:pt x="21701" y="1"/>
                </a:moveTo>
                <a:lnTo>
                  <a:pt x="21538" y="55"/>
                </a:lnTo>
                <a:lnTo>
                  <a:pt x="21429" y="109"/>
                </a:lnTo>
                <a:lnTo>
                  <a:pt x="20776" y="55"/>
                </a:lnTo>
                <a:lnTo>
                  <a:pt x="20069" y="55"/>
                </a:lnTo>
                <a:lnTo>
                  <a:pt x="18655" y="218"/>
                </a:lnTo>
                <a:lnTo>
                  <a:pt x="17567" y="327"/>
                </a:lnTo>
                <a:lnTo>
                  <a:pt x="16425" y="544"/>
                </a:lnTo>
                <a:lnTo>
                  <a:pt x="15338" y="762"/>
                </a:lnTo>
                <a:lnTo>
                  <a:pt x="14195" y="1034"/>
                </a:lnTo>
                <a:lnTo>
                  <a:pt x="12292" y="1578"/>
                </a:lnTo>
                <a:lnTo>
                  <a:pt x="10388" y="2230"/>
                </a:lnTo>
                <a:lnTo>
                  <a:pt x="8539" y="2992"/>
                </a:lnTo>
                <a:lnTo>
                  <a:pt x="5983" y="4460"/>
                </a:lnTo>
                <a:lnTo>
                  <a:pt x="3916" y="5657"/>
                </a:lnTo>
                <a:lnTo>
                  <a:pt x="2230" y="6745"/>
                </a:lnTo>
                <a:lnTo>
                  <a:pt x="1251" y="7452"/>
                </a:lnTo>
                <a:lnTo>
                  <a:pt x="327" y="8213"/>
                </a:lnTo>
                <a:lnTo>
                  <a:pt x="0" y="8485"/>
                </a:lnTo>
                <a:lnTo>
                  <a:pt x="0" y="8539"/>
                </a:lnTo>
                <a:lnTo>
                  <a:pt x="55" y="8974"/>
                </a:lnTo>
                <a:lnTo>
                  <a:pt x="490" y="10824"/>
                </a:lnTo>
                <a:lnTo>
                  <a:pt x="979" y="12673"/>
                </a:lnTo>
                <a:lnTo>
                  <a:pt x="1306" y="13543"/>
                </a:lnTo>
                <a:lnTo>
                  <a:pt x="1632" y="14413"/>
                </a:lnTo>
                <a:lnTo>
                  <a:pt x="2448" y="16154"/>
                </a:lnTo>
                <a:lnTo>
                  <a:pt x="2502" y="16208"/>
                </a:lnTo>
                <a:lnTo>
                  <a:pt x="2448" y="16208"/>
                </a:lnTo>
                <a:lnTo>
                  <a:pt x="2720" y="16806"/>
                </a:lnTo>
                <a:lnTo>
                  <a:pt x="5602" y="15066"/>
                </a:lnTo>
                <a:lnTo>
                  <a:pt x="5657" y="18383"/>
                </a:lnTo>
                <a:lnTo>
                  <a:pt x="5657" y="21647"/>
                </a:lnTo>
                <a:lnTo>
                  <a:pt x="5711" y="24910"/>
                </a:lnTo>
                <a:lnTo>
                  <a:pt x="5820" y="28173"/>
                </a:lnTo>
                <a:lnTo>
                  <a:pt x="5874" y="28336"/>
                </a:lnTo>
                <a:lnTo>
                  <a:pt x="5929" y="29261"/>
                </a:lnTo>
                <a:lnTo>
                  <a:pt x="8866" y="29152"/>
                </a:lnTo>
                <a:lnTo>
                  <a:pt x="11802" y="29043"/>
                </a:lnTo>
                <a:lnTo>
                  <a:pt x="14794" y="28989"/>
                </a:lnTo>
                <a:lnTo>
                  <a:pt x="17731" y="29043"/>
                </a:lnTo>
                <a:lnTo>
                  <a:pt x="21103" y="29206"/>
                </a:lnTo>
                <a:lnTo>
                  <a:pt x="22789" y="29261"/>
                </a:lnTo>
                <a:lnTo>
                  <a:pt x="24475" y="29315"/>
                </a:lnTo>
                <a:lnTo>
                  <a:pt x="25127" y="29315"/>
                </a:lnTo>
                <a:lnTo>
                  <a:pt x="25834" y="29261"/>
                </a:lnTo>
                <a:lnTo>
                  <a:pt x="27248" y="29098"/>
                </a:lnTo>
                <a:lnTo>
                  <a:pt x="28608" y="29043"/>
                </a:lnTo>
                <a:lnTo>
                  <a:pt x="29261" y="29043"/>
                </a:lnTo>
                <a:lnTo>
                  <a:pt x="29913" y="29098"/>
                </a:lnTo>
                <a:lnTo>
                  <a:pt x="30131" y="27847"/>
                </a:lnTo>
                <a:lnTo>
                  <a:pt x="30294" y="26596"/>
                </a:lnTo>
                <a:lnTo>
                  <a:pt x="30457" y="25291"/>
                </a:lnTo>
                <a:lnTo>
                  <a:pt x="30512" y="23985"/>
                </a:lnTo>
                <a:lnTo>
                  <a:pt x="30838" y="18818"/>
                </a:lnTo>
                <a:lnTo>
                  <a:pt x="31055" y="14359"/>
                </a:lnTo>
                <a:lnTo>
                  <a:pt x="31164" y="12129"/>
                </a:lnTo>
                <a:lnTo>
                  <a:pt x="31219" y="9899"/>
                </a:lnTo>
                <a:lnTo>
                  <a:pt x="31219" y="8974"/>
                </a:lnTo>
                <a:lnTo>
                  <a:pt x="31164" y="7560"/>
                </a:lnTo>
                <a:lnTo>
                  <a:pt x="31110" y="6853"/>
                </a:lnTo>
                <a:lnTo>
                  <a:pt x="31055" y="6146"/>
                </a:lnTo>
                <a:lnTo>
                  <a:pt x="30947" y="5439"/>
                </a:lnTo>
                <a:lnTo>
                  <a:pt x="30784" y="4787"/>
                </a:lnTo>
                <a:lnTo>
                  <a:pt x="30566" y="4134"/>
                </a:lnTo>
                <a:lnTo>
                  <a:pt x="30294" y="3481"/>
                </a:lnTo>
                <a:lnTo>
                  <a:pt x="29968" y="2937"/>
                </a:lnTo>
                <a:lnTo>
                  <a:pt x="29587" y="2448"/>
                </a:lnTo>
                <a:lnTo>
                  <a:pt x="29206" y="2067"/>
                </a:lnTo>
                <a:lnTo>
                  <a:pt x="28717" y="1687"/>
                </a:lnTo>
                <a:lnTo>
                  <a:pt x="28227" y="1360"/>
                </a:lnTo>
                <a:lnTo>
                  <a:pt x="27738" y="1143"/>
                </a:lnTo>
                <a:lnTo>
                  <a:pt x="27194" y="925"/>
                </a:lnTo>
                <a:lnTo>
                  <a:pt x="26596" y="708"/>
                </a:lnTo>
                <a:lnTo>
                  <a:pt x="25454" y="490"/>
                </a:lnTo>
                <a:lnTo>
                  <a:pt x="24203" y="273"/>
                </a:lnTo>
                <a:lnTo>
                  <a:pt x="218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967;p62">
            <a:extLst>
              <a:ext uri="{FF2B5EF4-FFF2-40B4-BE49-F238E27FC236}">
                <a16:creationId xmlns:a16="http://schemas.microsoft.com/office/drawing/2014/main" id="{172FD406-D760-FD82-E9F0-4546E1F782E0}"/>
              </a:ext>
              <a:ext uri="{C183D7F6-B498-43B3-948B-1728B52AA6E4}">
                <adec:decorative xmlns:adec="http://schemas.microsoft.com/office/drawing/2017/decorative" val="1"/>
              </a:ext>
            </a:extLst>
          </p:cNvPr>
          <p:cNvSpPr/>
          <p:nvPr/>
        </p:nvSpPr>
        <p:spPr>
          <a:xfrm flipH="1">
            <a:off x="1491446" y="2759919"/>
            <a:ext cx="1872230" cy="1603770"/>
          </a:xfrm>
          <a:custGeom>
            <a:avLst/>
            <a:gdLst/>
            <a:ahLst/>
            <a:cxnLst/>
            <a:rect l="l" t="t" r="r" b="b"/>
            <a:pathLst>
              <a:path w="31709" h="29860" extrusionOk="0">
                <a:moveTo>
                  <a:pt x="22136" y="545"/>
                </a:moveTo>
                <a:lnTo>
                  <a:pt x="22462" y="599"/>
                </a:lnTo>
                <a:lnTo>
                  <a:pt x="23333" y="708"/>
                </a:lnTo>
                <a:lnTo>
                  <a:pt x="25019" y="925"/>
                </a:lnTo>
                <a:lnTo>
                  <a:pt x="25889" y="1034"/>
                </a:lnTo>
                <a:lnTo>
                  <a:pt x="26705" y="1252"/>
                </a:lnTo>
                <a:lnTo>
                  <a:pt x="27520" y="1469"/>
                </a:lnTo>
                <a:lnTo>
                  <a:pt x="28282" y="1850"/>
                </a:lnTo>
                <a:lnTo>
                  <a:pt x="28826" y="2176"/>
                </a:lnTo>
                <a:lnTo>
                  <a:pt x="29261" y="2502"/>
                </a:lnTo>
                <a:lnTo>
                  <a:pt x="29696" y="2938"/>
                </a:lnTo>
                <a:lnTo>
                  <a:pt x="30022" y="3373"/>
                </a:lnTo>
                <a:lnTo>
                  <a:pt x="30294" y="3862"/>
                </a:lnTo>
                <a:lnTo>
                  <a:pt x="30566" y="4406"/>
                </a:lnTo>
                <a:lnTo>
                  <a:pt x="30729" y="4950"/>
                </a:lnTo>
                <a:lnTo>
                  <a:pt x="30892" y="5494"/>
                </a:lnTo>
                <a:lnTo>
                  <a:pt x="31001" y="6092"/>
                </a:lnTo>
                <a:lnTo>
                  <a:pt x="31110" y="6636"/>
                </a:lnTo>
                <a:lnTo>
                  <a:pt x="31164" y="7832"/>
                </a:lnTo>
                <a:lnTo>
                  <a:pt x="31219" y="9029"/>
                </a:lnTo>
                <a:lnTo>
                  <a:pt x="31219" y="10171"/>
                </a:lnTo>
                <a:lnTo>
                  <a:pt x="31110" y="14032"/>
                </a:lnTo>
                <a:lnTo>
                  <a:pt x="30892" y="17840"/>
                </a:lnTo>
                <a:lnTo>
                  <a:pt x="30729" y="21483"/>
                </a:lnTo>
                <a:lnTo>
                  <a:pt x="30457" y="25182"/>
                </a:lnTo>
                <a:lnTo>
                  <a:pt x="30294" y="27249"/>
                </a:lnTo>
                <a:lnTo>
                  <a:pt x="30131" y="28282"/>
                </a:lnTo>
                <a:lnTo>
                  <a:pt x="30003" y="29094"/>
                </a:lnTo>
                <a:lnTo>
                  <a:pt x="30003" y="29094"/>
                </a:lnTo>
                <a:lnTo>
                  <a:pt x="29750" y="29043"/>
                </a:lnTo>
                <a:lnTo>
                  <a:pt x="28119" y="29043"/>
                </a:lnTo>
                <a:lnTo>
                  <a:pt x="25998" y="29261"/>
                </a:lnTo>
                <a:lnTo>
                  <a:pt x="24801" y="29315"/>
                </a:lnTo>
                <a:lnTo>
                  <a:pt x="23659" y="29315"/>
                </a:lnTo>
                <a:lnTo>
                  <a:pt x="21320" y="29206"/>
                </a:lnTo>
                <a:lnTo>
                  <a:pt x="16480" y="29043"/>
                </a:lnTo>
                <a:lnTo>
                  <a:pt x="14032" y="28989"/>
                </a:lnTo>
                <a:lnTo>
                  <a:pt x="11639" y="29043"/>
                </a:lnTo>
                <a:lnTo>
                  <a:pt x="8920" y="29152"/>
                </a:lnTo>
                <a:lnTo>
                  <a:pt x="6473" y="29250"/>
                </a:lnTo>
                <a:lnTo>
                  <a:pt x="6473" y="29250"/>
                </a:lnTo>
                <a:lnTo>
                  <a:pt x="6473" y="29043"/>
                </a:lnTo>
                <a:lnTo>
                  <a:pt x="6418" y="28608"/>
                </a:lnTo>
                <a:lnTo>
                  <a:pt x="6364" y="27792"/>
                </a:lnTo>
                <a:lnTo>
                  <a:pt x="6255" y="26052"/>
                </a:lnTo>
                <a:lnTo>
                  <a:pt x="6201" y="22517"/>
                </a:lnTo>
                <a:lnTo>
                  <a:pt x="6146" y="18927"/>
                </a:lnTo>
                <a:lnTo>
                  <a:pt x="6146" y="15338"/>
                </a:lnTo>
                <a:lnTo>
                  <a:pt x="6092" y="15229"/>
                </a:lnTo>
                <a:lnTo>
                  <a:pt x="5983" y="15120"/>
                </a:lnTo>
                <a:lnTo>
                  <a:pt x="5711" y="15120"/>
                </a:lnTo>
                <a:lnTo>
                  <a:pt x="3142" y="16701"/>
                </a:lnTo>
                <a:lnTo>
                  <a:pt x="3142" y="16701"/>
                </a:lnTo>
                <a:lnTo>
                  <a:pt x="3044" y="16485"/>
                </a:lnTo>
                <a:lnTo>
                  <a:pt x="3044" y="16485"/>
                </a:lnTo>
                <a:lnTo>
                  <a:pt x="3046" y="16480"/>
                </a:lnTo>
                <a:lnTo>
                  <a:pt x="2992" y="16371"/>
                </a:lnTo>
                <a:lnTo>
                  <a:pt x="2992" y="16371"/>
                </a:lnTo>
                <a:lnTo>
                  <a:pt x="2992" y="16371"/>
                </a:lnTo>
                <a:lnTo>
                  <a:pt x="2720" y="15936"/>
                </a:lnTo>
                <a:lnTo>
                  <a:pt x="2502" y="15447"/>
                </a:lnTo>
                <a:lnTo>
                  <a:pt x="2122" y="14522"/>
                </a:lnTo>
                <a:lnTo>
                  <a:pt x="1795" y="13543"/>
                </a:lnTo>
                <a:lnTo>
                  <a:pt x="1469" y="12618"/>
                </a:lnTo>
                <a:lnTo>
                  <a:pt x="1197" y="11694"/>
                </a:lnTo>
                <a:lnTo>
                  <a:pt x="925" y="10769"/>
                </a:lnTo>
                <a:lnTo>
                  <a:pt x="708" y="9736"/>
                </a:lnTo>
                <a:lnTo>
                  <a:pt x="599" y="9246"/>
                </a:lnTo>
                <a:lnTo>
                  <a:pt x="554" y="8843"/>
                </a:lnTo>
                <a:lnTo>
                  <a:pt x="554" y="8843"/>
                </a:lnTo>
                <a:lnTo>
                  <a:pt x="1958" y="7778"/>
                </a:lnTo>
                <a:lnTo>
                  <a:pt x="2774" y="7180"/>
                </a:lnTo>
                <a:lnTo>
                  <a:pt x="3590" y="6636"/>
                </a:lnTo>
                <a:lnTo>
                  <a:pt x="5004" y="5766"/>
                </a:lnTo>
                <a:lnTo>
                  <a:pt x="6473" y="4895"/>
                </a:lnTo>
                <a:lnTo>
                  <a:pt x="8648" y="3699"/>
                </a:lnTo>
                <a:lnTo>
                  <a:pt x="9409" y="3264"/>
                </a:lnTo>
                <a:lnTo>
                  <a:pt x="10225" y="2938"/>
                </a:lnTo>
                <a:lnTo>
                  <a:pt x="11911" y="2339"/>
                </a:lnTo>
                <a:lnTo>
                  <a:pt x="13108" y="1959"/>
                </a:lnTo>
                <a:lnTo>
                  <a:pt x="14359" y="1632"/>
                </a:lnTo>
                <a:lnTo>
                  <a:pt x="15555" y="1306"/>
                </a:lnTo>
                <a:lnTo>
                  <a:pt x="16806" y="1088"/>
                </a:lnTo>
                <a:lnTo>
                  <a:pt x="18057" y="871"/>
                </a:lnTo>
                <a:lnTo>
                  <a:pt x="19308" y="708"/>
                </a:lnTo>
                <a:lnTo>
                  <a:pt x="20559" y="599"/>
                </a:lnTo>
                <a:lnTo>
                  <a:pt x="21157" y="599"/>
                </a:lnTo>
                <a:lnTo>
                  <a:pt x="21483" y="653"/>
                </a:lnTo>
                <a:lnTo>
                  <a:pt x="21810" y="653"/>
                </a:lnTo>
                <a:lnTo>
                  <a:pt x="21973" y="599"/>
                </a:lnTo>
                <a:lnTo>
                  <a:pt x="22136" y="545"/>
                </a:lnTo>
                <a:close/>
                <a:moveTo>
                  <a:pt x="22299" y="1"/>
                </a:moveTo>
                <a:lnTo>
                  <a:pt x="21864" y="55"/>
                </a:lnTo>
                <a:lnTo>
                  <a:pt x="21701" y="109"/>
                </a:lnTo>
                <a:lnTo>
                  <a:pt x="20776" y="55"/>
                </a:lnTo>
                <a:lnTo>
                  <a:pt x="19797" y="109"/>
                </a:lnTo>
                <a:lnTo>
                  <a:pt x="18873" y="218"/>
                </a:lnTo>
                <a:lnTo>
                  <a:pt x="17894" y="327"/>
                </a:lnTo>
                <a:lnTo>
                  <a:pt x="15936" y="708"/>
                </a:lnTo>
                <a:lnTo>
                  <a:pt x="14032" y="1143"/>
                </a:lnTo>
                <a:lnTo>
                  <a:pt x="12129" y="1687"/>
                </a:lnTo>
                <a:lnTo>
                  <a:pt x="10280" y="2394"/>
                </a:lnTo>
                <a:lnTo>
                  <a:pt x="9301" y="2774"/>
                </a:lnTo>
                <a:lnTo>
                  <a:pt x="8322" y="3209"/>
                </a:lnTo>
                <a:lnTo>
                  <a:pt x="6418" y="4297"/>
                </a:lnTo>
                <a:lnTo>
                  <a:pt x="4460" y="5439"/>
                </a:lnTo>
                <a:lnTo>
                  <a:pt x="3481" y="6092"/>
                </a:lnTo>
                <a:lnTo>
                  <a:pt x="2448" y="6690"/>
                </a:lnTo>
                <a:lnTo>
                  <a:pt x="1795" y="7234"/>
                </a:lnTo>
                <a:lnTo>
                  <a:pt x="1088" y="7724"/>
                </a:lnTo>
                <a:lnTo>
                  <a:pt x="381" y="8267"/>
                </a:lnTo>
                <a:lnTo>
                  <a:pt x="109" y="8485"/>
                </a:lnTo>
                <a:lnTo>
                  <a:pt x="55" y="8648"/>
                </a:lnTo>
                <a:lnTo>
                  <a:pt x="1" y="8811"/>
                </a:lnTo>
                <a:lnTo>
                  <a:pt x="55" y="9301"/>
                </a:lnTo>
                <a:lnTo>
                  <a:pt x="164" y="9790"/>
                </a:lnTo>
                <a:lnTo>
                  <a:pt x="381" y="10769"/>
                </a:lnTo>
                <a:lnTo>
                  <a:pt x="653" y="11803"/>
                </a:lnTo>
                <a:lnTo>
                  <a:pt x="979" y="12836"/>
                </a:lnTo>
                <a:lnTo>
                  <a:pt x="1306" y="13815"/>
                </a:lnTo>
                <a:lnTo>
                  <a:pt x="1687" y="14740"/>
                </a:lnTo>
                <a:lnTo>
                  <a:pt x="2067" y="15718"/>
                </a:lnTo>
                <a:lnTo>
                  <a:pt x="2285" y="16208"/>
                </a:lnTo>
                <a:lnTo>
                  <a:pt x="2502" y="16643"/>
                </a:lnTo>
                <a:lnTo>
                  <a:pt x="2774" y="17241"/>
                </a:lnTo>
                <a:lnTo>
                  <a:pt x="2829" y="17296"/>
                </a:lnTo>
                <a:lnTo>
                  <a:pt x="2937" y="17350"/>
                </a:lnTo>
                <a:lnTo>
                  <a:pt x="3046" y="17350"/>
                </a:lnTo>
                <a:lnTo>
                  <a:pt x="3155" y="17296"/>
                </a:lnTo>
                <a:lnTo>
                  <a:pt x="5610" y="15832"/>
                </a:lnTo>
                <a:lnTo>
                  <a:pt x="5610" y="15832"/>
                </a:lnTo>
                <a:lnTo>
                  <a:pt x="5657" y="18982"/>
                </a:lnTo>
                <a:lnTo>
                  <a:pt x="5657" y="22571"/>
                </a:lnTo>
                <a:lnTo>
                  <a:pt x="5766" y="26161"/>
                </a:lnTo>
                <a:lnTo>
                  <a:pt x="5820" y="27901"/>
                </a:lnTo>
                <a:lnTo>
                  <a:pt x="5929" y="29533"/>
                </a:lnTo>
                <a:lnTo>
                  <a:pt x="5929" y="29642"/>
                </a:lnTo>
                <a:lnTo>
                  <a:pt x="5983" y="29696"/>
                </a:lnTo>
                <a:lnTo>
                  <a:pt x="6092" y="29805"/>
                </a:lnTo>
                <a:lnTo>
                  <a:pt x="6201" y="29805"/>
                </a:lnTo>
                <a:lnTo>
                  <a:pt x="10987" y="29587"/>
                </a:lnTo>
                <a:lnTo>
                  <a:pt x="13380" y="29533"/>
                </a:lnTo>
                <a:lnTo>
                  <a:pt x="15718" y="29533"/>
                </a:lnTo>
                <a:lnTo>
                  <a:pt x="18111" y="29587"/>
                </a:lnTo>
                <a:lnTo>
                  <a:pt x="20504" y="29696"/>
                </a:lnTo>
                <a:lnTo>
                  <a:pt x="22843" y="29805"/>
                </a:lnTo>
                <a:lnTo>
                  <a:pt x="24040" y="29859"/>
                </a:lnTo>
                <a:lnTo>
                  <a:pt x="25236" y="29859"/>
                </a:lnTo>
                <a:lnTo>
                  <a:pt x="26433" y="29750"/>
                </a:lnTo>
                <a:lnTo>
                  <a:pt x="27684" y="29642"/>
                </a:lnTo>
                <a:lnTo>
                  <a:pt x="28934" y="29533"/>
                </a:lnTo>
                <a:lnTo>
                  <a:pt x="29533" y="29587"/>
                </a:lnTo>
                <a:lnTo>
                  <a:pt x="30131" y="29642"/>
                </a:lnTo>
                <a:lnTo>
                  <a:pt x="30349" y="29642"/>
                </a:lnTo>
                <a:lnTo>
                  <a:pt x="30403" y="29533"/>
                </a:lnTo>
                <a:lnTo>
                  <a:pt x="30457" y="29478"/>
                </a:lnTo>
                <a:lnTo>
                  <a:pt x="30784" y="27629"/>
                </a:lnTo>
                <a:lnTo>
                  <a:pt x="30947" y="25834"/>
                </a:lnTo>
                <a:lnTo>
                  <a:pt x="31110" y="23985"/>
                </a:lnTo>
                <a:lnTo>
                  <a:pt x="31219" y="22191"/>
                </a:lnTo>
                <a:lnTo>
                  <a:pt x="31436" y="18383"/>
                </a:lnTo>
                <a:lnTo>
                  <a:pt x="31599" y="14576"/>
                </a:lnTo>
                <a:lnTo>
                  <a:pt x="31708" y="12401"/>
                </a:lnTo>
                <a:lnTo>
                  <a:pt x="31708" y="10171"/>
                </a:lnTo>
                <a:lnTo>
                  <a:pt x="31708" y="8267"/>
                </a:lnTo>
                <a:lnTo>
                  <a:pt x="31708" y="7234"/>
                </a:lnTo>
                <a:lnTo>
                  <a:pt x="31599" y="6255"/>
                </a:lnTo>
                <a:lnTo>
                  <a:pt x="31436" y="5276"/>
                </a:lnTo>
                <a:lnTo>
                  <a:pt x="31110" y="4352"/>
                </a:lnTo>
                <a:lnTo>
                  <a:pt x="30947" y="3917"/>
                </a:lnTo>
                <a:lnTo>
                  <a:pt x="30729" y="3481"/>
                </a:lnTo>
                <a:lnTo>
                  <a:pt x="30457" y="3046"/>
                </a:lnTo>
                <a:lnTo>
                  <a:pt x="30185" y="2666"/>
                </a:lnTo>
                <a:lnTo>
                  <a:pt x="29641" y="2122"/>
                </a:lnTo>
                <a:lnTo>
                  <a:pt x="29043" y="1687"/>
                </a:lnTo>
                <a:lnTo>
                  <a:pt x="28445" y="1306"/>
                </a:lnTo>
                <a:lnTo>
                  <a:pt x="27738" y="980"/>
                </a:lnTo>
                <a:lnTo>
                  <a:pt x="27031" y="762"/>
                </a:lnTo>
                <a:lnTo>
                  <a:pt x="26324" y="599"/>
                </a:lnTo>
                <a:lnTo>
                  <a:pt x="25562" y="436"/>
                </a:lnTo>
                <a:lnTo>
                  <a:pt x="24855" y="327"/>
                </a:lnTo>
                <a:lnTo>
                  <a:pt x="23115" y="164"/>
                </a:lnTo>
                <a:lnTo>
                  <a:pt x="222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968;p62">
            <a:extLst>
              <a:ext uri="{FF2B5EF4-FFF2-40B4-BE49-F238E27FC236}">
                <a16:creationId xmlns:a16="http://schemas.microsoft.com/office/drawing/2014/main" id="{395C6D7A-E019-75ED-9A5B-8892B068E9D6}"/>
              </a:ext>
            </a:extLst>
          </p:cNvPr>
          <p:cNvSpPr/>
          <p:nvPr/>
        </p:nvSpPr>
        <p:spPr>
          <a:xfrm flipH="1">
            <a:off x="1961527" y="1652856"/>
            <a:ext cx="1153947" cy="1384636"/>
          </a:xfrm>
          <a:custGeom>
            <a:avLst/>
            <a:gdLst/>
            <a:ahLst/>
            <a:cxnLst/>
            <a:rect l="l" t="t" r="r" b="b"/>
            <a:pathLst>
              <a:path w="19471" h="25780" extrusionOk="0">
                <a:moveTo>
                  <a:pt x="10171" y="0"/>
                </a:moveTo>
                <a:lnTo>
                  <a:pt x="9518" y="54"/>
                </a:lnTo>
                <a:lnTo>
                  <a:pt x="8267" y="163"/>
                </a:lnTo>
                <a:lnTo>
                  <a:pt x="6799" y="326"/>
                </a:lnTo>
                <a:lnTo>
                  <a:pt x="6037" y="435"/>
                </a:lnTo>
                <a:lnTo>
                  <a:pt x="5330" y="598"/>
                </a:lnTo>
                <a:lnTo>
                  <a:pt x="4623" y="816"/>
                </a:lnTo>
                <a:lnTo>
                  <a:pt x="3916" y="1033"/>
                </a:lnTo>
                <a:lnTo>
                  <a:pt x="3264" y="1360"/>
                </a:lnTo>
                <a:lnTo>
                  <a:pt x="2611" y="1686"/>
                </a:lnTo>
                <a:lnTo>
                  <a:pt x="2230" y="1958"/>
                </a:lnTo>
                <a:lnTo>
                  <a:pt x="1849" y="2230"/>
                </a:lnTo>
                <a:lnTo>
                  <a:pt x="1306" y="2774"/>
                </a:lnTo>
                <a:lnTo>
                  <a:pt x="816" y="3372"/>
                </a:lnTo>
                <a:lnTo>
                  <a:pt x="490" y="4079"/>
                </a:lnTo>
                <a:lnTo>
                  <a:pt x="218" y="4786"/>
                </a:lnTo>
                <a:lnTo>
                  <a:pt x="55" y="5493"/>
                </a:lnTo>
                <a:lnTo>
                  <a:pt x="0" y="6255"/>
                </a:lnTo>
                <a:lnTo>
                  <a:pt x="0" y="7016"/>
                </a:lnTo>
                <a:lnTo>
                  <a:pt x="55" y="7832"/>
                </a:lnTo>
                <a:lnTo>
                  <a:pt x="163" y="8648"/>
                </a:lnTo>
                <a:lnTo>
                  <a:pt x="435" y="10279"/>
                </a:lnTo>
                <a:lnTo>
                  <a:pt x="762" y="11856"/>
                </a:lnTo>
                <a:lnTo>
                  <a:pt x="1034" y="13379"/>
                </a:lnTo>
                <a:lnTo>
                  <a:pt x="1360" y="14956"/>
                </a:lnTo>
                <a:lnTo>
                  <a:pt x="1523" y="15772"/>
                </a:lnTo>
                <a:lnTo>
                  <a:pt x="1795" y="16534"/>
                </a:lnTo>
                <a:lnTo>
                  <a:pt x="2067" y="17241"/>
                </a:lnTo>
                <a:lnTo>
                  <a:pt x="2448" y="17948"/>
                </a:lnTo>
                <a:lnTo>
                  <a:pt x="2937" y="18546"/>
                </a:lnTo>
                <a:lnTo>
                  <a:pt x="3209" y="18818"/>
                </a:lnTo>
                <a:lnTo>
                  <a:pt x="3481" y="19090"/>
                </a:lnTo>
                <a:lnTo>
                  <a:pt x="3862" y="19362"/>
                </a:lnTo>
                <a:lnTo>
                  <a:pt x="4188" y="19579"/>
                </a:lnTo>
                <a:lnTo>
                  <a:pt x="4569" y="19742"/>
                </a:lnTo>
                <a:lnTo>
                  <a:pt x="5004" y="19906"/>
                </a:lnTo>
                <a:lnTo>
                  <a:pt x="5820" y="20069"/>
                </a:lnTo>
                <a:lnTo>
                  <a:pt x="6690" y="20178"/>
                </a:lnTo>
                <a:lnTo>
                  <a:pt x="7560" y="20178"/>
                </a:lnTo>
                <a:lnTo>
                  <a:pt x="8430" y="20123"/>
                </a:lnTo>
                <a:lnTo>
                  <a:pt x="9301" y="20069"/>
                </a:lnTo>
                <a:lnTo>
                  <a:pt x="10116" y="19906"/>
                </a:lnTo>
                <a:lnTo>
                  <a:pt x="10116" y="19906"/>
                </a:lnTo>
                <a:lnTo>
                  <a:pt x="10062" y="19960"/>
                </a:lnTo>
                <a:lnTo>
                  <a:pt x="10062" y="20069"/>
                </a:lnTo>
                <a:lnTo>
                  <a:pt x="10062" y="20395"/>
                </a:lnTo>
                <a:lnTo>
                  <a:pt x="10225" y="21374"/>
                </a:lnTo>
                <a:lnTo>
                  <a:pt x="10497" y="22407"/>
                </a:lnTo>
                <a:lnTo>
                  <a:pt x="10660" y="23006"/>
                </a:lnTo>
                <a:lnTo>
                  <a:pt x="10987" y="23821"/>
                </a:lnTo>
                <a:lnTo>
                  <a:pt x="11150" y="24148"/>
                </a:lnTo>
                <a:lnTo>
                  <a:pt x="11367" y="24529"/>
                </a:lnTo>
                <a:lnTo>
                  <a:pt x="11639" y="24855"/>
                </a:lnTo>
                <a:lnTo>
                  <a:pt x="11965" y="25127"/>
                </a:lnTo>
                <a:lnTo>
                  <a:pt x="12292" y="25399"/>
                </a:lnTo>
                <a:lnTo>
                  <a:pt x="12673" y="25562"/>
                </a:lnTo>
                <a:lnTo>
                  <a:pt x="13053" y="25725"/>
                </a:lnTo>
                <a:lnTo>
                  <a:pt x="13488" y="25779"/>
                </a:lnTo>
                <a:lnTo>
                  <a:pt x="13923" y="25779"/>
                </a:lnTo>
                <a:lnTo>
                  <a:pt x="14304" y="25725"/>
                </a:lnTo>
                <a:lnTo>
                  <a:pt x="14739" y="25616"/>
                </a:lnTo>
                <a:lnTo>
                  <a:pt x="15120" y="25453"/>
                </a:lnTo>
                <a:lnTo>
                  <a:pt x="15501" y="25236"/>
                </a:lnTo>
                <a:lnTo>
                  <a:pt x="15881" y="25018"/>
                </a:lnTo>
                <a:lnTo>
                  <a:pt x="16153" y="24692"/>
                </a:lnTo>
                <a:lnTo>
                  <a:pt x="16480" y="24365"/>
                </a:lnTo>
                <a:lnTo>
                  <a:pt x="16697" y="24039"/>
                </a:lnTo>
                <a:lnTo>
                  <a:pt x="16915" y="23658"/>
                </a:lnTo>
                <a:lnTo>
                  <a:pt x="17132" y="23278"/>
                </a:lnTo>
                <a:lnTo>
                  <a:pt x="17241" y="22897"/>
                </a:lnTo>
                <a:lnTo>
                  <a:pt x="17513" y="22081"/>
                </a:lnTo>
                <a:lnTo>
                  <a:pt x="17622" y="21211"/>
                </a:lnTo>
                <a:lnTo>
                  <a:pt x="17676" y="20341"/>
                </a:lnTo>
                <a:lnTo>
                  <a:pt x="17676" y="19471"/>
                </a:lnTo>
                <a:lnTo>
                  <a:pt x="17676" y="18655"/>
                </a:lnTo>
                <a:lnTo>
                  <a:pt x="17459" y="14902"/>
                </a:lnTo>
                <a:lnTo>
                  <a:pt x="17350" y="14086"/>
                </a:lnTo>
                <a:lnTo>
                  <a:pt x="17241" y="12944"/>
                </a:lnTo>
                <a:lnTo>
                  <a:pt x="17187" y="12400"/>
                </a:lnTo>
                <a:lnTo>
                  <a:pt x="17187" y="11856"/>
                </a:lnTo>
                <a:lnTo>
                  <a:pt x="17241" y="11421"/>
                </a:lnTo>
                <a:lnTo>
                  <a:pt x="17295" y="11258"/>
                </a:lnTo>
                <a:lnTo>
                  <a:pt x="17350" y="11149"/>
                </a:lnTo>
                <a:lnTo>
                  <a:pt x="17567" y="10986"/>
                </a:lnTo>
                <a:lnTo>
                  <a:pt x="17785" y="10823"/>
                </a:lnTo>
                <a:lnTo>
                  <a:pt x="18274" y="10660"/>
                </a:lnTo>
                <a:lnTo>
                  <a:pt x="18546" y="10551"/>
                </a:lnTo>
                <a:lnTo>
                  <a:pt x="18818" y="10388"/>
                </a:lnTo>
                <a:lnTo>
                  <a:pt x="19036" y="10225"/>
                </a:lnTo>
                <a:lnTo>
                  <a:pt x="19199" y="9953"/>
                </a:lnTo>
                <a:lnTo>
                  <a:pt x="19417" y="9409"/>
                </a:lnTo>
                <a:lnTo>
                  <a:pt x="19471" y="8756"/>
                </a:lnTo>
                <a:lnTo>
                  <a:pt x="19471" y="8484"/>
                </a:lnTo>
                <a:lnTo>
                  <a:pt x="19417" y="8158"/>
                </a:lnTo>
                <a:lnTo>
                  <a:pt x="19362" y="7886"/>
                </a:lnTo>
                <a:lnTo>
                  <a:pt x="19199" y="7614"/>
                </a:lnTo>
                <a:lnTo>
                  <a:pt x="19036" y="7397"/>
                </a:lnTo>
                <a:lnTo>
                  <a:pt x="18764" y="7179"/>
                </a:lnTo>
                <a:lnTo>
                  <a:pt x="18492" y="7070"/>
                </a:lnTo>
                <a:lnTo>
                  <a:pt x="18166" y="6962"/>
                </a:lnTo>
                <a:lnTo>
                  <a:pt x="17839" y="6907"/>
                </a:lnTo>
                <a:lnTo>
                  <a:pt x="17513" y="6962"/>
                </a:lnTo>
                <a:lnTo>
                  <a:pt x="17187" y="7070"/>
                </a:lnTo>
                <a:lnTo>
                  <a:pt x="16915" y="7179"/>
                </a:lnTo>
                <a:lnTo>
                  <a:pt x="16316" y="5439"/>
                </a:lnTo>
                <a:lnTo>
                  <a:pt x="15936" y="4514"/>
                </a:lnTo>
                <a:lnTo>
                  <a:pt x="15555" y="3590"/>
                </a:lnTo>
                <a:lnTo>
                  <a:pt x="15120" y="2719"/>
                </a:lnTo>
                <a:lnTo>
                  <a:pt x="14848" y="2284"/>
                </a:lnTo>
                <a:lnTo>
                  <a:pt x="14576" y="1904"/>
                </a:lnTo>
                <a:lnTo>
                  <a:pt x="14250" y="1577"/>
                </a:lnTo>
                <a:lnTo>
                  <a:pt x="13923" y="1251"/>
                </a:lnTo>
                <a:lnTo>
                  <a:pt x="13543" y="925"/>
                </a:lnTo>
                <a:lnTo>
                  <a:pt x="13162" y="707"/>
                </a:lnTo>
                <a:lnTo>
                  <a:pt x="12618" y="435"/>
                </a:lnTo>
                <a:lnTo>
                  <a:pt x="12020" y="218"/>
                </a:lnTo>
                <a:lnTo>
                  <a:pt x="11422" y="109"/>
                </a:lnTo>
                <a:lnTo>
                  <a:pt x="10823" y="54"/>
                </a:lnTo>
                <a:lnTo>
                  <a:pt x="101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969;p62">
            <a:extLst>
              <a:ext uri="{FF2B5EF4-FFF2-40B4-BE49-F238E27FC236}">
                <a16:creationId xmlns:a16="http://schemas.microsoft.com/office/drawing/2014/main" id="{AB07EBCF-745D-C9CF-77F6-8047DFD8BD5C}"/>
              </a:ext>
            </a:extLst>
          </p:cNvPr>
          <p:cNvSpPr/>
          <p:nvPr/>
        </p:nvSpPr>
        <p:spPr>
          <a:xfrm flipH="1">
            <a:off x="1945407" y="1641147"/>
            <a:ext cx="1186188" cy="1410951"/>
          </a:xfrm>
          <a:custGeom>
            <a:avLst/>
            <a:gdLst/>
            <a:ahLst/>
            <a:cxnLst/>
            <a:rect l="l" t="t" r="r" b="b"/>
            <a:pathLst>
              <a:path w="20015" h="26270" extrusionOk="0">
                <a:moveTo>
                  <a:pt x="10579" y="20287"/>
                </a:moveTo>
                <a:lnTo>
                  <a:pt x="10551" y="20341"/>
                </a:lnTo>
                <a:lnTo>
                  <a:pt x="10551" y="20341"/>
                </a:lnTo>
                <a:lnTo>
                  <a:pt x="10606" y="20287"/>
                </a:lnTo>
                <a:close/>
                <a:moveTo>
                  <a:pt x="10171" y="490"/>
                </a:moveTo>
                <a:lnTo>
                  <a:pt x="11041" y="544"/>
                </a:lnTo>
                <a:lnTo>
                  <a:pt x="11911" y="653"/>
                </a:lnTo>
                <a:lnTo>
                  <a:pt x="12346" y="762"/>
                </a:lnTo>
                <a:lnTo>
                  <a:pt x="12727" y="871"/>
                </a:lnTo>
                <a:lnTo>
                  <a:pt x="13108" y="1034"/>
                </a:lnTo>
                <a:lnTo>
                  <a:pt x="13488" y="1251"/>
                </a:lnTo>
                <a:lnTo>
                  <a:pt x="13815" y="1469"/>
                </a:lnTo>
                <a:lnTo>
                  <a:pt x="14195" y="1795"/>
                </a:lnTo>
                <a:lnTo>
                  <a:pt x="14685" y="2393"/>
                </a:lnTo>
                <a:lnTo>
                  <a:pt x="15174" y="3046"/>
                </a:lnTo>
                <a:lnTo>
                  <a:pt x="15555" y="3753"/>
                </a:lnTo>
                <a:lnTo>
                  <a:pt x="15881" y="4460"/>
                </a:lnTo>
                <a:lnTo>
                  <a:pt x="16425" y="5983"/>
                </a:lnTo>
                <a:lnTo>
                  <a:pt x="16915" y="7506"/>
                </a:lnTo>
                <a:lnTo>
                  <a:pt x="16969" y="7560"/>
                </a:lnTo>
                <a:lnTo>
                  <a:pt x="17078" y="7669"/>
                </a:lnTo>
                <a:lnTo>
                  <a:pt x="17350" y="7669"/>
                </a:lnTo>
                <a:lnTo>
                  <a:pt x="17676" y="7506"/>
                </a:lnTo>
                <a:lnTo>
                  <a:pt x="18003" y="7397"/>
                </a:lnTo>
                <a:lnTo>
                  <a:pt x="18383" y="7451"/>
                </a:lnTo>
                <a:lnTo>
                  <a:pt x="18764" y="7560"/>
                </a:lnTo>
                <a:lnTo>
                  <a:pt x="19090" y="7778"/>
                </a:lnTo>
                <a:lnTo>
                  <a:pt x="19308" y="8050"/>
                </a:lnTo>
                <a:lnTo>
                  <a:pt x="19417" y="8430"/>
                </a:lnTo>
                <a:lnTo>
                  <a:pt x="19471" y="8811"/>
                </a:lnTo>
                <a:lnTo>
                  <a:pt x="19471" y="9192"/>
                </a:lnTo>
                <a:lnTo>
                  <a:pt x="19417" y="9573"/>
                </a:lnTo>
                <a:lnTo>
                  <a:pt x="19308" y="9953"/>
                </a:lnTo>
                <a:lnTo>
                  <a:pt x="19090" y="10280"/>
                </a:lnTo>
                <a:lnTo>
                  <a:pt x="18818" y="10443"/>
                </a:lnTo>
                <a:lnTo>
                  <a:pt x="18546" y="10606"/>
                </a:lnTo>
                <a:lnTo>
                  <a:pt x="17948" y="10823"/>
                </a:lnTo>
                <a:lnTo>
                  <a:pt x="17676" y="10987"/>
                </a:lnTo>
                <a:lnTo>
                  <a:pt x="17513" y="11150"/>
                </a:lnTo>
                <a:lnTo>
                  <a:pt x="17350" y="11367"/>
                </a:lnTo>
                <a:lnTo>
                  <a:pt x="17295" y="11585"/>
                </a:lnTo>
                <a:lnTo>
                  <a:pt x="17241" y="11857"/>
                </a:lnTo>
                <a:lnTo>
                  <a:pt x="17187" y="12129"/>
                </a:lnTo>
                <a:lnTo>
                  <a:pt x="17187" y="12673"/>
                </a:lnTo>
                <a:lnTo>
                  <a:pt x="17295" y="13869"/>
                </a:lnTo>
                <a:lnTo>
                  <a:pt x="17459" y="15066"/>
                </a:lnTo>
                <a:lnTo>
                  <a:pt x="17567" y="17132"/>
                </a:lnTo>
                <a:lnTo>
                  <a:pt x="17676" y="19253"/>
                </a:lnTo>
                <a:lnTo>
                  <a:pt x="17676" y="20232"/>
                </a:lnTo>
                <a:lnTo>
                  <a:pt x="17622" y="21211"/>
                </a:lnTo>
                <a:lnTo>
                  <a:pt x="17513" y="22245"/>
                </a:lnTo>
                <a:lnTo>
                  <a:pt x="17404" y="22734"/>
                </a:lnTo>
                <a:lnTo>
                  <a:pt x="17241" y="23169"/>
                </a:lnTo>
                <a:lnTo>
                  <a:pt x="17024" y="23604"/>
                </a:lnTo>
                <a:lnTo>
                  <a:pt x="16806" y="23985"/>
                </a:lnTo>
                <a:lnTo>
                  <a:pt x="16588" y="24366"/>
                </a:lnTo>
                <a:lnTo>
                  <a:pt x="16262" y="24692"/>
                </a:lnTo>
                <a:lnTo>
                  <a:pt x="15936" y="25018"/>
                </a:lnTo>
                <a:lnTo>
                  <a:pt x="15609" y="25290"/>
                </a:lnTo>
                <a:lnTo>
                  <a:pt x="15174" y="25508"/>
                </a:lnTo>
                <a:lnTo>
                  <a:pt x="14794" y="25617"/>
                </a:lnTo>
                <a:lnTo>
                  <a:pt x="14359" y="25725"/>
                </a:lnTo>
                <a:lnTo>
                  <a:pt x="13923" y="25725"/>
                </a:lnTo>
                <a:lnTo>
                  <a:pt x="13488" y="25671"/>
                </a:lnTo>
                <a:lnTo>
                  <a:pt x="13108" y="25562"/>
                </a:lnTo>
                <a:lnTo>
                  <a:pt x="12781" y="25399"/>
                </a:lnTo>
                <a:lnTo>
                  <a:pt x="12401" y="25182"/>
                </a:lnTo>
                <a:lnTo>
                  <a:pt x="12129" y="24855"/>
                </a:lnTo>
                <a:lnTo>
                  <a:pt x="11857" y="24529"/>
                </a:lnTo>
                <a:lnTo>
                  <a:pt x="11530" y="23985"/>
                </a:lnTo>
                <a:lnTo>
                  <a:pt x="11313" y="23387"/>
                </a:lnTo>
                <a:lnTo>
                  <a:pt x="11095" y="22843"/>
                </a:lnTo>
                <a:lnTo>
                  <a:pt x="10932" y="22245"/>
                </a:lnTo>
                <a:lnTo>
                  <a:pt x="10660" y="21048"/>
                </a:lnTo>
                <a:lnTo>
                  <a:pt x="10606" y="20504"/>
                </a:lnTo>
                <a:lnTo>
                  <a:pt x="10551" y="20341"/>
                </a:lnTo>
                <a:lnTo>
                  <a:pt x="10551" y="20287"/>
                </a:lnTo>
                <a:lnTo>
                  <a:pt x="10579" y="20287"/>
                </a:lnTo>
                <a:lnTo>
                  <a:pt x="10606" y="20232"/>
                </a:lnTo>
                <a:lnTo>
                  <a:pt x="10606" y="20178"/>
                </a:lnTo>
                <a:lnTo>
                  <a:pt x="10606" y="20069"/>
                </a:lnTo>
                <a:lnTo>
                  <a:pt x="10551" y="19960"/>
                </a:lnTo>
                <a:lnTo>
                  <a:pt x="10497" y="19906"/>
                </a:lnTo>
                <a:lnTo>
                  <a:pt x="10388" y="19906"/>
                </a:lnTo>
                <a:lnTo>
                  <a:pt x="10280" y="19852"/>
                </a:lnTo>
                <a:lnTo>
                  <a:pt x="8757" y="20124"/>
                </a:lnTo>
                <a:lnTo>
                  <a:pt x="7941" y="20178"/>
                </a:lnTo>
                <a:lnTo>
                  <a:pt x="7125" y="20178"/>
                </a:lnTo>
                <a:lnTo>
                  <a:pt x="6309" y="20069"/>
                </a:lnTo>
                <a:lnTo>
                  <a:pt x="5548" y="19906"/>
                </a:lnTo>
                <a:lnTo>
                  <a:pt x="4786" y="19634"/>
                </a:lnTo>
                <a:lnTo>
                  <a:pt x="4460" y="19471"/>
                </a:lnTo>
                <a:lnTo>
                  <a:pt x="4134" y="19253"/>
                </a:lnTo>
                <a:lnTo>
                  <a:pt x="3807" y="18982"/>
                </a:lnTo>
                <a:lnTo>
                  <a:pt x="3481" y="18710"/>
                </a:lnTo>
                <a:lnTo>
                  <a:pt x="3264" y="18383"/>
                </a:lnTo>
                <a:lnTo>
                  <a:pt x="2992" y="18111"/>
                </a:lnTo>
                <a:lnTo>
                  <a:pt x="2611" y="17404"/>
                </a:lnTo>
                <a:lnTo>
                  <a:pt x="2285" y="16643"/>
                </a:lnTo>
                <a:lnTo>
                  <a:pt x="2067" y="15881"/>
                </a:lnTo>
                <a:lnTo>
                  <a:pt x="1850" y="15120"/>
                </a:lnTo>
                <a:lnTo>
                  <a:pt x="1578" y="13543"/>
                </a:lnTo>
                <a:lnTo>
                  <a:pt x="1360" y="12238"/>
                </a:lnTo>
                <a:lnTo>
                  <a:pt x="1034" y="10932"/>
                </a:lnTo>
                <a:lnTo>
                  <a:pt x="816" y="9573"/>
                </a:lnTo>
                <a:lnTo>
                  <a:pt x="599" y="8267"/>
                </a:lnTo>
                <a:lnTo>
                  <a:pt x="544" y="7615"/>
                </a:lnTo>
                <a:lnTo>
                  <a:pt x="544" y="7016"/>
                </a:lnTo>
                <a:lnTo>
                  <a:pt x="544" y="6364"/>
                </a:lnTo>
                <a:lnTo>
                  <a:pt x="599" y="5711"/>
                </a:lnTo>
                <a:lnTo>
                  <a:pt x="762" y="5113"/>
                </a:lnTo>
                <a:lnTo>
                  <a:pt x="925" y="4515"/>
                </a:lnTo>
                <a:lnTo>
                  <a:pt x="1197" y="3971"/>
                </a:lnTo>
                <a:lnTo>
                  <a:pt x="1578" y="3427"/>
                </a:lnTo>
                <a:lnTo>
                  <a:pt x="1850" y="3101"/>
                </a:lnTo>
                <a:lnTo>
                  <a:pt x="2121" y="2774"/>
                </a:lnTo>
                <a:lnTo>
                  <a:pt x="2774" y="2285"/>
                </a:lnTo>
                <a:lnTo>
                  <a:pt x="3536" y="1850"/>
                </a:lnTo>
                <a:lnTo>
                  <a:pt x="4297" y="1469"/>
                </a:lnTo>
                <a:lnTo>
                  <a:pt x="5113" y="1197"/>
                </a:lnTo>
                <a:lnTo>
                  <a:pt x="5983" y="1034"/>
                </a:lnTo>
                <a:lnTo>
                  <a:pt x="6799" y="871"/>
                </a:lnTo>
                <a:lnTo>
                  <a:pt x="7615" y="762"/>
                </a:lnTo>
                <a:lnTo>
                  <a:pt x="9301" y="544"/>
                </a:lnTo>
                <a:lnTo>
                  <a:pt x="10171" y="490"/>
                </a:lnTo>
                <a:close/>
                <a:moveTo>
                  <a:pt x="9573" y="0"/>
                </a:moveTo>
                <a:lnTo>
                  <a:pt x="8594" y="109"/>
                </a:lnTo>
                <a:lnTo>
                  <a:pt x="6799" y="327"/>
                </a:lnTo>
                <a:lnTo>
                  <a:pt x="5874" y="490"/>
                </a:lnTo>
                <a:lnTo>
                  <a:pt x="5004" y="707"/>
                </a:lnTo>
                <a:lnTo>
                  <a:pt x="4134" y="979"/>
                </a:lnTo>
                <a:lnTo>
                  <a:pt x="3264" y="1360"/>
                </a:lnTo>
                <a:lnTo>
                  <a:pt x="2502" y="1850"/>
                </a:lnTo>
                <a:lnTo>
                  <a:pt x="2121" y="2122"/>
                </a:lnTo>
                <a:lnTo>
                  <a:pt x="1795" y="2393"/>
                </a:lnTo>
                <a:lnTo>
                  <a:pt x="1306" y="2883"/>
                </a:lnTo>
                <a:lnTo>
                  <a:pt x="871" y="3427"/>
                </a:lnTo>
                <a:lnTo>
                  <a:pt x="599" y="4025"/>
                </a:lnTo>
                <a:lnTo>
                  <a:pt x="327" y="4678"/>
                </a:lnTo>
                <a:lnTo>
                  <a:pt x="164" y="5276"/>
                </a:lnTo>
                <a:lnTo>
                  <a:pt x="55" y="5983"/>
                </a:lnTo>
                <a:lnTo>
                  <a:pt x="0" y="6636"/>
                </a:lnTo>
                <a:lnTo>
                  <a:pt x="0" y="7343"/>
                </a:lnTo>
                <a:lnTo>
                  <a:pt x="55" y="8159"/>
                </a:lnTo>
                <a:lnTo>
                  <a:pt x="164" y="8920"/>
                </a:lnTo>
                <a:lnTo>
                  <a:pt x="435" y="10497"/>
                </a:lnTo>
                <a:lnTo>
                  <a:pt x="762" y="12074"/>
                </a:lnTo>
                <a:lnTo>
                  <a:pt x="1088" y="13652"/>
                </a:lnTo>
                <a:lnTo>
                  <a:pt x="1088" y="13760"/>
                </a:lnTo>
                <a:lnTo>
                  <a:pt x="1109" y="13781"/>
                </a:lnTo>
                <a:lnTo>
                  <a:pt x="1109" y="13781"/>
                </a:lnTo>
                <a:lnTo>
                  <a:pt x="1306" y="15011"/>
                </a:lnTo>
                <a:lnTo>
                  <a:pt x="1469" y="15664"/>
                </a:lnTo>
                <a:lnTo>
                  <a:pt x="1632" y="16317"/>
                </a:lnTo>
                <a:lnTo>
                  <a:pt x="1850" y="16915"/>
                </a:lnTo>
                <a:lnTo>
                  <a:pt x="2121" y="17567"/>
                </a:lnTo>
                <a:lnTo>
                  <a:pt x="2393" y="18111"/>
                </a:lnTo>
                <a:lnTo>
                  <a:pt x="2774" y="18710"/>
                </a:lnTo>
                <a:lnTo>
                  <a:pt x="3264" y="19199"/>
                </a:lnTo>
                <a:lnTo>
                  <a:pt x="3753" y="19634"/>
                </a:lnTo>
                <a:lnTo>
                  <a:pt x="4297" y="19960"/>
                </a:lnTo>
                <a:lnTo>
                  <a:pt x="4841" y="20232"/>
                </a:lnTo>
                <a:lnTo>
                  <a:pt x="5439" y="20396"/>
                </a:lnTo>
                <a:lnTo>
                  <a:pt x="6092" y="20559"/>
                </a:lnTo>
                <a:lnTo>
                  <a:pt x="6744" y="20667"/>
                </a:lnTo>
                <a:lnTo>
                  <a:pt x="8158" y="20667"/>
                </a:lnTo>
                <a:lnTo>
                  <a:pt x="8920" y="20613"/>
                </a:lnTo>
                <a:lnTo>
                  <a:pt x="10062" y="20450"/>
                </a:lnTo>
                <a:lnTo>
                  <a:pt x="10062" y="20450"/>
                </a:lnTo>
                <a:lnTo>
                  <a:pt x="10062" y="20504"/>
                </a:lnTo>
                <a:lnTo>
                  <a:pt x="10116" y="21048"/>
                </a:lnTo>
                <a:lnTo>
                  <a:pt x="10280" y="21646"/>
                </a:lnTo>
                <a:lnTo>
                  <a:pt x="10497" y="22680"/>
                </a:lnTo>
                <a:lnTo>
                  <a:pt x="10660" y="23224"/>
                </a:lnTo>
                <a:lnTo>
                  <a:pt x="10823" y="23713"/>
                </a:lnTo>
                <a:lnTo>
                  <a:pt x="11041" y="24148"/>
                </a:lnTo>
                <a:lnTo>
                  <a:pt x="11204" y="24529"/>
                </a:lnTo>
                <a:lnTo>
                  <a:pt x="11476" y="24910"/>
                </a:lnTo>
                <a:lnTo>
                  <a:pt x="11748" y="25236"/>
                </a:lnTo>
                <a:lnTo>
                  <a:pt x="12074" y="25562"/>
                </a:lnTo>
                <a:lnTo>
                  <a:pt x="12401" y="25834"/>
                </a:lnTo>
                <a:lnTo>
                  <a:pt x="12781" y="26052"/>
                </a:lnTo>
                <a:lnTo>
                  <a:pt x="13216" y="26161"/>
                </a:lnTo>
                <a:lnTo>
                  <a:pt x="13706" y="26269"/>
                </a:lnTo>
                <a:lnTo>
                  <a:pt x="14141" y="26269"/>
                </a:lnTo>
                <a:lnTo>
                  <a:pt x="14631" y="26215"/>
                </a:lnTo>
                <a:lnTo>
                  <a:pt x="15066" y="26106"/>
                </a:lnTo>
                <a:lnTo>
                  <a:pt x="15501" y="25943"/>
                </a:lnTo>
                <a:lnTo>
                  <a:pt x="15936" y="25725"/>
                </a:lnTo>
                <a:lnTo>
                  <a:pt x="16317" y="25454"/>
                </a:lnTo>
                <a:lnTo>
                  <a:pt x="16643" y="25127"/>
                </a:lnTo>
                <a:lnTo>
                  <a:pt x="17024" y="24692"/>
                </a:lnTo>
                <a:lnTo>
                  <a:pt x="17295" y="24257"/>
                </a:lnTo>
                <a:lnTo>
                  <a:pt x="17567" y="23768"/>
                </a:lnTo>
                <a:lnTo>
                  <a:pt x="17785" y="23278"/>
                </a:lnTo>
                <a:lnTo>
                  <a:pt x="17948" y="22734"/>
                </a:lnTo>
                <a:lnTo>
                  <a:pt x="18057" y="22190"/>
                </a:lnTo>
                <a:lnTo>
                  <a:pt x="18166" y="21646"/>
                </a:lnTo>
                <a:lnTo>
                  <a:pt x="18220" y="21103"/>
                </a:lnTo>
                <a:lnTo>
                  <a:pt x="18274" y="19960"/>
                </a:lnTo>
                <a:lnTo>
                  <a:pt x="18220" y="18818"/>
                </a:lnTo>
                <a:lnTo>
                  <a:pt x="18057" y="16643"/>
                </a:lnTo>
                <a:lnTo>
                  <a:pt x="18057" y="15718"/>
                </a:lnTo>
                <a:lnTo>
                  <a:pt x="17948" y="14739"/>
                </a:lnTo>
                <a:lnTo>
                  <a:pt x="17785" y="13325"/>
                </a:lnTo>
                <a:lnTo>
                  <a:pt x="17731" y="12618"/>
                </a:lnTo>
                <a:lnTo>
                  <a:pt x="17731" y="12238"/>
                </a:lnTo>
                <a:lnTo>
                  <a:pt x="17731" y="11857"/>
                </a:lnTo>
                <a:lnTo>
                  <a:pt x="17839" y="11585"/>
                </a:lnTo>
                <a:lnTo>
                  <a:pt x="18003" y="11422"/>
                </a:lnTo>
                <a:lnTo>
                  <a:pt x="18274" y="11259"/>
                </a:lnTo>
                <a:lnTo>
                  <a:pt x="18546" y="11150"/>
                </a:lnTo>
                <a:lnTo>
                  <a:pt x="18927" y="10987"/>
                </a:lnTo>
                <a:lnTo>
                  <a:pt x="19253" y="10769"/>
                </a:lnTo>
                <a:lnTo>
                  <a:pt x="19525" y="10497"/>
                </a:lnTo>
                <a:lnTo>
                  <a:pt x="19743" y="10116"/>
                </a:lnTo>
                <a:lnTo>
                  <a:pt x="19906" y="9681"/>
                </a:lnTo>
                <a:lnTo>
                  <a:pt x="20015" y="9192"/>
                </a:lnTo>
                <a:lnTo>
                  <a:pt x="20015" y="8757"/>
                </a:lnTo>
                <a:lnTo>
                  <a:pt x="19960" y="8267"/>
                </a:lnTo>
                <a:lnTo>
                  <a:pt x="19797" y="7832"/>
                </a:lnTo>
                <a:lnTo>
                  <a:pt x="19525" y="7451"/>
                </a:lnTo>
                <a:lnTo>
                  <a:pt x="19199" y="7180"/>
                </a:lnTo>
                <a:lnTo>
                  <a:pt x="18764" y="7016"/>
                </a:lnTo>
                <a:lnTo>
                  <a:pt x="18329" y="6908"/>
                </a:lnTo>
                <a:lnTo>
                  <a:pt x="17894" y="6908"/>
                </a:lnTo>
                <a:lnTo>
                  <a:pt x="17459" y="6962"/>
                </a:lnTo>
                <a:lnTo>
                  <a:pt x="17349" y="7025"/>
                </a:lnTo>
                <a:lnTo>
                  <a:pt x="16969" y="5929"/>
                </a:lnTo>
                <a:lnTo>
                  <a:pt x="16425" y="4515"/>
                </a:lnTo>
                <a:lnTo>
                  <a:pt x="16153" y="3808"/>
                </a:lnTo>
                <a:lnTo>
                  <a:pt x="15827" y="3101"/>
                </a:lnTo>
                <a:lnTo>
                  <a:pt x="15392" y="2448"/>
                </a:lnTo>
                <a:lnTo>
                  <a:pt x="14957" y="1850"/>
                </a:lnTo>
                <a:lnTo>
                  <a:pt x="14413" y="1306"/>
                </a:lnTo>
                <a:lnTo>
                  <a:pt x="13815" y="816"/>
                </a:lnTo>
                <a:lnTo>
                  <a:pt x="13108" y="436"/>
                </a:lnTo>
                <a:lnTo>
                  <a:pt x="12346" y="218"/>
                </a:lnTo>
                <a:lnTo>
                  <a:pt x="11911" y="109"/>
                </a:lnTo>
                <a:lnTo>
                  <a:pt x="114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970;p62">
            <a:extLst>
              <a:ext uri="{FF2B5EF4-FFF2-40B4-BE49-F238E27FC236}">
                <a16:creationId xmlns:a16="http://schemas.microsoft.com/office/drawing/2014/main" id="{FC3ED855-A97B-2321-6060-EACDEB1B7FC6}"/>
              </a:ext>
            </a:extLst>
          </p:cNvPr>
          <p:cNvSpPr/>
          <p:nvPr/>
        </p:nvSpPr>
        <p:spPr>
          <a:xfrm flipH="1">
            <a:off x="1980850" y="2853427"/>
            <a:ext cx="680183" cy="315489"/>
          </a:xfrm>
          <a:custGeom>
            <a:avLst/>
            <a:gdLst/>
            <a:ahLst/>
            <a:cxnLst/>
            <a:rect l="l" t="t" r="r" b="b"/>
            <a:pathLst>
              <a:path w="11477" h="5874" extrusionOk="0">
                <a:moveTo>
                  <a:pt x="11150" y="0"/>
                </a:moveTo>
                <a:lnTo>
                  <a:pt x="11041" y="54"/>
                </a:lnTo>
                <a:lnTo>
                  <a:pt x="10987" y="109"/>
                </a:lnTo>
                <a:lnTo>
                  <a:pt x="10987" y="218"/>
                </a:lnTo>
                <a:lnTo>
                  <a:pt x="10878" y="925"/>
                </a:lnTo>
                <a:lnTo>
                  <a:pt x="10661" y="1632"/>
                </a:lnTo>
                <a:lnTo>
                  <a:pt x="10389" y="2284"/>
                </a:lnTo>
                <a:lnTo>
                  <a:pt x="10008" y="2883"/>
                </a:lnTo>
                <a:lnTo>
                  <a:pt x="9573" y="3481"/>
                </a:lnTo>
                <a:lnTo>
                  <a:pt x="9084" y="3970"/>
                </a:lnTo>
                <a:lnTo>
                  <a:pt x="8485" y="4405"/>
                </a:lnTo>
                <a:lnTo>
                  <a:pt x="7887" y="4786"/>
                </a:lnTo>
                <a:lnTo>
                  <a:pt x="7234" y="5058"/>
                </a:lnTo>
                <a:lnTo>
                  <a:pt x="6582" y="5221"/>
                </a:lnTo>
                <a:lnTo>
                  <a:pt x="5875" y="5330"/>
                </a:lnTo>
                <a:lnTo>
                  <a:pt x="5168" y="5276"/>
                </a:lnTo>
                <a:lnTo>
                  <a:pt x="4515" y="5221"/>
                </a:lnTo>
                <a:lnTo>
                  <a:pt x="3808" y="5004"/>
                </a:lnTo>
                <a:lnTo>
                  <a:pt x="3155" y="4732"/>
                </a:lnTo>
                <a:lnTo>
                  <a:pt x="2557" y="4405"/>
                </a:lnTo>
                <a:lnTo>
                  <a:pt x="1904" y="3916"/>
                </a:lnTo>
                <a:lnTo>
                  <a:pt x="1361" y="3372"/>
                </a:lnTo>
                <a:lnTo>
                  <a:pt x="871" y="2719"/>
                </a:lnTo>
                <a:lnTo>
                  <a:pt x="490" y="2012"/>
                </a:lnTo>
                <a:lnTo>
                  <a:pt x="436" y="1958"/>
                </a:lnTo>
                <a:lnTo>
                  <a:pt x="327" y="1904"/>
                </a:lnTo>
                <a:lnTo>
                  <a:pt x="273" y="1904"/>
                </a:lnTo>
                <a:lnTo>
                  <a:pt x="164" y="1958"/>
                </a:lnTo>
                <a:lnTo>
                  <a:pt x="55" y="2012"/>
                </a:lnTo>
                <a:lnTo>
                  <a:pt x="1" y="2067"/>
                </a:lnTo>
                <a:lnTo>
                  <a:pt x="1" y="2176"/>
                </a:lnTo>
                <a:lnTo>
                  <a:pt x="55" y="2284"/>
                </a:lnTo>
                <a:lnTo>
                  <a:pt x="382" y="2991"/>
                </a:lnTo>
                <a:lnTo>
                  <a:pt x="871" y="3590"/>
                </a:lnTo>
                <a:lnTo>
                  <a:pt x="1361" y="4188"/>
                </a:lnTo>
                <a:lnTo>
                  <a:pt x="1959" y="4677"/>
                </a:lnTo>
                <a:lnTo>
                  <a:pt x="2611" y="5058"/>
                </a:lnTo>
                <a:lnTo>
                  <a:pt x="3319" y="5384"/>
                </a:lnTo>
                <a:lnTo>
                  <a:pt x="4080" y="5656"/>
                </a:lnTo>
                <a:lnTo>
                  <a:pt x="4841" y="5819"/>
                </a:lnTo>
                <a:lnTo>
                  <a:pt x="5603" y="5874"/>
                </a:lnTo>
                <a:lnTo>
                  <a:pt x="6364" y="5765"/>
                </a:lnTo>
                <a:lnTo>
                  <a:pt x="7126" y="5602"/>
                </a:lnTo>
                <a:lnTo>
                  <a:pt x="7833" y="5384"/>
                </a:lnTo>
                <a:lnTo>
                  <a:pt x="8485" y="5004"/>
                </a:lnTo>
                <a:lnTo>
                  <a:pt x="9138" y="4569"/>
                </a:lnTo>
                <a:lnTo>
                  <a:pt x="9736" y="4079"/>
                </a:lnTo>
                <a:lnTo>
                  <a:pt x="10226" y="3481"/>
                </a:lnTo>
                <a:lnTo>
                  <a:pt x="10715" y="2774"/>
                </a:lnTo>
                <a:lnTo>
                  <a:pt x="11096" y="1958"/>
                </a:lnTo>
                <a:lnTo>
                  <a:pt x="11368" y="1142"/>
                </a:lnTo>
                <a:lnTo>
                  <a:pt x="11477" y="707"/>
                </a:lnTo>
                <a:lnTo>
                  <a:pt x="11477" y="218"/>
                </a:lnTo>
                <a:lnTo>
                  <a:pt x="11477" y="109"/>
                </a:lnTo>
                <a:lnTo>
                  <a:pt x="11422" y="54"/>
                </a:lnTo>
                <a:lnTo>
                  <a:pt x="11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971;p62">
            <a:extLst>
              <a:ext uri="{FF2B5EF4-FFF2-40B4-BE49-F238E27FC236}">
                <a16:creationId xmlns:a16="http://schemas.microsoft.com/office/drawing/2014/main" id="{AA4C6417-00C1-CD5B-071E-14AD53B6BC9F}"/>
              </a:ext>
            </a:extLst>
          </p:cNvPr>
          <p:cNvSpPr/>
          <p:nvPr/>
        </p:nvSpPr>
        <p:spPr>
          <a:xfrm flipH="1">
            <a:off x="2683494" y="2108528"/>
            <a:ext cx="174119" cy="295080"/>
          </a:xfrm>
          <a:custGeom>
            <a:avLst/>
            <a:gdLst/>
            <a:ahLst/>
            <a:cxnLst/>
            <a:rect l="l" t="t" r="r" b="b"/>
            <a:pathLst>
              <a:path w="2938" h="5494" extrusionOk="0">
                <a:moveTo>
                  <a:pt x="1632" y="0"/>
                </a:moveTo>
                <a:lnTo>
                  <a:pt x="1523" y="55"/>
                </a:lnTo>
                <a:lnTo>
                  <a:pt x="1469" y="109"/>
                </a:lnTo>
                <a:lnTo>
                  <a:pt x="1414" y="218"/>
                </a:lnTo>
                <a:lnTo>
                  <a:pt x="1088" y="1469"/>
                </a:lnTo>
                <a:lnTo>
                  <a:pt x="707" y="2720"/>
                </a:lnTo>
                <a:lnTo>
                  <a:pt x="218" y="3916"/>
                </a:lnTo>
                <a:lnTo>
                  <a:pt x="55" y="4406"/>
                </a:lnTo>
                <a:lnTo>
                  <a:pt x="0" y="4678"/>
                </a:lnTo>
                <a:lnTo>
                  <a:pt x="0" y="4950"/>
                </a:lnTo>
                <a:lnTo>
                  <a:pt x="109" y="5222"/>
                </a:lnTo>
                <a:lnTo>
                  <a:pt x="272" y="5385"/>
                </a:lnTo>
                <a:lnTo>
                  <a:pt x="490" y="5493"/>
                </a:lnTo>
                <a:lnTo>
                  <a:pt x="979" y="5493"/>
                </a:lnTo>
                <a:lnTo>
                  <a:pt x="1197" y="5439"/>
                </a:lnTo>
                <a:lnTo>
                  <a:pt x="1469" y="5330"/>
                </a:lnTo>
                <a:lnTo>
                  <a:pt x="1686" y="5222"/>
                </a:lnTo>
                <a:lnTo>
                  <a:pt x="2121" y="4841"/>
                </a:lnTo>
                <a:lnTo>
                  <a:pt x="2448" y="4406"/>
                </a:lnTo>
                <a:lnTo>
                  <a:pt x="2720" y="3916"/>
                </a:lnTo>
                <a:lnTo>
                  <a:pt x="2937" y="3372"/>
                </a:lnTo>
                <a:lnTo>
                  <a:pt x="2937" y="3264"/>
                </a:lnTo>
                <a:lnTo>
                  <a:pt x="2883" y="3155"/>
                </a:lnTo>
                <a:lnTo>
                  <a:pt x="2828" y="3100"/>
                </a:lnTo>
                <a:lnTo>
                  <a:pt x="2720" y="3046"/>
                </a:lnTo>
                <a:lnTo>
                  <a:pt x="2556" y="3046"/>
                </a:lnTo>
                <a:lnTo>
                  <a:pt x="2448" y="3155"/>
                </a:lnTo>
                <a:lnTo>
                  <a:pt x="2393" y="3209"/>
                </a:lnTo>
                <a:lnTo>
                  <a:pt x="2230" y="3644"/>
                </a:lnTo>
                <a:lnTo>
                  <a:pt x="2067" y="4079"/>
                </a:lnTo>
                <a:lnTo>
                  <a:pt x="1741" y="4406"/>
                </a:lnTo>
                <a:lnTo>
                  <a:pt x="1414" y="4732"/>
                </a:lnTo>
                <a:lnTo>
                  <a:pt x="1088" y="4950"/>
                </a:lnTo>
                <a:lnTo>
                  <a:pt x="870" y="5004"/>
                </a:lnTo>
                <a:lnTo>
                  <a:pt x="653" y="5004"/>
                </a:lnTo>
                <a:lnTo>
                  <a:pt x="599" y="4950"/>
                </a:lnTo>
                <a:lnTo>
                  <a:pt x="544" y="4841"/>
                </a:lnTo>
                <a:lnTo>
                  <a:pt x="544" y="4678"/>
                </a:lnTo>
                <a:lnTo>
                  <a:pt x="599" y="4460"/>
                </a:lnTo>
                <a:lnTo>
                  <a:pt x="653" y="4243"/>
                </a:lnTo>
                <a:lnTo>
                  <a:pt x="1034" y="3318"/>
                </a:lnTo>
                <a:lnTo>
                  <a:pt x="1360" y="2339"/>
                </a:lnTo>
                <a:lnTo>
                  <a:pt x="1686" y="1360"/>
                </a:lnTo>
                <a:lnTo>
                  <a:pt x="1904" y="381"/>
                </a:lnTo>
                <a:lnTo>
                  <a:pt x="1904" y="218"/>
                </a:lnTo>
                <a:lnTo>
                  <a:pt x="1904" y="164"/>
                </a:lnTo>
                <a:lnTo>
                  <a:pt x="1795" y="55"/>
                </a:lnTo>
                <a:lnTo>
                  <a:pt x="1741" y="55"/>
                </a:lnTo>
                <a:lnTo>
                  <a:pt x="16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972;p62">
            <a:extLst>
              <a:ext uri="{FF2B5EF4-FFF2-40B4-BE49-F238E27FC236}">
                <a16:creationId xmlns:a16="http://schemas.microsoft.com/office/drawing/2014/main" id="{3541C830-5478-D4CB-7EE0-E056AB6839F5}"/>
              </a:ext>
            </a:extLst>
          </p:cNvPr>
          <p:cNvSpPr/>
          <p:nvPr/>
        </p:nvSpPr>
        <p:spPr>
          <a:xfrm rot="8100000" flipH="1">
            <a:off x="2910448" y="1977452"/>
            <a:ext cx="87713" cy="116109"/>
          </a:xfrm>
          <a:custGeom>
            <a:avLst/>
            <a:gdLst/>
            <a:ahLst/>
            <a:cxnLst/>
            <a:rect l="l" t="t" r="r" b="b"/>
            <a:pathLst>
              <a:path w="1633" h="1959" extrusionOk="0">
                <a:moveTo>
                  <a:pt x="1252" y="1"/>
                </a:moveTo>
                <a:lnTo>
                  <a:pt x="1197" y="110"/>
                </a:lnTo>
                <a:lnTo>
                  <a:pt x="1143" y="164"/>
                </a:lnTo>
                <a:lnTo>
                  <a:pt x="1034" y="436"/>
                </a:lnTo>
                <a:lnTo>
                  <a:pt x="1034" y="490"/>
                </a:lnTo>
                <a:lnTo>
                  <a:pt x="1034" y="545"/>
                </a:lnTo>
                <a:lnTo>
                  <a:pt x="980" y="545"/>
                </a:lnTo>
                <a:lnTo>
                  <a:pt x="871" y="762"/>
                </a:lnTo>
                <a:lnTo>
                  <a:pt x="817" y="871"/>
                </a:lnTo>
                <a:lnTo>
                  <a:pt x="762" y="925"/>
                </a:lnTo>
                <a:lnTo>
                  <a:pt x="490" y="1252"/>
                </a:lnTo>
                <a:lnTo>
                  <a:pt x="382" y="1252"/>
                </a:lnTo>
                <a:lnTo>
                  <a:pt x="327" y="1306"/>
                </a:lnTo>
                <a:lnTo>
                  <a:pt x="110" y="1415"/>
                </a:lnTo>
                <a:lnTo>
                  <a:pt x="1" y="1524"/>
                </a:lnTo>
                <a:lnTo>
                  <a:pt x="1" y="1578"/>
                </a:lnTo>
                <a:lnTo>
                  <a:pt x="1" y="1687"/>
                </a:lnTo>
                <a:lnTo>
                  <a:pt x="1" y="1796"/>
                </a:lnTo>
                <a:lnTo>
                  <a:pt x="110" y="1904"/>
                </a:lnTo>
                <a:lnTo>
                  <a:pt x="164" y="1904"/>
                </a:lnTo>
                <a:lnTo>
                  <a:pt x="273" y="1959"/>
                </a:lnTo>
                <a:lnTo>
                  <a:pt x="382" y="1904"/>
                </a:lnTo>
                <a:lnTo>
                  <a:pt x="817" y="1632"/>
                </a:lnTo>
                <a:lnTo>
                  <a:pt x="1197" y="1252"/>
                </a:lnTo>
                <a:lnTo>
                  <a:pt x="1469" y="817"/>
                </a:lnTo>
                <a:lnTo>
                  <a:pt x="1632" y="327"/>
                </a:lnTo>
                <a:lnTo>
                  <a:pt x="1632" y="218"/>
                </a:lnTo>
                <a:lnTo>
                  <a:pt x="1632" y="110"/>
                </a:lnTo>
                <a:lnTo>
                  <a:pt x="1524" y="55"/>
                </a:lnTo>
                <a:lnTo>
                  <a:pt x="14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973;p62">
            <a:extLst>
              <a:ext uri="{FF2B5EF4-FFF2-40B4-BE49-F238E27FC236}">
                <a16:creationId xmlns:a16="http://schemas.microsoft.com/office/drawing/2014/main" id="{489CFC4F-139A-9E5D-5775-15442B81FF8E}"/>
              </a:ext>
            </a:extLst>
          </p:cNvPr>
          <p:cNvSpPr/>
          <p:nvPr/>
        </p:nvSpPr>
        <p:spPr>
          <a:xfrm rot="11626143" flipH="1">
            <a:off x="2390193" y="1912812"/>
            <a:ext cx="158005" cy="70146"/>
          </a:xfrm>
          <a:custGeom>
            <a:avLst/>
            <a:gdLst/>
            <a:ahLst/>
            <a:cxnLst/>
            <a:rect l="l" t="t" r="r" b="b"/>
            <a:pathLst>
              <a:path w="2666" h="1306" extrusionOk="0">
                <a:moveTo>
                  <a:pt x="164" y="0"/>
                </a:moveTo>
                <a:lnTo>
                  <a:pt x="109" y="55"/>
                </a:lnTo>
                <a:lnTo>
                  <a:pt x="0" y="164"/>
                </a:lnTo>
                <a:lnTo>
                  <a:pt x="0" y="218"/>
                </a:lnTo>
                <a:lnTo>
                  <a:pt x="55" y="327"/>
                </a:lnTo>
                <a:lnTo>
                  <a:pt x="109" y="436"/>
                </a:lnTo>
                <a:lnTo>
                  <a:pt x="327" y="653"/>
                </a:lnTo>
                <a:lnTo>
                  <a:pt x="544" y="871"/>
                </a:lnTo>
                <a:lnTo>
                  <a:pt x="871" y="1034"/>
                </a:lnTo>
                <a:lnTo>
                  <a:pt x="1143" y="1197"/>
                </a:lnTo>
                <a:lnTo>
                  <a:pt x="1469" y="1251"/>
                </a:lnTo>
                <a:lnTo>
                  <a:pt x="1795" y="1306"/>
                </a:lnTo>
                <a:lnTo>
                  <a:pt x="2122" y="1306"/>
                </a:lnTo>
                <a:lnTo>
                  <a:pt x="2448" y="1251"/>
                </a:lnTo>
                <a:lnTo>
                  <a:pt x="2557" y="1197"/>
                </a:lnTo>
                <a:lnTo>
                  <a:pt x="2611" y="1143"/>
                </a:lnTo>
                <a:lnTo>
                  <a:pt x="2665" y="1034"/>
                </a:lnTo>
                <a:lnTo>
                  <a:pt x="2665" y="925"/>
                </a:lnTo>
                <a:lnTo>
                  <a:pt x="2611" y="871"/>
                </a:lnTo>
                <a:lnTo>
                  <a:pt x="2502" y="762"/>
                </a:lnTo>
                <a:lnTo>
                  <a:pt x="1578" y="762"/>
                </a:lnTo>
                <a:lnTo>
                  <a:pt x="1306" y="653"/>
                </a:lnTo>
                <a:lnTo>
                  <a:pt x="1088" y="544"/>
                </a:lnTo>
                <a:lnTo>
                  <a:pt x="871" y="436"/>
                </a:lnTo>
                <a:lnTo>
                  <a:pt x="653" y="272"/>
                </a:lnTo>
                <a:lnTo>
                  <a:pt x="490" y="55"/>
                </a:lnTo>
                <a:lnTo>
                  <a:pt x="3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975;p62">
            <a:extLst>
              <a:ext uri="{FF2B5EF4-FFF2-40B4-BE49-F238E27FC236}">
                <a16:creationId xmlns:a16="http://schemas.microsoft.com/office/drawing/2014/main" id="{E757CEFF-3A9F-195A-DB29-53C361055C14}"/>
              </a:ext>
            </a:extLst>
          </p:cNvPr>
          <p:cNvSpPr/>
          <p:nvPr/>
        </p:nvSpPr>
        <p:spPr>
          <a:xfrm flipH="1">
            <a:off x="1716530" y="2415264"/>
            <a:ext cx="1160464" cy="1901644"/>
          </a:xfrm>
          <a:custGeom>
            <a:avLst/>
            <a:gdLst/>
            <a:ahLst/>
            <a:cxnLst/>
            <a:rect l="l" t="t" r="r" b="b"/>
            <a:pathLst>
              <a:path w="19581" h="35406" fill="none" extrusionOk="0">
                <a:moveTo>
                  <a:pt x="19580" y="25834"/>
                </a:moveTo>
                <a:lnTo>
                  <a:pt x="19580" y="25834"/>
                </a:lnTo>
                <a:lnTo>
                  <a:pt x="18710" y="27193"/>
                </a:lnTo>
                <a:lnTo>
                  <a:pt x="17840" y="28553"/>
                </a:lnTo>
                <a:lnTo>
                  <a:pt x="16970" y="29913"/>
                </a:lnTo>
                <a:lnTo>
                  <a:pt x="16480" y="30565"/>
                </a:lnTo>
                <a:lnTo>
                  <a:pt x="15991" y="31164"/>
                </a:lnTo>
                <a:lnTo>
                  <a:pt x="15991" y="31164"/>
                </a:lnTo>
                <a:lnTo>
                  <a:pt x="15012" y="32143"/>
                </a:lnTo>
                <a:lnTo>
                  <a:pt x="14359" y="32741"/>
                </a:lnTo>
                <a:lnTo>
                  <a:pt x="13707" y="33285"/>
                </a:lnTo>
                <a:lnTo>
                  <a:pt x="12999" y="33829"/>
                </a:lnTo>
                <a:lnTo>
                  <a:pt x="12292" y="34264"/>
                </a:lnTo>
                <a:lnTo>
                  <a:pt x="11912" y="34427"/>
                </a:lnTo>
                <a:lnTo>
                  <a:pt x="11585" y="34536"/>
                </a:lnTo>
                <a:lnTo>
                  <a:pt x="11259" y="34644"/>
                </a:lnTo>
                <a:lnTo>
                  <a:pt x="10987" y="34644"/>
                </a:lnTo>
                <a:lnTo>
                  <a:pt x="10987" y="34644"/>
                </a:lnTo>
                <a:lnTo>
                  <a:pt x="10063" y="34971"/>
                </a:lnTo>
                <a:lnTo>
                  <a:pt x="9138" y="35243"/>
                </a:lnTo>
                <a:lnTo>
                  <a:pt x="8213" y="35406"/>
                </a:lnTo>
                <a:lnTo>
                  <a:pt x="7234" y="35406"/>
                </a:lnTo>
                <a:lnTo>
                  <a:pt x="6310" y="35351"/>
                </a:lnTo>
                <a:lnTo>
                  <a:pt x="5875" y="35243"/>
                </a:lnTo>
                <a:lnTo>
                  <a:pt x="5385" y="35134"/>
                </a:lnTo>
                <a:lnTo>
                  <a:pt x="4950" y="34971"/>
                </a:lnTo>
                <a:lnTo>
                  <a:pt x="4515" y="34753"/>
                </a:lnTo>
                <a:lnTo>
                  <a:pt x="4134" y="34536"/>
                </a:lnTo>
                <a:lnTo>
                  <a:pt x="3699" y="34264"/>
                </a:lnTo>
                <a:lnTo>
                  <a:pt x="3699" y="34264"/>
                </a:lnTo>
                <a:lnTo>
                  <a:pt x="3101" y="33720"/>
                </a:lnTo>
                <a:lnTo>
                  <a:pt x="2557" y="33122"/>
                </a:lnTo>
                <a:lnTo>
                  <a:pt x="2122" y="32415"/>
                </a:lnTo>
                <a:lnTo>
                  <a:pt x="1687" y="31708"/>
                </a:lnTo>
                <a:lnTo>
                  <a:pt x="1361" y="30892"/>
                </a:lnTo>
                <a:lnTo>
                  <a:pt x="1143" y="30076"/>
                </a:lnTo>
                <a:lnTo>
                  <a:pt x="926" y="29260"/>
                </a:lnTo>
                <a:lnTo>
                  <a:pt x="762" y="28390"/>
                </a:lnTo>
                <a:lnTo>
                  <a:pt x="599" y="27465"/>
                </a:lnTo>
                <a:lnTo>
                  <a:pt x="490" y="26595"/>
                </a:lnTo>
                <a:lnTo>
                  <a:pt x="382" y="24800"/>
                </a:lnTo>
                <a:lnTo>
                  <a:pt x="219" y="21537"/>
                </a:lnTo>
                <a:lnTo>
                  <a:pt x="219" y="21537"/>
                </a:lnTo>
                <a:lnTo>
                  <a:pt x="55" y="17621"/>
                </a:lnTo>
                <a:lnTo>
                  <a:pt x="1" y="13706"/>
                </a:lnTo>
                <a:lnTo>
                  <a:pt x="55" y="9790"/>
                </a:lnTo>
                <a:lnTo>
                  <a:pt x="219" y="5874"/>
                </a:lnTo>
                <a:lnTo>
                  <a:pt x="219" y="5874"/>
                </a:lnTo>
                <a:lnTo>
                  <a:pt x="164" y="4949"/>
                </a:lnTo>
                <a:lnTo>
                  <a:pt x="164" y="3372"/>
                </a:lnTo>
                <a:lnTo>
                  <a:pt x="164" y="2502"/>
                </a:lnTo>
                <a:lnTo>
                  <a:pt x="273" y="1740"/>
                </a:lnTo>
                <a:lnTo>
                  <a:pt x="382" y="1468"/>
                </a:lnTo>
                <a:lnTo>
                  <a:pt x="436" y="1197"/>
                </a:lnTo>
                <a:lnTo>
                  <a:pt x="599" y="979"/>
                </a:lnTo>
                <a:lnTo>
                  <a:pt x="762" y="870"/>
                </a:lnTo>
                <a:lnTo>
                  <a:pt x="762" y="870"/>
                </a:lnTo>
                <a:lnTo>
                  <a:pt x="926" y="870"/>
                </a:lnTo>
                <a:lnTo>
                  <a:pt x="1089" y="979"/>
                </a:lnTo>
                <a:lnTo>
                  <a:pt x="1252" y="1142"/>
                </a:lnTo>
                <a:lnTo>
                  <a:pt x="1361" y="1360"/>
                </a:lnTo>
                <a:lnTo>
                  <a:pt x="1633" y="2012"/>
                </a:lnTo>
                <a:lnTo>
                  <a:pt x="1905" y="2828"/>
                </a:lnTo>
                <a:lnTo>
                  <a:pt x="2068" y="3644"/>
                </a:lnTo>
                <a:lnTo>
                  <a:pt x="2231" y="4405"/>
                </a:lnTo>
                <a:lnTo>
                  <a:pt x="2448" y="5384"/>
                </a:lnTo>
                <a:lnTo>
                  <a:pt x="2448" y="5384"/>
                </a:lnTo>
                <a:lnTo>
                  <a:pt x="2394" y="4623"/>
                </a:lnTo>
                <a:lnTo>
                  <a:pt x="2340" y="3807"/>
                </a:lnTo>
                <a:lnTo>
                  <a:pt x="2340" y="2883"/>
                </a:lnTo>
                <a:lnTo>
                  <a:pt x="2394" y="1958"/>
                </a:lnTo>
                <a:lnTo>
                  <a:pt x="2557" y="1088"/>
                </a:lnTo>
                <a:lnTo>
                  <a:pt x="2666" y="761"/>
                </a:lnTo>
                <a:lnTo>
                  <a:pt x="2775" y="435"/>
                </a:lnTo>
                <a:lnTo>
                  <a:pt x="2938" y="218"/>
                </a:lnTo>
                <a:lnTo>
                  <a:pt x="3155" y="54"/>
                </a:lnTo>
                <a:lnTo>
                  <a:pt x="3155" y="54"/>
                </a:lnTo>
                <a:lnTo>
                  <a:pt x="3264" y="54"/>
                </a:lnTo>
                <a:lnTo>
                  <a:pt x="3319" y="54"/>
                </a:lnTo>
                <a:lnTo>
                  <a:pt x="3482" y="163"/>
                </a:lnTo>
                <a:lnTo>
                  <a:pt x="3645" y="381"/>
                </a:lnTo>
                <a:lnTo>
                  <a:pt x="3754" y="707"/>
                </a:lnTo>
                <a:lnTo>
                  <a:pt x="3862" y="1142"/>
                </a:lnTo>
                <a:lnTo>
                  <a:pt x="3917" y="1577"/>
                </a:lnTo>
                <a:lnTo>
                  <a:pt x="4026" y="2611"/>
                </a:lnTo>
                <a:lnTo>
                  <a:pt x="4026" y="3644"/>
                </a:lnTo>
                <a:lnTo>
                  <a:pt x="4026" y="4569"/>
                </a:lnTo>
                <a:lnTo>
                  <a:pt x="4026" y="5493"/>
                </a:lnTo>
                <a:lnTo>
                  <a:pt x="4026" y="5493"/>
                </a:lnTo>
                <a:lnTo>
                  <a:pt x="4080" y="4677"/>
                </a:lnTo>
                <a:lnTo>
                  <a:pt x="4134" y="3807"/>
                </a:lnTo>
                <a:lnTo>
                  <a:pt x="4298" y="2883"/>
                </a:lnTo>
                <a:lnTo>
                  <a:pt x="4461" y="1849"/>
                </a:lnTo>
                <a:lnTo>
                  <a:pt x="4678" y="979"/>
                </a:lnTo>
                <a:lnTo>
                  <a:pt x="4841" y="653"/>
                </a:lnTo>
                <a:lnTo>
                  <a:pt x="4950" y="326"/>
                </a:lnTo>
                <a:lnTo>
                  <a:pt x="5168" y="109"/>
                </a:lnTo>
                <a:lnTo>
                  <a:pt x="5331" y="0"/>
                </a:lnTo>
                <a:lnTo>
                  <a:pt x="5331" y="0"/>
                </a:lnTo>
                <a:lnTo>
                  <a:pt x="5440" y="0"/>
                </a:lnTo>
                <a:lnTo>
                  <a:pt x="5548" y="0"/>
                </a:lnTo>
                <a:lnTo>
                  <a:pt x="5712" y="163"/>
                </a:lnTo>
                <a:lnTo>
                  <a:pt x="5820" y="381"/>
                </a:lnTo>
                <a:lnTo>
                  <a:pt x="5984" y="707"/>
                </a:lnTo>
                <a:lnTo>
                  <a:pt x="6147" y="1577"/>
                </a:lnTo>
                <a:lnTo>
                  <a:pt x="6310" y="2556"/>
                </a:lnTo>
                <a:lnTo>
                  <a:pt x="6419" y="3590"/>
                </a:lnTo>
                <a:lnTo>
                  <a:pt x="6419" y="4514"/>
                </a:lnTo>
                <a:lnTo>
                  <a:pt x="6473" y="5384"/>
                </a:lnTo>
                <a:lnTo>
                  <a:pt x="6473" y="5384"/>
                </a:lnTo>
                <a:lnTo>
                  <a:pt x="6419" y="4569"/>
                </a:lnTo>
                <a:lnTo>
                  <a:pt x="6419" y="3753"/>
                </a:lnTo>
                <a:lnTo>
                  <a:pt x="6473" y="2828"/>
                </a:lnTo>
                <a:lnTo>
                  <a:pt x="6582" y="1904"/>
                </a:lnTo>
                <a:lnTo>
                  <a:pt x="6636" y="1468"/>
                </a:lnTo>
                <a:lnTo>
                  <a:pt x="6745" y="1088"/>
                </a:lnTo>
                <a:lnTo>
                  <a:pt x="6854" y="761"/>
                </a:lnTo>
                <a:lnTo>
                  <a:pt x="7017" y="489"/>
                </a:lnTo>
                <a:lnTo>
                  <a:pt x="7180" y="326"/>
                </a:lnTo>
                <a:lnTo>
                  <a:pt x="7398" y="272"/>
                </a:lnTo>
                <a:lnTo>
                  <a:pt x="7398" y="272"/>
                </a:lnTo>
                <a:lnTo>
                  <a:pt x="7506" y="272"/>
                </a:lnTo>
                <a:lnTo>
                  <a:pt x="7561" y="326"/>
                </a:lnTo>
                <a:lnTo>
                  <a:pt x="7724" y="598"/>
                </a:lnTo>
                <a:lnTo>
                  <a:pt x="7833" y="979"/>
                </a:lnTo>
                <a:lnTo>
                  <a:pt x="7941" y="1523"/>
                </a:lnTo>
                <a:lnTo>
                  <a:pt x="8050" y="2883"/>
                </a:lnTo>
                <a:lnTo>
                  <a:pt x="8105" y="4460"/>
                </a:lnTo>
                <a:lnTo>
                  <a:pt x="8105" y="7560"/>
                </a:lnTo>
                <a:lnTo>
                  <a:pt x="8105" y="9300"/>
                </a:lnTo>
                <a:lnTo>
                  <a:pt x="8105" y="9300"/>
                </a:lnTo>
                <a:lnTo>
                  <a:pt x="8159" y="13107"/>
                </a:lnTo>
                <a:lnTo>
                  <a:pt x="8268" y="16860"/>
                </a:lnTo>
                <a:lnTo>
                  <a:pt x="8540" y="20613"/>
                </a:lnTo>
                <a:lnTo>
                  <a:pt x="8812" y="24365"/>
                </a:lnTo>
                <a:lnTo>
                  <a:pt x="8812" y="24365"/>
                </a:lnTo>
                <a:lnTo>
                  <a:pt x="8866" y="24855"/>
                </a:lnTo>
                <a:lnTo>
                  <a:pt x="9029" y="25344"/>
                </a:lnTo>
                <a:lnTo>
                  <a:pt x="9192" y="25507"/>
                </a:lnTo>
                <a:lnTo>
                  <a:pt x="9301" y="25671"/>
                </a:lnTo>
                <a:lnTo>
                  <a:pt x="9519" y="25779"/>
                </a:lnTo>
                <a:lnTo>
                  <a:pt x="9736" y="25834"/>
                </a:lnTo>
                <a:lnTo>
                  <a:pt x="9736" y="25834"/>
                </a:lnTo>
                <a:lnTo>
                  <a:pt x="9899" y="25834"/>
                </a:lnTo>
                <a:lnTo>
                  <a:pt x="10063" y="25779"/>
                </a:lnTo>
                <a:lnTo>
                  <a:pt x="10335" y="25562"/>
                </a:lnTo>
                <a:lnTo>
                  <a:pt x="10606" y="25290"/>
                </a:lnTo>
                <a:lnTo>
                  <a:pt x="10770" y="24964"/>
                </a:lnTo>
                <a:lnTo>
                  <a:pt x="10770" y="24964"/>
                </a:lnTo>
                <a:lnTo>
                  <a:pt x="11422" y="23930"/>
                </a:lnTo>
                <a:lnTo>
                  <a:pt x="12075" y="22951"/>
                </a:lnTo>
                <a:lnTo>
                  <a:pt x="12673" y="21918"/>
                </a:lnTo>
                <a:lnTo>
                  <a:pt x="13217" y="2083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7" name="Google Shape;1977;p62">
            <a:extLst>
              <a:ext uri="{FF2B5EF4-FFF2-40B4-BE49-F238E27FC236}">
                <a16:creationId xmlns:a16="http://schemas.microsoft.com/office/drawing/2014/main" id="{B5B96672-C47F-5C9C-96F8-E988E63516EF}"/>
              </a:ext>
            </a:extLst>
          </p:cNvPr>
          <p:cNvGrpSpPr/>
          <p:nvPr/>
        </p:nvGrpSpPr>
        <p:grpSpPr>
          <a:xfrm flipH="1">
            <a:off x="1381324" y="1314002"/>
            <a:ext cx="499664" cy="525817"/>
            <a:chOff x="7495808" y="3089834"/>
            <a:chExt cx="162234" cy="188384"/>
          </a:xfrm>
        </p:grpSpPr>
        <p:sp>
          <p:nvSpPr>
            <p:cNvPr id="1390" name="Google Shape;1978;p62">
              <a:extLst>
                <a:ext uri="{FF2B5EF4-FFF2-40B4-BE49-F238E27FC236}">
                  <a16:creationId xmlns:a16="http://schemas.microsoft.com/office/drawing/2014/main" id="{9DEFE3AF-6248-6020-285E-9B3E5CDF6E68}"/>
                </a:ext>
              </a:extLst>
            </p:cNvPr>
            <p:cNvSpPr/>
            <p:nvPr/>
          </p:nvSpPr>
          <p:spPr>
            <a:xfrm>
              <a:off x="7501042" y="3095068"/>
              <a:ext cx="151766" cy="177916"/>
            </a:xfrm>
            <a:custGeom>
              <a:avLst/>
              <a:gdLst/>
              <a:ahLst/>
              <a:cxnLst/>
              <a:rect l="l" t="t" r="r" b="b"/>
              <a:pathLst>
                <a:path w="7887" h="9246" extrusionOk="0">
                  <a:moveTo>
                    <a:pt x="7887" y="0"/>
                  </a:moveTo>
                  <a:lnTo>
                    <a:pt x="7397" y="109"/>
                  </a:lnTo>
                  <a:lnTo>
                    <a:pt x="6962" y="326"/>
                  </a:lnTo>
                  <a:lnTo>
                    <a:pt x="6092" y="761"/>
                  </a:lnTo>
                  <a:lnTo>
                    <a:pt x="4406" y="1849"/>
                  </a:lnTo>
                  <a:lnTo>
                    <a:pt x="3536" y="2393"/>
                  </a:lnTo>
                  <a:lnTo>
                    <a:pt x="2665" y="3046"/>
                  </a:lnTo>
                  <a:lnTo>
                    <a:pt x="1904" y="3753"/>
                  </a:lnTo>
                  <a:lnTo>
                    <a:pt x="1143" y="4514"/>
                  </a:lnTo>
                  <a:lnTo>
                    <a:pt x="1741" y="4895"/>
                  </a:lnTo>
                  <a:lnTo>
                    <a:pt x="2339" y="5221"/>
                  </a:lnTo>
                  <a:lnTo>
                    <a:pt x="3590" y="5819"/>
                  </a:lnTo>
                  <a:lnTo>
                    <a:pt x="1795" y="7505"/>
                  </a:lnTo>
                  <a:lnTo>
                    <a:pt x="1" y="9246"/>
                  </a:lnTo>
                  <a:lnTo>
                    <a:pt x="1034" y="8974"/>
                  </a:lnTo>
                  <a:lnTo>
                    <a:pt x="2013" y="8702"/>
                  </a:lnTo>
                  <a:lnTo>
                    <a:pt x="2992" y="8376"/>
                  </a:lnTo>
                  <a:lnTo>
                    <a:pt x="3916" y="7941"/>
                  </a:lnTo>
                  <a:lnTo>
                    <a:pt x="4895" y="7505"/>
                  </a:lnTo>
                  <a:lnTo>
                    <a:pt x="5766" y="7016"/>
                  </a:lnTo>
                  <a:lnTo>
                    <a:pt x="6690" y="6526"/>
                  </a:lnTo>
                  <a:lnTo>
                    <a:pt x="7560" y="5928"/>
                  </a:lnTo>
                  <a:lnTo>
                    <a:pt x="5929" y="5167"/>
                  </a:lnTo>
                  <a:lnTo>
                    <a:pt x="4895" y="4732"/>
                  </a:lnTo>
                  <a:lnTo>
                    <a:pt x="4569" y="4623"/>
                  </a:lnTo>
                  <a:lnTo>
                    <a:pt x="4406" y="4623"/>
                  </a:lnTo>
                  <a:lnTo>
                    <a:pt x="4569" y="4460"/>
                  </a:lnTo>
                  <a:lnTo>
                    <a:pt x="5494" y="3426"/>
                  </a:lnTo>
                  <a:lnTo>
                    <a:pt x="6364" y="2284"/>
                  </a:lnTo>
                  <a:lnTo>
                    <a:pt x="7125" y="1142"/>
                  </a:lnTo>
                  <a:lnTo>
                    <a:pt x="78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979;p62">
              <a:extLst>
                <a:ext uri="{FF2B5EF4-FFF2-40B4-BE49-F238E27FC236}">
                  <a16:creationId xmlns:a16="http://schemas.microsoft.com/office/drawing/2014/main" id="{01B0D950-34C8-E2A0-5BBA-5C5C210A6035}"/>
                </a:ext>
              </a:extLst>
            </p:cNvPr>
            <p:cNvSpPr/>
            <p:nvPr/>
          </p:nvSpPr>
          <p:spPr>
            <a:xfrm>
              <a:off x="7495808" y="3089834"/>
              <a:ext cx="162234" cy="188384"/>
            </a:xfrm>
            <a:custGeom>
              <a:avLst/>
              <a:gdLst/>
              <a:ahLst/>
              <a:cxnLst/>
              <a:rect l="l" t="t" r="r" b="b"/>
              <a:pathLst>
                <a:path w="8431" h="9790" extrusionOk="0">
                  <a:moveTo>
                    <a:pt x="7523" y="766"/>
                  </a:moveTo>
                  <a:lnTo>
                    <a:pt x="7180" y="1305"/>
                  </a:lnTo>
                  <a:lnTo>
                    <a:pt x="6418" y="2393"/>
                  </a:lnTo>
                  <a:lnTo>
                    <a:pt x="5548" y="3481"/>
                  </a:lnTo>
                  <a:lnTo>
                    <a:pt x="4623" y="4514"/>
                  </a:lnTo>
                  <a:lnTo>
                    <a:pt x="4460" y="4732"/>
                  </a:lnTo>
                  <a:lnTo>
                    <a:pt x="4406" y="4786"/>
                  </a:lnTo>
                  <a:lnTo>
                    <a:pt x="4406" y="4895"/>
                  </a:lnTo>
                  <a:lnTo>
                    <a:pt x="4460" y="5058"/>
                  </a:lnTo>
                  <a:lnTo>
                    <a:pt x="4623" y="5167"/>
                  </a:lnTo>
                  <a:lnTo>
                    <a:pt x="4678" y="5167"/>
                  </a:lnTo>
                  <a:lnTo>
                    <a:pt x="4787" y="5113"/>
                  </a:lnTo>
                  <a:lnTo>
                    <a:pt x="4732" y="5167"/>
                  </a:lnTo>
                  <a:lnTo>
                    <a:pt x="4841" y="5167"/>
                  </a:lnTo>
                  <a:lnTo>
                    <a:pt x="5167" y="5330"/>
                  </a:lnTo>
                  <a:lnTo>
                    <a:pt x="6201" y="5765"/>
                  </a:lnTo>
                  <a:lnTo>
                    <a:pt x="7227" y="6259"/>
                  </a:lnTo>
                  <a:lnTo>
                    <a:pt x="7227" y="6259"/>
                  </a:lnTo>
                  <a:lnTo>
                    <a:pt x="6799" y="6527"/>
                  </a:lnTo>
                  <a:lnTo>
                    <a:pt x="5929" y="7070"/>
                  </a:lnTo>
                  <a:lnTo>
                    <a:pt x="5004" y="7560"/>
                  </a:lnTo>
                  <a:lnTo>
                    <a:pt x="4080" y="7995"/>
                  </a:lnTo>
                  <a:lnTo>
                    <a:pt x="3155" y="8376"/>
                  </a:lnTo>
                  <a:lnTo>
                    <a:pt x="2176" y="8702"/>
                  </a:lnTo>
                  <a:lnTo>
                    <a:pt x="1197" y="9028"/>
                  </a:lnTo>
                  <a:lnTo>
                    <a:pt x="1197" y="9028"/>
                  </a:lnTo>
                  <a:lnTo>
                    <a:pt x="2230" y="7995"/>
                  </a:lnTo>
                  <a:lnTo>
                    <a:pt x="4080" y="6255"/>
                  </a:lnTo>
                  <a:lnTo>
                    <a:pt x="4134" y="6200"/>
                  </a:lnTo>
                  <a:lnTo>
                    <a:pt x="4134" y="6037"/>
                  </a:lnTo>
                  <a:lnTo>
                    <a:pt x="4080" y="5928"/>
                  </a:lnTo>
                  <a:lnTo>
                    <a:pt x="4025" y="5874"/>
                  </a:lnTo>
                  <a:lnTo>
                    <a:pt x="2774" y="5276"/>
                  </a:lnTo>
                  <a:lnTo>
                    <a:pt x="2176" y="4949"/>
                  </a:lnTo>
                  <a:lnTo>
                    <a:pt x="1856" y="4725"/>
                  </a:lnTo>
                  <a:lnTo>
                    <a:pt x="1856" y="4725"/>
                  </a:lnTo>
                  <a:lnTo>
                    <a:pt x="2339" y="4242"/>
                  </a:lnTo>
                  <a:lnTo>
                    <a:pt x="3101" y="3535"/>
                  </a:lnTo>
                  <a:lnTo>
                    <a:pt x="3916" y="2937"/>
                  </a:lnTo>
                  <a:lnTo>
                    <a:pt x="4732" y="2393"/>
                  </a:lnTo>
                  <a:lnTo>
                    <a:pt x="6418" y="1305"/>
                  </a:lnTo>
                  <a:lnTo>
                    <a:pt x="7288" y="870"/>
                  </a:lnTo>
                  <a:lnTo>
                    <a:pt x="7523" y="766"/>
                  </a:lnTo>
                  <a:close/>
                  <a:moveTo>
                    <a:pt x="8104" y="0"/>
                  </a:moveTo>
                  <a:lnTo>
                    <a:pt x="7615" y="163"/>
                  </a:lnTo>
                  <a:lnTo>
                    <a:pt x="7125" y="326"/>
                  </a:lnTo>
                  <a:lnTo>
                    <a:pt x="6201" y="816"/>
                  </a:lnTo>
                  <a:lnTo>
                    <a:pt x="4460" y="1904"/>
                  </a:lnTo>
                  <a:lnTo>
                    <a:pt x="3590" y="2502"/>
                  </a:lnTo>
                  <a:lnTo>
                    <a:pt x="2774" y="3155"/>
                  </a:lnTo>
                  <a:lnTo>
                    <a:pt x="2013" y="3807"/>
                  </a:lnTo>
                  <a:lnTo>
                    <a:pt x="1251" y="4569"/>
                  </a:lnTo>
                  <a:lnTo>
                    <a:pt x="1197" y="4677"/>
                  </a:lnTo>
                  <a:lnTo>
                    <a:pt x="1197" y="4786"/>
                  </a:lnTo>
                  <a:lnTo>
                    <a:pt x="1197" y="4895"/>
                  </a:lnTo>
                  <a:lnTo>
                    <a:pt x="1251" y="4949"/>
                  </a:lnTo>
                  <a:lnTo>
                    <a:pt x="1850" y="5384"/>
                  </a:lnTo>
                  <a:lnTo>
                    <a:pt x="2448" y="5711"/>
                  </a:lnTo>
                  <a:lnTo>
                    <a:pt x="3439" y="6165"/>
                  </a:lnTo>
                  <a:lnTo>
                    <a:pt x="3439" y="6165"/>
                  </a:lnTo>
                  <a:lnTo>
                    <a:pt x="1850" y="7614"/>
                  </a:lnTo>
                  <a:lnTo>
                    <a:pt x="218" y="9246"/>
                  </a:lnTo>
                  <a:lnTo>
                    <a:pt x="218" y="9246"/>
                  </a:lnTo>
                  <a:lnTo>
                    <a:pt x="218" y="9246"/>
                  </a:lnTo>
                  <a:lnTo>
                    <a:pt x="218" y="9246"/>
                  </a:lnTo>
                  <a:lnTo>
                    <a:pt x="109" y="9355"/>
                  </a:lnTo>
                  <a:lnTo>
                    <a:pt x="55" y="9409"/>
                  </a:lnTo>
                  <a:lnTo>
                    <a:pt x="1" y="9518"/>
                  </a:lnTo>
                  <a:lnTo>
                    <a:pt x="55" y="9627"/>
                  </a:lnTo>
                  <a:lnTo>
                    <a:pt x="164" y="9790"/>
                  </a:lnTo>
                  <a:lnTo>
                    <a:pt x="327" y="9790"/>
                  </a:lnTo>
                  <a:lnTo>
                    <a:pt x="1360" y="9518"/>
                  </a:lnTo>
                  <a:lnTo>
                    <a:pt x="2339" y="9246"/>
                  </a:lnTo>
                  <a:lnTo>
                    <a:pt x="3318" y="8865"/>
                  </a:lnTo>
                  <a:lnTo>
                    <a:pt x="4297" y="8484"/>
                  </a:lnTo>
                  <a:lnTo>
                    <a:pt x="5276" y="8049"/>
                  </a:lnTo>
                  <a:lnTo>
                    <a:pt x="6201" y="7560"/>
                  </a:lnTo>
                  <a:lnTo>
                    <a:pt x="7071" y="7016"/>
                  </a:lnTo>
                  <a:lnTo>
                    <a:pt x="7941" y="6472"/>
                  </a:lnTo>
                  <a:lnTo>
                    <a:pt x="8050" y="6363"/>
                  </a:lnTo>
                  <a:lnTo>
                    <a:pt x="8104" y="6200"/>
                  </a:lnTo>
                  <a:lnTo>
                    <a:pt x="8050" y="6091"/>
                  </a:lnTo>
                  <a:lnTo>
                    <a:pt x="7941" y="5983"/>
                  </a:lnTo>
                  <a:lnTo>
                    <a:pt x="6201" y="5167"/>
                  </a:lnTo>
                  <a:lnTo>
                    <a:pt x="5167" y="4732"/>
                  </a:lnTo>
                  <a:lnTo>
                    <a:pt x="5154" y="4727"/>
                  </a:lnTo>
                  <a:lnTo>
                    <a:pt x="5929" y="3862"/>
                  </a:lnTo>
                  <a:lnTo>
                    <a:pt x="6853" y="2719"/>
                  </a:lnTo>
                  <a:lnTo>
                    <a:pt x="7669" y="1577"/>
                  </a:lnTo>
                  <a:lnTo>
                    <a:pt x="8376" y="381"/>
                  </a:lnTo>
                  <a:lnTo>
                    <a:pt x="8431" y="218"/>
                  </a:lnTo>
                  <a:lnTo>
                    <a:pt x="8376" y="109"/>
                  </a:lnTo>
                  <a:lnTo>
                    <a:pt x="82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8" name="Google Shape;1980;p62">
            <a:extLst>
              <a:ext uri="{FF2B5EF4-FFF2-40B4-BE49-F238E27FC236}">
                <a16:creationId xmlns:a16="http://schemas.microsoft.com/office/drawing/2014/main" id="{E23B4091-D8D4-0FC7-5926-A18BEC3829DE}"/>
              </a:ext>
            </a:extLst>
          </p:cNvPr>
          <p:cNvSpPr/>
          <p:nvPr/>
        </p:nvSpPr>
        <p:spPr>
          <a:xfrm flipH="1">
            <a:off x="2367611" y="3861181"/>
            <a:ext cx="54881" cy="116873"/>
          </a:xfrm>
          <a:custGeom>
            <a:avLst/>
            <a:gdLst/>
            <a:ahLst/>
            <a:cxnLst/>
            <a:rect l="l" t="t" r="r" b="b"/>
            <a:pathLst>
              <a:path w="926" h="2176" extrusionOk="0">
                <a:moveTo>
                  <a:pt x="653" y="1"/>
                </a:moveTo>
                <a:lnTo>
                  <a:pt x="544" y="55"/>
                </a:lnTo>
                <a:lnTo>
                  <a:pt x="436" y="109"/>
                </a:lnTo>
                <a:lnTo>
                  <a:pt x="381" y="218"/>
                </a:lnTo>
                <a:lnTo>
                  <a:pt x="1" y="1850"/>
                </a:lnTo>
                <a:lnTo>
                  <a:pt x="1" y="1958"/>
                </a:lnTo>
                <a:lnTo>
                  <a:pt x="55" y="2067"/>
                </a:lnTo>
                <a:lnTo>
                  <a:pt x="109" y="2122"/>
                </a:lnTo>
                <a:lnTo>
                  <a:pt x="218" y="2176"/>
                </a:lnTo>
                <a:lnTo>
                  <a:pt x="381" y="2176"/>
                </a:lnTo>
                <a:lnTo>
                  <a:pt x="490" y="2067"/>
                </a:lnTo>
                <a:lnTo>
                  <a:pt x="544" y="2013"/>
                </a:lnTo>
                <a:lnTo>
                  <a:pt x="925" y="327"/>
                </a:lnTo>
                <a:lnTo>
                  <a:pt x="925" y="218"/>
                </a:lnTo>
                <a:lnTo>
                  <a:pt x="871" y="164"/>
                </a:lnTo>
                <a:lnTo>
                  <a:pt x="816" y="55"/>
                </a:lnTo>
                <a:lnTo>
                  <a:pt x="7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981;p62">
            <a:extLst>
              <a:ext uri="{FF2B5EF4-FFF2-40B4-BE49-F238E27FC236}">
                <a16:creationId xmlns:a16="http://schemas.microsoft.com/office/drawing/2014/main" id="{32482D59-1FBB-D5C8-52D1-BC6226ECD29C}"/>
              </a:ext>
            </a:extLst>
          </p:cNvPr>
          <p:cNvSpPr/>
          <p:nvPr/>
        </p:nvSpPr>
        <p:spPr>
          <a:xfrm flipH="1">
            <a:off x="2296730" y="3902055"/>
            <a:ext cx="38760" cy="128582"/>
          </a:xfrm>
          <a:custGeom>
            <a:avLst/>
            <a:gdLst/>
            <a:ahLst/>
            <a:cxnLst/>
            <a:rect l="l" t="t" r="r" b="b"/>
            <a:pathLst>
              <a:path w="654" h="2394" extrusionOk="0">
                <a:moveTo>
                  <a:pt x="382" y="1"/>
                </a:moveTo>
                <a:lnTo>
                  <a:pt x="273" y="55"/>
                </a:lnTo>
                <a:lnTo>
                  <a:pt x="219" y="110"/>
                </a:lnTo>
                <a:lnTo>
                  <a:pt x="164" y="164"/>
                </a:lnTo>
                <a:lnTo>
                  <a:pt x="110" y="273"/>
                </a:lnTo>
                <a:lnTo>
                  <a:pt x="1" y="2122"/>
                </a:lnTo>
                <a:lnTo>
                  <a:pt x="55" y="2231"/>
                </a:lnTo>
                <a:lnTo>
                  <a:pt x="110" y="2340"/>
                </a:lnTo>
                <a:lnTo>
                  <a:pt x="164" y="2394"/>
                </a:lnTo>
                <a:lnTo>
                  <a:pt x="382" y="2394"/>
                </a:lnTo>
                <a:lnTo>
                  <a:pt x="490" y="2340"/>
                </a:lnTo>
                <a:lnTo>
                  <a:pt x="545" y="2231"/>
                </a:lnTo>
                <a:lnTo>
                  <a:pt x="545" y="2122"/>
                </a:lnTo>
                <a:lnTo>
                  <a:pt x="654" y="273"/>
                </a:lnTo>
                <a:lnTo>
                  <a:pt x="654" y="164"/>
                </a:lnTo>
                <a:lnTo>
                  <a:pt x="545" y="110"/>
                </a:lnTo>
                <a:lnTo>
                  <a:pt x="490" y="55"/>
                </a:lnTo>
                <a:lnTo>
                  <a:pt x="3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982;p62">
            <a:extLst>
              <a:ext uri="{FF2B5EF4-FFF2-40B4-BE49-F238E27FC236}">
                <a16:creationId xmlns:a16="http://schemas.microsoft.com/office/drawing/2014/main" id="{4E320BAC-03B7-84BF-FF40-2F45BB3FC62A}"/>
              </a:ext>
            </a:extLst>
          </p:cNvPr>
          <p:cNvSpPr/>
          <p:nvPr/>
        </p:nvSpPr>
        <p:spPr>
          <a:xfrm flipH="1">
            <a:off x="2870475" y="2152355"/>
            <a:ext cx="41960" cy="38027"/>
          </a:xfrm>
          <a:custGeom>
            <a:avLst/>
            <a:gdLst/>
            <a:ahLst/>
            <a:cxnLst/>
            <a:rect l="l" t="t" r="r" b="b"/>
            <a:pathLst>
              <a:path w="708" h="708" extrusionOk="0">
                <a:moveTo>
                  <a:pt x="218" y="0"/>
                </a:moveTo>
                <a:lnTo>
                  <a:pt x="109" y="109"/>
                </a:lnTo>
                <a:lnTo>
                  <a:pt x="55" y="218"/>
                </a:lnTo>
                <a:lnTo>
                  <a:pt x="1" y="326"/>
                </a:lnTo>
                <a:lnTo>
                  <a:pt x="55" y="490"/>
                </a:lnTo>
                <a:lnTo>
                  <a:pt x="109" y="598"/>
                </a:lnTo>
                <a:lnTo>
                  <a:pt x="218" y="653"/>
                </a:lnTo>
                <a:lnTo>
                  <a:pt x="381" y="707"/>
                </a:lnTo>
                <a:lnTo>
                  <a:pt x="490" y="653"/>
                </a:lnTo>
                <a:lnTo>
                  <a:pt x="599" y="598"/>
                </a:lnTo>
                <a:lnTo>
                  <a:pt x="708" y="490"/>
                </a:lnTo>
                <a:lnTo>
                  <a:pt x="708" y="326"/>
                </a:lnTo>
                <a:lnTo>
                  <a:pt x="708" y="218"/>
                </a:lnTo>
                <a:lnTo>
                  <a:pt x="599" y="109"/>
                </a:lnTo>
                <a:lnTo>
                  <a:pt x="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983;p62">
            <a:extLst>
              <a:ext uri="{FF2B5EF4-FFF2-40B4-BE49-F238E27FC236}">
                <a16:creationId xmlns:a16="http://schemas.microsoft.com/office/drawing/2014/main" id="{83B9105F-1F0D-5281-1A01-B351F0861BD5}"/>
              </a:ext>
            </a:extLst>
          </p:cNvPr>
          <p:cNvSpPr/>
          <p:nvPr/>
        </p:nvSpPr>
        <p:spPr>
          <a:xfrm flipH="1">
            <a:off x="2528813" y="2105575"/>
            <a:ext cx="48419" cy="38080"/>
          </a:xfrm>
          <a:custGeom>
            <a:avLst/>
            <a:gdLst/>
            <a:ahLst/>
            <a:cxnLst/>
            <a:rect l="l" t="t" r="r" b="b"/>
            <a:pathLst>
              <a:path w="817" h="709" extrusionOk="0">
                <a:moveTo>
                  <a:pt x="219" y="1"/>
                </a:moveTo>
                <a:lnTo>
                  <a:pt x="110" y="110"/>
                </a:lnTo>
                <a:lnTo>
                  <a:pt x="55" y="219"/>
                </a:lnTo>
                <a:lnTo>
                  <a:pt x="1" y="327"/>
                </a:lnTo>
                <a:lnTo>
                  <a:pt x="1" y="436"/>
                </a:lnTo>
                <a:lnTo>
                  <a:pt x="110" y="599"/>
                </a:lnTo>
                <a:lnTo>
                  <a:pt x="164" y="654"/>
                </a:lnTo>
                <a:lnTo>
                  <a:pt x="382" y="708"/>
                </a:lnTo>
                <a:lnTo>
                  <a:pt x="436" y="708"/>
                </a:lnTo>
                <a:lnTo>
                  <a:pt x="599" y="654"/>
                </a:lnTo>
                <a:lnTo>
                  <a:pt x="708" y="599"/>
                </a:lnTo>
                <a:lnTo>
                  <a:pt x="762" y="490"/>
                </a:lnTo>
                <a:lnTo>
                  <a:pt x="817" y="327"/>
                </a:lnTo>
                <a:lnTo>
                  <a:pt x="817" y="273"/>
                </a:lnTo>
                <a:lnTo>
                  <a:pt x="708" y="110"/>
                </a:lnTo>
                <a:lnTo>
                  <a:pt x="654" y="55"/>
                </a:lnTo>
                <a:lnTo>
                  <a:pt x="4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984;p62">
            <a:extLst>
              <a:ext uri="{FF2B5EF4-FFF2-40B4-BE49-F238E27FC236}">
                <a16:creationId xmlns:a16="http://schemas.microsoft.com/office/drawing/2014/main" id="{FC6A7CF1-E8A2-9836-DA13-937F1EED34E8}"/>
              </a:ext>
            </a:extLst>
          </p:cNvPr>
          <p:cNvSpPr/>
          <p:nvPr/>
        </p:nvSpPr>
        <p:spPr>
          <a:xfrm flipH="1">
            <a:off x="2093633" y="1480502"/>
            <a:ext cx="1215225" cy="648544"/>
          </a:xfrm>
          <a:custGeom>
            <a:avLst/>
            <a:gdLst/>
            <a:ahLst/>
            <a:cxnLst/>
            <a:rect l="l" t="t" r="r" b="b"/>
            <a:pathLst>
              <a:path w="20505" h="12075" extrusionOk="0">
                <a:moveTo>
                  <a:pt x="13053" y="0"/>
                </a:moveTo>
                <a:lnTo>
                  <a:pt x="11911" y="109"/>
                </a:lnTo>
                <a:lnTo>
                  <a:pt x="10769" y="327"/>
                </a:lnTo>
                <a:lnTo>
                  <a:pt x="9681" y="544"/>
                </a:lnTo>
                <a:lnTo>
                  <a:pt x="8539" y="816"/>
                </a:lnTo>
                <a:lnTo>
                  <a:pt x="6744" y="1305"/>
                </a:lnTo>
                <a:lnTo>
                  <a:pt x="5820" y="1577"/>
                </a:lnTo>
                <a:lnTo>
                  <a:pt x="4949" y="1904"/>
                </a:lnTo>
                <a:lnTo>
                  <a:pt x="4079" y="2284"/>
                </a:lnTo>
                <a:lnTo>
                  <a:pt x="3209" y="2665"/>
                </a:lnTo>
                <a:lnTo>
                  <a:pt x="2393" y="3155"/>
                </a:lnTo>
                <a:lnTo>
                  <a:pt x="1632" y="3753"/>
                </a:lnTo>
                <a:lnTo>
                  <a:pt x="1360" y="4025"/>
                </a:lnTo>
                <a:lnTo>
                  <a:pt x="1088" y="4297"/>
                </a:lnTo>
                <a:lnTo>
                  <a:pt x="816" y="4623"/>
                </a:lnTo>
                <a:lnTo>
                  <a:pt x="598" y="5004"/>
                </a:lnTo>
                <a:lnTo>
                  <a:pt x="381" y="5330"/>
                </a:lnTo>
                <a:lnTo>
                  <a:pt x="218" y="5711"/>
                </a:lnTo>
                <a:lnTo>
                  <a:pt x="109" y="6092"/>
                </a:lnTo>
                <a:lnTo>
                  <a:pt x="54" y="6527"/>
                </a:lnTo>
                <a:lnTo>
                  <a:pt x="0" y="6907"/>
                </a:lnTo>
                <a:lnTo>
                  <a:pt x="54" y="7288"/>
                </a:lnTo>
                <a:lnTo>
                  <a:pt x="109" y="7614"/>
                </a:lnTo>
                <a:lnTo>
                  <a:pt x="272" y="7995"/>
                </a:lnTo>
                <a:lnTo>
                  <a:pt x="490" y="8321"/>
                </a:lnTo>
                <a:lnTo>
                  <a:pt x="762" y="8593"/>
                </a:lnTo>
                <a:lnTo>
                  <a:pt x="1142" y="8865"/>
                </a:lnTo>
                <a:lnTo>
                  <a:pt x="1577" y="9083"/>
                </a:lnTo>
                <a:lnTo>
                  <a:pt x="1849" y="9137"/>
                </a:lnTo>
                <a:lnTo>
                  <a:pt x="2121" y="9192"/>
                </a:lnTo>
                <a:lnTo>
                  <a:pt x="2611" y="9192"/>
                </a:lnTo>
                <a:lnTo>
                  <a:pt x="3155" y="9028"/>
                </a:lnTo>
                <a:lnTo>
                  <a:pt x="3644" y="8811"/>
                </a:lnTo>
                <a:lnTo>
                  <a:pt x="4079" y="8485"/>
                </a:lnTo>
                <a:lnTo>
                  <a:pt x="4405" y="8049"/>
                </a:lnTo>
                <a:lnTo>
                  <a:pt x="4569" y="7832"/>
                </a:lnTo>
                <a:lnTo>
                  <a:pt x="4677" y="7560"/>
                </a:lnTo>
                <a:lnTo>
                  <a:pt x="4732" y="7288"/>
                </a:lnTo>
                <a:lnTo>
                  <a:pt x="4732" y="7016"/>
                </a:lnTo>
                <a:lnTo>
                  <a:pt x="4895" y="7397"/>
                </a:lnTo>
                <a:lnTo>
                  <a:pt x="5112" y="7723"/>
                </a:lnTo>
                <a:lnTo>
                  <a:pt x="5384" y="8049"/>
                </a:lnTo>
                <a:lnTo>
                  <a:pt x="5711" y="8321"/>
                </a:lnTo>
                <a:lnTo>
                  <a:pt x="6091" y="8485"/>
                </a:lnTo>
                <a:lnTo>
                  <a:pt x="6472" y="8648"/>
                </a:lnTo>
                <a:lnTo>
                  <a:pt x="6853" y="8702"/>
                </a:lnTo>
                <a:lnTo>
                  <a:pt x="7288" y="8702"/>
                </a:lnTo>
                <a:lnTo>
                  <a:pt x="7669" y="8593"/>
                </a:lnTo>
                <a:lnTo>
                  <a:pt x="8049" y="8485"/>
                </a:lnTo>
                <a:lnTo>
                  <a:pt x="8430" y="8213"/>
                </a:lnTo>
                <a:lnTo>
                  <a:pt x="8702" y="7941"/>
                </a:lnTo>
                <a:lnTo>
                  <a:pt x="8974" y="7669"/>
                </a:lnTo>
                <a:lnTo>
                  <a:pt x="9192" y="7288"/>
                </a:lnTo>
                <a:lnTo>
                  <a:pt x="9300" y="6907"/>
                </a:lnTo>
                <a:lnTo>
                  <a:pt x="9409" y="6527"/>
                </a:lnTo>
                <a:lnTo>
                  <a:pt x="9572" y="6853"/>
                </a:lnTo>
                <a:lnTo>
                  <a:pt x="9790" y="7179"/>
                </a:lnTo>
                <a:lnTo>
                  <a:pt x="10116" y="7451"/>
                </a:lnTo>
                <a:lnTo>
                  <a:pt x="10442" y="7669"/>
                </a:lnTo>
                <a:lnTo>
                  <a:pt x="10823" y="7832"/>
                </a:lnTo>
                <a:lnTo>
                  <a:pt x="11204" y="7941"/>
                </a:lnTo>
                <a:lnTo>
                  <a:pt x="11585" y="7995"/>
                </a:lnTo>
                <a:lnTo>
                  <a:pt x="12020" y="7941"/>
                </a:lnTo>
                <a:lnTo>
                  <a:pt x="12455" y="7778"/>
                </a:lnTo>
                <a:lnTo>
                  <a:pt x="12835" y="7560"/>
                </a:lnTo>
                <a:lnTo>
                  <a:pt x="13216" y="7288"/>
                </a:lnTo>
                <a:lnTo>
                  <a:pt x="13597" y="6907"/>
                </a:lnTo>
                <a:lnTo>
                  <a:pt x="14250" y="6146"/>
                </a:lnTo>
                <a:lnTo>
                  <a:pt x="14848" y="5439"/>
                </a:lnTo>
                <a:lnTo>
                  <a:pt x="16262" y="7669"/>
                </a:lnTo>
                <a:lnTo>
                  <a:pt x="16969" y="8756"/>
                </a:lnTo>
                <a:lnTo>
                  <a:pt x="17785" y="9790"/>
                </a:lnTo>
                <a:lnTo>
                  <a:pt x="18220" y="10442"/>
                </a:lnTo>
                <a:lnTo>
                  <a:pt x="18492" y="10932"/>
                </a:lnTo>
                <a:lnTo>
                  <a:pt x="18818" y="11367"/>
                </a:lnTo>
                <a:lnTo>
                  <a:pt x="19144" y="11748"/>
                </a:lnTo>
                <a:lnTo>
                  <a:pt x="19471" y="12020"/>
                </a:lnTo>
                <a:lnTo>
                  <a:pt x="19634" y="12074"/>
                </a:lnTo>
                <a:lnTo>
                  <a:pt x="19960" y="12074"/>
                </a:lnTo>
                <a:lnTo>
                  <a:pt x="20123" y="11911"/>
                </a:lnTo>
                <a:lnTo>
                  <a:pt x="20232" y="11802"/>
                </a:lnTo>
                <a:lnTo>
                  <a:pt x="20286" y="11639"/>
                </a:lnTo>
                <a:lnTo>
                  <a:pt x="20395" y="11150"/>
                </a:lnTo>
                <a:lnTo>
                  <a:pt x="20450" y="10551"/>
                </a:lnTo>
                <a:lnTo>
                  <a:pt x="20450" y="9953"/>
                </a:lnTo>
                <a:lnTo>
                  <a:pt x="20450" y="9137"/>
                </a:lnTo>
                <a:lnTo>
                  <a:pt x="20504" y="8213"/>
                </a:lnTo>
                <a:lnTo>
                  <a:pt x="20504" y="7288"/>
                </a:lnTo>
                <a:lnTo>
                  <a:pt x="20450" y="6363"/>
                </a:lnTo>
                <a:lnTo>
                  <a:pt x="20286" y="5493"/>
                </a:lnTo>
                <a:lnTo>
                  <a:pt x="20123" y="4786"/>
                </a:lnTo>
                <a:lnTo>
                  <a:pt x="19851" y="4134"/>
                </a:lnTo>
                <a:lnTo>
                  <a:pt x="19579" y="3481"/>
                </a:lnTo>
                <a:lnTo>
                  <a:pt x="19253" y="2883"/>
                </a:lnTo>
                <a:lnTo>
                  <a:pt x="18818" y="2339"/>
                </a:lnTo>
                <a:lnTo>
                  <a:pt x="18383" y="1795"/>
                </a:lnTo>
                <a:lnTo>
                  <a:pt x="17839" y="1360"/>
                </a:lnTo>
                <a:lnTo>
                  <a:pt x="17295" y="979"/>
                </a:lnTo>
                <a:lnTo>
                  <a:pt x="16806" y="707"/>
                </a:lnTo>
                <a:lnTo>
                  <a:pt x="16316" y="490"/>
                </a:lnTo>
                <a:lnTo>
                  <a:pt x="15772" y="327"/>
                </a:lnTo>
                <a:lnTo>
                  <a:pt x="15228" y="163"/>
                </a:lnTo>
                <a:lnTo>
                  <a:pt x="14739" y="109"/>
                </a:lnTo>
                <a:lnTo>
                  <a:pt x="14141" y="55"/>
                </a:lnTo>
                <a:lnTo>
                  <a:pt x="130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985;p62">
            <a:extLst>
              <a:ext uri="{FF2B5EF4-FFF2-40B4-BE49-F238E27FC236}">
                <a16:creationId xmlns:a16="http://schemas.microsoft.com/office/drawing/2014/main" id="{9B79A208-D7F3-CB77-7978-9DC8FAEB5C4B}"/>
              </a:ext>
            </a:extLst>
          </p:cNvPr>
          <p:cNvSpPr/>
          <p:nvPr/>
        </p:nvSpPr>
        <p:spPr>
          <a:xfrm flipH="1">
            <a:off x="2077571" y="1468793"/>
            <a:ext cx="1247407" cy="677762"/>
          </a:xfrm>
          <a:custGeom>
            <a:avLst/>
            <a:gdLst/>
            <a:ahLst/>
            <a:cxnLst/>
            <a:rect l="l" t="t" r="r" b="b"/>
            <a:pathLst>
              <a:path w="21048" h="12619" extrusionOk="0">
                <a:moveTo>
                  <a:pt x="13706" y="490"/>
                </a:moveTo>
                <a:lnTo>
                  <a:pt x="14685" y="545"/>
                </a:lnTo>
                <a:lnTo>
                  <a:pt x="15609" y="708"/>
                </a:lnTo>
                <a:lnTo>
                  <a:pt x="16099" y="816"/>
                </a:lnTo>
                <a:lnTo>
                  <a:pt x="16534" y="980"/>
                </a:lnTo>
                <a:lnTo>
                  <a:pt x="16969" y="1143"/>
                </a:lnTo>
                <a:lnTo>
                  <a:pt x="17404" y="1415"/>
                </a:lnTo>
                <a:lnTo>
                  <a:pt x="17785" y="1687"/>
                </a:lnTo>
                <a:lnTo>
                  <a:pt x="18165" y="1959"/>
                </a:lnTo>
                <a:lnTo>
                  <a:pt x="18546" y="2339"/>
                </a:lnTo>
                <a:lnTo>
                  <a:pt x="18872" y="2720"/>
                </a:lnTo>
                <a:lnTo>
                  <a:pt x="19199" y="3155"/>
                </a:lnTo>
                <a:lnTo>
                  <a:pt x="19471" y="3590"/>
                </a:lnTo>
                <a:lnTo>
                  <a:pt x="19688" y="4025"/>
                </a:lnTo>
                <a:lnTo>
                  <a:pt x="19906" y="4515"/>
                </a:lnTo>
                <a:lnTo>
                  <a:pt x="20069" y="4950"/>
                </a:lnTo>
                <a:lnTo>
                  <a:pt x="20232" y="5439"/>
                </a:lnTo>
                <a:lnTo>
                  <a:pt x="20341" y="6092"/>
                </a:lnTo>
                <a:lnTo>
                  <a:pt x="20450" y="6690"/>
                </a:lnTo>
                <a:lnTo>
                  <a:pt x="20504" y="7343"/>
                </a:lnTo>
                <a:lnTo>
                  <a:pt x="20504" y="7941"/>
                </a:lnTo>
                <a:lnTo>
                  <a:pt x="20504" y="9083"/>
                </a:lnTo>
                <a:lnTo>
                  <a:pt x="20455" y="10059"/>
                </a:lnTo>
                <a:lnTo>
                  <a:pt x="20455" y="10059"/>
                </a:lnTo>
                <a:lnTo>
                  <a:pt x="20450" y="10062"/>
                </a:lnTo>
                <a:lnTo>
                  <a:pt x="20450" y="10171"/>
                </a:lnTo>
                <a:lnTo>
                  <a:pt x="20450" y="10606"/>
                </a:lnTo>
                <a:lnTo>
                  <a:pt x="20450" y="11313"/>
                </a:lnTo>
                <a:lnTo>
                  <a:pt x="20395" y="11639"/>
                </a:lnTo>
                <a:lnTo>
                  <a:pt x="20287" y="11857"/>
                </a:lnTo>
                <a:lnTo>
                  <a:pt x="20232" y="11966"/>
                </a:lnTo>
                <a:lnTo>
                  <a:pt x="20123" y="12020"/>
                </a:lnTo>
                <a:lnTo>
                  <a:pt x="19906" y="12020"/>
                </a:lnTo>
                <a:lnTo>
                  <a:pt x="19743" y="11911"/>
                </a:lnTo>
                <a:lnTo>
                  <a:pt x="19580" y="11748"/>
                </a:lnTo>
                <a:lnTo>
                  <a:pt x="19253" y="11368"/>
                </a:lnTo>
                <a:lnTo>
                  <a:pt x="18709" y="10497"/>
                </a:lnTo>
                <a:lnTo>
                  <a:pt x="18329" y="10008"/>
                </a:lnTo>
                <a:lnTo>
                  <a:pt x="18002" y="9518"/>
                </a:lnTo>
                <a:lnTo>
                  <a:pt x="17241" y="8485"/>
                </a:lnTo>
                <a:lnTo>
                  <a:pt x="16316" y="7017"/>
                </a:lnTo>
                <a:lnTo>
                  <a:pt x="15337" y="5548"/>
                </a:lnTo>
                <a:lnTo>
                  <a:pt x="15283" y="5439"/>
                </a:lnTo>
                <a:lnTo>
                  <a:pt x="15174" y="5385"/>
                </a:lnTo>
                <a:lnTo>
                  <a:pt x="15011" y="5439"/>
                </a:lnTo>
                <a:lnTo>
                  <a:pt x="14957" y="5494"/>
                </a:lnTo>
                <a:lnTo>
                  <a:pt x="13869" y="6745"/>
                </a:lnTo>
                <a:lnTo>
                  <a:pt x="13325" y="7288"/>
                </a:lnTo>
                <a:lnTo>
                  <a:pt x="12999" y="7560"/>
                </a:lnTo>
                <a:lnTo>
                  <a:pt x="12672" y="7724"/>
                </a:lnTo>
                <a:lnTo>
                  <a:pt x="12237" y="7887"/>
                </a:lnTo>
                <a:lnTo>
                  <a:pt x="11857" y="7941"/>
                </a:lnTo>
                <a:lnTo>
                  <a:pt x="11476" y="7887"/>
                </a:lnTo>
                <a:lnTo>
                  <a:pt x="11041" y="7778"/>
                </a:lnTo>
                <a:lnTo>
                  <a:pt x="10714" y="7560"/>
                </a:lnTo>
                <a:lnTo>
                  <a:pt x="10388" y="7343"/>
                </a:lnTo>
                <a:lnTo>
                  <a:pt x="10116" y="7017"/>
                </a:lnTo>
                <a:lnTo>
                  <a:pt x="9899" y="6636"/>
                </a:lnTo>
                <a:lnTo>
                  <a:pt x="9844" y="6581"/>
                </a:lnTo>
                <a:lnTo>
                  <a:pt x="9790" y="6527"/>
                </a:lnTo>
                <a:lnTo>
                  <a:pt x="9627" y="6473"/>
                </a:lnTo>
                <a:lnTo>
                  <a:pt x="9464" y="6527"/>
                </a:lnTo>
                <a:lnTo>
                  <a:pt x="9409" y="6636"/>
                </a:lnTo>
                <a:lnTo>
                  <a:pt x="9409" y="6745"/>
                </a:lnTo>
                <a:lnTo>
                  <a:pt x="9300" y="7071"/>
                </a:lnTo>
                <a:lnTo>
                  <a:pt x="9192" y="7397"/>
                </a:lnTo>
                <a:lnTo>
                  <a:pt x="9028" y="7724"/>
                </a:lnTo>
                <a:lnTo>
                  <a:pt x="8811" y="7996"/>
                </a:lnTo>
                <a:lnTo>
                  <a:pt x="8539" y="8267"/>
                </a:lnTo>
                <a:lnTo>
                  <a:pt x="8213" y="8431"/>
                </a:lnTo>
                <a:lnTo>
                  <a:pt x="7886" y="8594"/>
                </a:lnTo>
                <a:lnTo>
                  <a:pt x="7506" y="8648"/>
                </a:lnTo>
                <a:lnTo>
                  <a:pt x="7179" y="8648"/>
                </a:lnTo>
                <a:lnTo>
                  <a:pt x="6799" y="8594"/>
                </a:lnTo>
                <a:lnTo>
                  <a:pt x="6472" y="8485"/>
                </a:lnTo>
                <a:lnTo>
                  <a:pt x="6146" y="8322"/>
                </a:lnTo>
                <a:lnTo>
                  <a:pt x="5874" y="8050"/>
                </a:lnTo>
                <a:lnTo>
                  <a:pt x="5602" y="7832"/>
                </a:lnTo>
                <a:lnTo>
                  <a:pt x="5439" y="7506"/>
                </a:lnTo>
                <a:lnTo>
                  <a:pt x="5276" y="7180"/>
                </a:lnTo>
                <a:lnTo>
                  <a:pt x="5221" y="7071"/>
                </a:lnTo>
                <a:lnTo>
                  <a:pt x="5167" y="7017"/>
                </a:lnTo>
                <a:lnTo>
                  <a:pt x="5004" y="6962"/>
                </a:lnTo>
                <a:lnTo>
                  <a:pt x="4841" y="7071"/>
                </a:lnTo>
                <a:lnTo>
                  <a:pt x="4786" y="7125"/>
                </a:lnTo>
                <a:lnTo>
                  <a:pt x="4786" y="7234"/>
                </a:lnTo>
                <a:lnTo>
                  <a:pt x="4677" y="7615"/>
                </a:lnTo>
                <a:lnTo>
                  <a:pt x="4569" y="7996"/>
                </a:lnTo>
                <a:lnTo>
                  <a:pt x="4351" y="8267"/>
                </a:lnTo>
                <a:lnTo>
                  <a:pt x="4079" y="8594"/>
                </a:lnTo>
                <a:lnTo>
                  <a:pt x="3753" y="8811"/>
                </a:lnTo>
                <a:lnTo>
                  <a:pt x="3427" y="8974"/>
                </a:lnTo>
                <a:lnTo>
                  <a:pt x="3046" y="9083"/>
                </a:lnTo>
                <a:lnTo>
                  <a:pt x="2665" y="9138"/>
                </a:lnTo>
                <a:lnTo>
                  <a:pt x="2339" y="9138"/>
                </a:lnTo>
                <a:lnTo>
                  <a:pt x="2012" y="9083"/>
                </a:lnTo>
                <a:lnTo>
                  <a:pt x="1686" y="8920"/>
                </a:lnTo>
                <a:lnTo>
                  <a:pt x="1360" y="8757"/>
                </a:lnTo>
                <a:lnTo>
                  <a:pt x="1142" y="8539"/>
                </a:lnTo>
                <a:lnTo>
                  <a:pt x="870" y="8267"/>
                </a:lnTo>
                <a:lnTo>
                  <a:pt x="707" y="7996"/>
                </a:lnTo>
                <a:lnTo>
                  <a:pt x="598" y="7669"/>
                </a:lnTo>
                <a:lnTo>
                  <a:pt x="544" y="7343"/>
                </a:lnTo>
                <a:lnTo>
                  <a:pt x="544" y="7071"/>
                </a:lnTo>
                <a:lnTo>
                  <a:pt x="598" y="6745"/>
                </a:lnTo>
                <a:lnTo>
                  <a:pt x="653" y="6418"/>
                </a:lnTo>
                <a:lnTo>
                  <a:pt x="816" y="5820"/>
                </a:lnTo>
                <a:lnTo>
                  <a:pt x="1142" y="5276"/>
                </a:lnTo>
                <a:lnTo>
                  <a:pt x="1360" y="4950"/>
                </a:lnTo>
                <a:lnTo>
                  <a:pt x="1577" y="4678"/>
                </a:lnTo>
                <a:lnTo>
                  <a:pt x="2121" y="4134"/>
                </a:lnTo>
                <a:lnTo>
                  <a:pt x="2774" y="3645"/>
                </a:lnTo>
                <a:lnTo>
                  <a:pt x="3427" y="3264"/>
                </a:lnTo>
                <a:lnTo>
                  <a:pt x="4297" y="2774"/>
                </a:lnTo>
                <a:lnTo>
                  <a:pt x="5221" y="2394"/>
                </a:lnTo>
                <a:lnTo>
                  <a:pt x="6146" y="2067"/>
                </a:lnTo>
                <a:lnTo>
                  <a:pt x="7070" y="1795"/>
                </a:lnTo>
                <a:lnTo>
                  <a:pt x="8974" y="1252"/>
                </a:lnTo>
                <a:lnTo>
                  <a:pt x="10878" y="871"/>
                </a:lnTo>
                <a:lnTo>
                  <a:pt x="11802" y="653"/>
                </a:lnTo>
                <a:lnTo>
                  <a:pt x="12781" y="545"/>
                </a:lnTo>
                <a:lnTo>
                  <a:pt x="13706" y="490"/>
                </a:lnTo>
                <a:close/>
                <a:moveTo>
                  <a:pt x="13216" y="1"/>
                </a:moveTo>
                <a:lnTo>
                  <a:pt x="12183" y="109"/>
                </a:lnTo>
                <a:lnTo>
                  <a:pt x="11150" y="218"/>
                </a:lnTo>
                <a:lnTo>
                  <a:pt x="10062" y="436"/>
                </a:lnTo>
                <a:lnTo>
                  <a:pt x="8974" y="708"/>
                </a:lnTo>
                <a:lnTo>
                  <a:pt x="6853" y="1306"/>
                </a:lnTo>
                <a:lnTo>
                  <a:pt x="5820" y="1632"/>
                </a:lnTo>
                <a:lnTo>
                  <a:pt x="4786" y="2013"/>
                </a:lnTo>
                <a:lnTo>
                  <a:pt x="3807" y="2448"/>
                </a:lnTo>
                <a:lnTo>
                  <a:pt x="2883" y="2938"/>
                </a:lnTo>
                <a:lnTo>
                  <a:pt x="2176" y="3427"/>
                </a:lnTo>
                <a:lnTo>
                  <a:pt x="1523" y="3971"/>
                </a:lnTo>
                <a:lnTo>
                  <a:pt x="979" y="4569"/>
                </a:lnTo>
                <a:lnTo>
                  <a:pt x="762" y="4895"/>
                </a:lnTo>
                <a:lnTo>
                  <a:pt x="544" y="5276"/>
                </a:lnTo>
                <a:lnTo>
                  <a:pt x="218" y="5929"/>
                </a:lnTo>
                <a:lnTo>
                  <a:pt x="55" y="6636"/>
                </a:lnTo>
                <a:lnTo>
                  <a:pt x="0" y="6962"/>
                </a:lnTo>
                <a:lnTo>
                  <a:pt x="0" y="7288"/>
                </a:lnTo>
                <a:lnTo>
                  <a:pt x="55" y="7669"/>
                </a:lnTo>
                <a:lnTo>
                  <a:pt x="163" y="7996"/>
                </a:lnTo>
                <a:lnTo>
                  <a:pt x="326" y="8376"/>
                </a:lnTo>
                <a:lnTo>
                  <a:pt x="544" y="8703"/>
                </a:lnTo>
                <a:lnTo>
                  <a:pt x="870" y="9029"/>
                </a:lnTo>
                <a:lnTo>
                  <a:pt x="1197" y="9301"/>
                </a:lnTo>
                <a:lnTo>
                  <a:pt x="1577" y="9464"/>
                </a:lnTo>
                <a:lnTo>
                  <a:pt x="2012" y="9627"/>
                </a:lnTo>
                <a:lnTo>
                  <a:pt x="2393" y="9682"/>
                </a:lnTo>
                <a:lnTo>
                  <a:pt x="2828" y="9682"/>
                </a:lnTo>
                <a:lnTo>
                  <a:pt x="3318" y="9573"/>
                </a:lnTo>
                <a:lnTo>
                  <a:pt x="3753" y="9410"/>
                </a:lnTo>
                <a:lnTo>
                  <a:pt x="4134" y="9192"/>
                </a:lnTo>
                <a:lnTo>
                  <a:pt x="4514" y="8866"/>
                </a:lnTo>
                <a:lnTo>
                  <a:pt x="4786" y="8539"/>
                </a:lnTo>
                <a:lnTo>
                  <a:pt x="5058" y="8159"/>
                </a:lnTo>
                <a:lnTo>
                  <a:pt x="5128" y="7973"/>
                </a:lnTo>
                <a:lnTo>
                  <a:pt x="5128" y="7973"/>
                </a:lnTo>
                <a:lnTo>
                  <a:pt x="5221" y="8104"/>
                </a:lnTo>
                <a:lnTo>
                  <a:pt x="5493" y="8485"/>
                </a:lnTo>
                <a:lnTo>
                  <a:pt x="5874" y="8757"/>
                </a:lnTo>
                <a:lnTo>
                  <a:pt x="6255" y="8974"/>
                </a:lnTo>
                <a:lnTo>
                  <a:pt x="6690" y="9138"/>
                </a:lnTo>
                <a:lnTo>
                  <a:pt x="7125" y="9192"/>
                </a:lnTo>
                <a:lnTo>
                  <a:pt x="7614" y="9192"/>
                </a:lnTo>
                <a:lnTo>
                  <a:pt x="8049" y="9083"/>
                </a:lnTo>
                <a:lnTo>
                  <a:pt x="8485" y="8920"/>
                </a:lnTo>
                <a:lnTo>
                  <a:pt x="8865" y="8648"/>
                </a:lnTo>
                <a:lnTo>
                  <a:pt x="9192" y="8376"/>
                </a:lnTo>
                <a:lnTo>
                  <a:pt x="9464" y="7996"/>
                </a:lnTo>
                <a:lnTo>
                  <a:pt x="9681" y="7615"/>
                </a:lnTo>
                <a:lnTo>
                  <a:pt x="9763" y="7397"/>
                </a:lnTo>
                <a:lnTo>
                  <a:pt x="9763" y="7397"/>
                </a:lnTo>
                <a:lnTo>
                  <a:pt x="9899" y="7560"/>
                </a:lnTo>
                <a:lnTo>
                  <a:pt x="10225" y="7887"/>
                </a:lnTo>
                <a:lnTo>
                  <a:pt x="10606" y="8159"/>
                </a:lnTo>
                <a:lnTo>
                  <a:pt x="11041" y="8322"/>
                </a:lnTo>
                <a:lnTo>
                  <a:pt x="11530" y="8431"/>
                </a:lnTo>
                <a:lnTo>
                  <a:pt x="11965" y="8431"/>
                </a:lnTo>
                <a:lnTo>
                  <a:pt x="12455" y="8376"/>
                </a:lnTo>
                <a:lnTo>
                  <a:pt x="12890" y="8213"/>
                </a:lnTo>
                <a:lnTo>
                  <a:pt x="13325" y="7996"/>
                </a:lnTo>
                <a:lnTo>
                  <a:pt x="13706" y="7669"/>
                </a:lnTo>
                <a:lnTo>
                  <a:pt x="14032" y="7343"/>
                </a:lnTo>
                <a:lnTo>
                  <a:pt x="14685" y="6581"/>
                </a:lnTo>
                <a:lnTo>
                  <a:pt x="15100" y="6132"/>
                </a:lnTo>
                <a:lnTo>
                  <a:pt x="15100" y="6132"/>
                </a:lnTo>
                <a:lnTo>
                  <a:pt x="16588" y="8485"/>
                </a:lnTo>
                <a:lnTo>
                  <a:pt x="17350" y="9464"/>
                </a:lnTo>
                <a:lnTo>
                  <a:pt x="17730" y="10008"/>
                </a:lnTo>
                <a:lnTo>
                  <a:pt x="18057" y="10497"/>
                </a:lnTo>
                <a:lnTo>
                  <a:pt x="18437" y="11150"/>
                </a:lnTo>
                <a:lnTo>
                  <a:pt x="18709" y="11585"/>
                </a:lnTo>
                <a:lnTo>
                  <a:pt x="18981" y="11966"/>
                </a:lnTo>
                <a:lnTo>
                  <a:pt x="19308" y="12292"/>
                </a:lnTo>
                <a:lnTo>
                  <a:pt x="19634" y="12510"/>
                </a:lnTo>
                <a:lnTo>
                  <a:pt x="19851" y="12564"/>
                </a:lnTo>
                <a:lnTo>
                  <a:pt x="20015" y="12618"/>
                </a:lnTo>
                <a:lnTo>
                  <a:pt x="20232" y="12564"/>
                </a:lnTo>
                <a:lnTo>
                  <a:pt x="20395" y="12510"/>
                </a:lnTo>
                <a:lnTo>
                  <a:pt x="20613" y="12346"/>
                </a:lnTo>
                <a:lnTo>
                  <a:pt x="20722" y="12129"/>
                </a:lnTo>
                <a:lnTo>
                  <a:pt x="20830" y="11911"/>
                </a:lnTo>
                <a:lnTo>
                  <a:pt x="20885" y="11694"/>
                </a:lnTo>
                <a:lnTo>
                  <a:pt x="20994" y="10932"/>
                </a:lnTo>
                <a:lnTo>
                  <a:pt x="20994" y="10171"/>
                </a:lnTo>
                <a:lnTo>
                  <a:pt x="21048" y="9083"/>
                </a:lnTo>
                <a:lnTo>
                  <a:pt x="21048" y="7941"/>
                </a:lnTo>
                <a:lnTo>
                  <a:pt x="21048" y="7343"/>
                </a:lnTo>
                <a:lnTo>
                  <a:pt x="20994" y="6745"/>
                </a:lnTo>
                <a:lnTo>
                  <a:pt x="20939" y="6146"/>
                </a:lnTo>
                <a:lnTo>
                  <a:pt x="20776" y="5548"/>
                </a:lnTo>
                <a:lnTo>
                  <a:pt x="20504" y="4569"/>
                </a:lnTo>
                <a:lnTo>
                  <a:pt x="20069" y="3590"/>
                </a:lnTo>
                <a:lnTo>
                  <a:pt x="19851" y="3155"/>
                </a:lnTo>
                <a:lnTo>
                  <a:pt x="19580" y="2720"/>
                </a:lnTo>
                <a:lnTo>
                  <a:pt x="19253" y="2339"/>
                </a:lnTo>
                <a:lnTo>
                  <a:pt x="18927" y="1959"/>
                </a:lnTo>
                <a:lnTo>
                  <a:pt x="18546" y="1578"/>
                </a:lnTo>
                <a:lnTo>
                  <a:pt x="18111" y="1252"/>
                </a:lnTo>
                <a:lnTo>
                  <a:pt x="17676" y="980"/>
                </a:lnTo>
                <a:lnTo>
                  <a:pt x="17241" y="708"/>
                </a:lnTo>
                <a:lnTo>
                  <a:pt x="16751" y="490"/>
                </a:lnTo>
                <a:lnTo>
                  <a:pt x="16316" y="327"/>
                </a:lnTo>
                <a:lnTo>
                  <a:pt x="15827" y="218"/>
                </a:lnTo>
                <a:lnTo>
                  <a:pt x="15283" y="109"/>
                </a:lnTo>
                <a:lnTo>
                  <a:pt x="14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986;p62">
            <a:extLst>
              <a:ext uri="{FF2B5EF4-FFF2-40B4-BE49-F238E27FC236}">
                <a16:creationId xmlns:a16="http://schemas.microsoft.com/office/drawing/2014/main" id="{9C91F437-B3C4-C242-4FBE-1EC2EEB04CCE}"/>
              </a:ext>
            </a:extLst>
          </p:cNvPr>
          <p:cNvSpPr/>
          <p:nvPr/>
        </p:nvSpPr>
        <p:spPr>
          <a:xfrm flipH="1">
            <a:off x="4059859" y="3682974"/>
            <a:ext cx="64481" cy="102317"/>
          </a:xfrm>
          <a:custGeom>
            <a:avLst/>
            <a:gdLst/>
            <a:ahLst/>
            <a:cxnLst/>
            <a:rect l="l" t="t" r="r" b="b"/>
            <a:pathLst>
              <a:path w="1088" h="1905" extrusionOk="0">
                <a:moveTo>
                  <a:pt x="762" y="1"/>
                </a:moveTo>
                <a:lnTo>
                  <a:pt x="653" y="55"/>
                </a:lnTo>
                <a:lnTo>
                  <a:pt x="598" y="164"/>
                </a:lnTo>
                <a:lnTo>
                  <a:pt x="0" y="1524"/>
                </a:lnTo>
                <a:lnTo>
                  <a:pt x="0" y="1578"/>
                </a:lnTo>
                <a:lnTo>
                  <a:pt x="0" y="1687"/>
                </a:lnTo>
                <a:lnTo>
                  <a:pt x="55" y="1796"/>
                </a:lnTo>
                <a:lnTo>
                  <a:pt x="109" y="1850"/>
                </a:lnTo>
                <a:lnTo>
                  <a:pt x="218" y="1904"/>
                </a:lnTo>
                <a:lnTo>
                  <a:pt x="326" y="1904"/>
                </a:lnTo>
                <a:lnTo>
                  <a:pt x="435" y="1850"/>
                </a:lnTo>
                <a:lnTo>
                  <a:pt x="490" y="1796"/>
                </a:lnTo>
                <a:lnTo>
                  <a:pt x="1088" y="382"/>
                </a:lnTo>
                <a:lnTo>
                  <a:pt x="1088" y="327"/>
                </a:lnTo>
                <a:lnTo>
                  <a:pt x="1088" y="218"/>
                </a:lnTo>
                <a:lnTo>
                  <a:pt x="1033" y="110"/>
                </a:lnTo>
                <a:lnTo>
                  <a:pt x="979" y="55"/>
                </a:lnTo>
                <a:lnTo>
                  <a:pt x="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987;p62">
            <a:extLst>
              <a:ext uri="{FF2B5EF4-FFF2-40B4-BE49-F238E27FC236}">
                <a16:creationId xmlns:a16="http://schemas.microsoft.com/office/drawing/2014/main" id="{D66C29F1-4BC4-B9E6-C491-3AAFD2A213C5}"/>
              </a:ext>
            </a:extLst>
          </p:cNvPr>
          <p:cNvSpPr/>
          <p:nvPr/>
        </p:nvSpPr>
        <p:spPr>
          <a:xfrm flipH="1">
            <a:off x="3995382" y="3703436"/>
            <a:ext cx="32299" cy="73099"/>
          </a:xfrm>
          <a:custGeom>
            <a:avLst/>
            <a:gdLst/>
            <a:ahLst/>
            <a:cxnLst/>
            <a:rect l="l" t="t" r="r" b="b"/>
            <a:pathLst>
              <a:path w="545" h="1361" extrusionOk="0">
                <a:moveTo>
                  <a:pt x="273" y="1"/>
                </a:moveTo>
                <a:lnTo>
                  <a:pt x="164" y="55"/>
                </a:lnTo>
                <a:lnTo>
                  <a:pt x="110" y="109"/>
                </a:lnTo>
                <a:lnTo>
                  <a:pt x="55" y="164"/>
                </a:lnTo>
                <a:lnTo>
                  <a:pt x="1" y="273"/>
                </a:lnTo>
                <a:lnTo>
                  <a:pt x="1" y="1088"/>
                </a:lnTo>
                <a:lnTo>
                  <a:pt x="55" y="1143"/>
                </a:lnTo>
                <a:lnTo>
                  <a:pt x="110" y="1252"/>
                </a:lnTo>
                <a:lnTo>
                  <a:pt x="164" y="1306"/>
                </a:lnTo>
                <a:lnTo>
                  <a:pt x="273" y="1360"/>
                </a:lnTo>
                <a:lnTo>
                  <a:pt x="381" y="1306"/>
                </a:lnTo>
                <a:lnTo>
                  <a:pt x="490" y="1252"/>
                </a:lnTo>
                <a:lnTo>
                  <a:pt x="545" y="1197"/>
                </a:lnTo>
                <a:lnTo>
                  <a:pt x="545" y="1088"/>
                </a:lnTo>
                <a:lnTo>
                  <a:pt x="545" y="273"/>
                </a:lnTo>
                <a:lnTo>
                  <a:pt x="545" y="164"/>
                </a:lnTo>
                <a:lnTo>
                  <a:pt x="490" y="109"/>
                </a:lnTo>
                <a:lnTo>
                  <a:pt x="381" y="55"/>
                </a:lnTo>
                <a:lnTo>
                  <a:pt x="2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989;p62">
            <a:extLst>
              <a:ext uri="{FF2B5EF4-FFF2-40B4-BE49-F238E27FC236}">
                <a16:creationId xmlns:a16="http://schemas.microsoft.com/office/drawing/2014/main" id="{3101287E-9D3C-55D4-130E-C25DF8FF1A94}"/>
              </a:ext>
            </a:extLst>
          </p:cNvPr>
          <p:cNvSpPr/>
          <p:nvPr/>
        </p:nvSpPr>
        <p:spPr>
          <a:xfrm flipH="1">
            <a:off x="1542467" y="3557401"/>
            <a:ext cx="222479" cy="292127"/>
          </a:xfrm>
          <a:custGeom>
            <a:avLst/>
            <a:gdLst/>
            <a:ahLst/>
            <a:cxnLst/>
            <a:rect l="l" t="t" r="r" b="b"/>
            <a:pathLst>
              <a:path w="3754" h="5439" extrusionOk="0">
                <a:moveTo>
                  <a:pt x="3427" y="0"/>
                </a:moveTo>
                <a:lnTo>
                  <a:pt x="3318" y="55"/>
                </a:lnTo>
                <a:lnTo>
                  <a:pt x="3264" y="109"/>
                </a:lnTo>
                <a:lnTo>
                  <a:pt x="1687" y="2828"/>
                </a:lnTo>
                <a:lnTo>
                  <a:pt x="1415" y="3427"/>
                </a:lnTo>
                <a:lnTo>
                  <a:pt x="1088" y="4025"/>
                </a:lnTo>
                <a:lnTo>
                  <a:pt x="871" y="4297"/>
                </a:lnTo>
                <a:lnTo>
                  <a:pt x="653" y="4514"/>
                </a:lnTo>
                <a:lnTo>
                  <a:pt x="436" y="4786"/>
                </a:lnTo>
                <a:lnTo>
                  <a:pt x="164" y="4949"/>
                </a:lnTo>
                <a:lnTo>
                  <a:pt x="55" y="5004"/>
                </a:lnTo>
                <a:lnTo>
                  <a:pt x="1" y="5113"/>
                </a:lnTo>
                <a:lnTo>
                  <a:pt x="1" y="5221"/>
                </a:lnTo>
                <a:lnTo>
                  <a:pt x="55" y="5276"/>
                </a:lnTo>
                <a:lnTo>
                  <a:pt x="109" y="5385"/>
                </a:lnTo>
                <a:lnTo>
                  <a:pt x="218" y="5439"/>
                </a:lnTo>
                <a:lnTo>
                  <a:pt x="327" y="5439"/>
                </a:lnTo>
                <a:lnTo>
                  <a:pt x="436" y="5385"/>
                </a:lnTo>
                <a:lnTo>
                  <a:pt x="708" y="5221"/>
                </a:lnTo>
                <a:lnTo>
                  <a:pt x="979" y="5004"/>
                </a:lnTo>
                <a:lnTo>
                  <a:pt x="1197" y="4732"/>
                </a:lnTo>
                <a:lnTo>
                  <a:pt x="1415" y="4460"/>
                </a:lnTo>
                <a:lnTo>
                  <a:pt x="1741" y="3862"/>
                </a:lnTo>
                <a:lnTo>
                  <a:pt x="2067" y="3263"/>
                </a:lnTo>
                <a:lnTo>
                  <a:pt x="3699" y="381"/>
                </a:lnTo>
                <a:lnTo>
                  <a:pt x="3753" y="272"/>
                </a:lnTo>
                <a:lnTo>
                  <a:pt x="3753" y="218"/>
                </a:lnTo>
                <a:lnTo>
                  <a:pt x="3699" y="109"/>
                </a:lnTo>
                <a:lnTo>
                  <a:pt x="3590" y="55"/>
                </a:lnTo>
                <a:lnTo>
                  <a:pt x="34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990;p62">
            <a:extLst>
              <a:ext uri="{FF2B5EF4-FFF2-40B4-BE49-F238E27FC236}">
                <a16:creationId xmlns:a16="http://schemas.microsoft.com/office/drawing/2014/main" id="{1E373F0E-75F0-D1B0-1BC7-FEF44BD8375B}"/>
              </a:ext>
            </a:extLst>
          </p:cNvPr>
          <p:cNvSpPr/>
          <p:nvPr/>
        </p:nvSpPr>
        <p:spPr>
          <a:xfrm flipH="1">
            <a:off x="1987312" y="1124083"/>
            <a:ext cx="244999" cy="411953"/>
          </a:xfrm>
          <a:custGeom>
            <a:avLst/>
            <a:gdLst/>
            <a:ahLst/>
            <a:cxnLst/>
            <a:rect l="l" t="t" r="r" b="b"/>
            <a:pathLst>
              <a:path w="4134" h="7670" extrusionOk="0">
                <a:moveTo>
                  <a:pt x="2230" y="3427"/>
                </a:moveTo>
                <a:lnTo>
                  <a:pt x="2393" y="3482"/>
                </a:lnTo>
                <a:lnTo>
                  <a:pt x="2557" y="3591"/>
                </a:lnTo>
                <a:lnTo>
                  <a:pt x="2720" y="3699"/>
                </a:lnTo>
                <a:lnTo>
                  <a:pt x="2829" y="3862"/>
                </a:lnTo>
                <a:lnTo>
                  <a:pt x="2829" y="4026"/>
                </a:lnTo>
                <a:lnTo>
                  <a:pt x="2774" y="4189"/>
                </a:lnTo>
                <a:lnTo>
                  <a:pt x="2611" y="4352"/>
                </a:lnTo>
                <a:lnTo>
                  <a:pt x="2393" y="4406"/>
                </a:lnTo>
                <a:lnTo>
                  <a:pt x="2176" y="4461"/>
                </a:lnTo>
                <a:lnTo>
                  <a:pt x="1958" y="4406"/>
                </a:lnTo>
                <a:lnTo>
                  <a:pt x="1632" y="4189"/>
                </a:lnTo>
                <a:lnTo>
                  <a:pt x="1360" y="3971"/>
                </a:lnTo>
                <a:lnTo>
                  <a:pt x="1219" y="3688"/>
                </a:lnTo>
                <a:lnTo>
                  <a:pt x="1219" y="3688"/>
                </a:lnTo>
                <a:lnTo>
                  <a:pt x="1523" y="3536"/>
                </a:lnTo>
                <a:lnTo>
                  <a:pt x="1850" y="3482"/>
                </a:lnTo>
                <a:lnTo>
                  <a:pt x="2230" y="3427"/>
                </a:lnTo>
                <a:close/>
                <a:moveTo>
                  <a:pt x="1850" y="5929"/>
                </a:moveTo>
                <a:lnTo>
                  <a:pt x="2013" y="6038"/>
                </a:lnTo>
                <a:lnTo>
                  <a:pt x="2067" y="6147"/>
                </a:lnTo>
                <a:lnTo>
                  <a:pt x="2067" y="6310"/>
                </a:lnTo>
                <a:lnTo>
                  <a:pt x="1904" y="6419"/>
                </a:lnTo>
                <a:lnTo>
                  <a:pt x="1795" y="6473"/>
                </a:lnTo>
                <a:lnTo>
                  <a:pt x="1686" y="6473"/>
                </a:lnTo>
                <a:lnTo>
                  <a:pt x="1469" y="6419"/>
                </a:lnTo>
                <a:lnTo>
                  <a:pt x="1336" y="6352"/>
                </a:lnTo>
                <a:lnTo>
                  <a:pt x="1336" y="6352"/>
                </a:lnTo>
                <a:lnTo>
                  <a:pt x="1360" y="6255"/>
                </a:lnTo>
                <a:lnTo>
                  <a:pt x="1469" y="6092"/>
                </a:lnTo>
                <a:lnTo>
                  <a:pt x="1632" y="5984"/>
                </a:lnTo>
                <a:lnTo>
                  <a:pt x="1850" y="5929"/>
                </a:lnTo>
                <a:close/>
                <a:moveTo>
                  <a:pt x="2829" y="1"/>
                </a:moveTo>
                <a:lnTo>
                  <a:pt x="2230" y="164"/>
                </a:lnTo>
                <a:lnTo>
                  <a:pt x="1741" y="382"/>
                </a:lnTo>
                <a:lnTo>
                  <a:pt x="1251" y="708"/>
                </a:lnTo>
                <a:lnTo>
                  <a:pt x="925" y="1143"/>
                </a:lnTo>
                <a:lnTo>
                  <a:pt x="762" y="1361"/>
                </a:lnTo>
                <a:lnTo>
                  <a:pt x="599" y="1633"/>
                </a:lnTo>
                <a:lnTo>
                  <a:pt x="544" y="1905"/>
                </a:lnTo>
                <a:lnTo>
                  <a:pt x="490" y="2176"/>
                </a:lnTo>
                <a:lnTo>
                  <a:pt x="435" y="2775"/>
                </a:lnTo>
                <a:lnTo>
                  <a:pt x="544" y="3373"/>
                </a:lnTo>
                <a:lnTo>
                  <a:pt x="592" y="3491"/>
                </a:lnTo>
                <a:lnTo>
                  <a:pt x="435" y="3699"/>
                </a:lnTo>
                <a:lnTo>
                  <a:pt x="272" y="3971"/>
                </a:lnTo>
                <a:lnTo>
                  <a:pt x="164" y="4189"/>
                </a:lnTo>
                <a:lnTo>
                  <a:pt x="55" y="4461"/>
                </a:lnTo>
                <a:lnTo>
                  <a:pt x="0" y="4733"/>
                </a:lnTo>
                <a:lnTo>
                  <a:pt x="0" y="5005"/>
                </a:lnTo>
                <a:lnTo>
                  <a:pt x="0" y="5277"/>
                </a:lnTo>
                <a:lnTo>
                  <a:pt x="55" y="5548"/>
                </a:lnTo>
                <a:lnTo>
                  <a:pt x="164" y="5820"/>
                </a:lnTo>
                <a:lnTo>
                  <a:pt x="327" y="6092"/>
                </a:lnTo>
                <a:lnTo>
                  <a:pt x="490" y="6310"/>
                </a:lnTo>
                <a:lnTo>
                  <a:pt x="707" y="6527"/>
                </a:lnTo>
                <a:lnTo>
                  <a:pt x="731" y="6551"/>
                </a:lnTo>
                <a:lnTo>
                  <a:pt x="731" y="6551"/>
                </a:lnTo>
                <a:lnTo>
                  <a:pt x="707" y="6691"/>
                </a:lnTo>
                <a:lnTo>
                  <a:pt x="762" y="7071"/>
                </a:lnTo>
                <a:lnTo>
                  <a:pt x="762" y="7452"/>
                </a:lnTo>
                <a:lnTo>
                  <a:pt x="816" y="7561"/>
                </a:lnTo>
                <a:lnTo>
                  <a:pt x="871" y="7615"/>
                </a:lnTo>
                <a:lnTo>
                  <a:pt x="979" y="7670"/>
                </a:lnTo>
                <a:lnTo>
                  <a:pt x="1088" y="7670"/>
                </a:lnTo>
                <a:lnTo>
                  <a:pt x="1197" y="7615"/>
                </a:lnTo>
                <a:lnTo>
                  <a:pt x="1251" y="7561"/>
                </a:lnTo>
                <a:lnTo>
                  <a:pt x="1306" y="7452"/>
                </a:lnTo>
                <a:lnTo>
                  <a:pt x="1306" y="7343"/>
                </a:lnTo>
                <a:lnTo>
                  <a:pt x="1251" y="6963"/>
                </a:lnTo>
                <a:lnTo>
                  <a:pt x="1256" y="6920"/>
                </a:lnTo>
                <a:lnTo>
                  <a:pt x="1256" y="6920"/>
                </a:lnTo>
                <a:lnTo>
                  <a:pt x="1469" y="6963"/>
                </a:lnTo>
                <a:lnTo>
                  <a:pt x="1741" y="7017"/>
                </a:lnTo>
                <a:lnTo>
                  <a:pt x="2067" y="6963"/>
                </a:lnTo>
                <a:lnTo>
                  <a:pt x="2339" y="6799"/>
                </a:lnTo>
                <a:lnTo>
                  <a:pt x="2502" y="6582"/>
                </a:lnTo>
                <a:lnTo>
                  <a:pt x="2611" y="6364"/>
                </a:lnTo>
                <a:lnTo>
                  <a:pt x="2611" y="6092"/>
                </a:lnTo>
                <a:lnTo>
                  <a:pt x="2557" y="5875"/>
                </a:lnTo>
                <a:lnTo>
                  <a:pt x="2393" y="5657"/>
                </a:lnTo>
                <a:lnTo>
                  <a:pt x="2176" y="5494"/>
                </a:lnTo>
                <a:lnTo>
                  <a:pt x="1850" y="5385"/>
                </a:lnTo>
                <a:lnTo>
                  <a:pt x="1578" y="5440"/>
                </a:lnTo>
                <a:lnTo>
                  <a:pt x="1306" y="5548"/>
                </a:lnTo>
                <a:lnTo>
                  <a:pt x="1088" y="5766"/>
                </a:lnTo>
                <a:lnTo>
                  <a:pt x="925" y="5984"/>
                </a:lnTo>
                <a:lnTo>
                  <a:pt x="917" y="6001"/>
                </a:lnTo>
                <a:lnTo>
                  <a:pt x="816" y="5875"/>
                </a:lnTo>
                <a:lnTo>
                  <a:pt x="653" y="5603"/>
                </a:lnTo>
                <a:lnTo>
                  <a:pt x="544" y="5222"/>
                </a:lnTo>
                <a:lnTo>
                  <a:pt x="544" y="4896"/>
                </a:lnTo>
                <a:lnTo>
                  <a:pt x="599" y="4569"/>
                </a:lnTo>
                <a:lnTo>
                  <a:pt x="707" y="4243"/>
                </a:lnTo>
                <a:lnTo>
                  <a:pt x="850" y="4064"/>
                </a:lnTo>
                <a:lnTo>
                  <a:pt x="850" y="4064"/>
                </a:lnTo>
                <a:lnTo>
                  <a:pt x="925" y="4189"/>
                </a:lnTo>
                <a:lnTo>
                  <a:pt x="1088" y="4406"/>
                </a:lnTo>
                <a:lnTo>
                  <a:pt x="1306" y="4624"/>
                </a:lnTo>
                <a:lnTo>
                  <a:pt x="1578" y="4787"/>
                </a:lnTo>
                <a:lnTo>
                  <a:pt x="1850" y="4896"/>
                </a:lnTo>
                <a:lnTo>
                  <a:pt x="2121" y="4950"/>
                </a:lnTo>
                <a:lnTo>
                  <a:pt x="2393" y="4950"/>
                </a:lnTo>
                <a:lnTo>
                  <a:pt x="2665" y="4896"/>
                </a:lnTo>
                <a:lnTo>
                  <a:pt x="2937" y="4787"/>
                </a:lnTo>
                <a:lnTo>
                  <a:pt x="3155" y="4569"/>
                </a:lnTo>
                <a:lnTo>
                  <a:pt x="3318" y="4298"/>
                </a:lnTo>
                <a:lnTo>
                  <a:pt x="3372" y="4080"/>
                </a:lnTo>
                <a:lnTo>
                  <a:pt x="3372" y="3808"/>
                </a:lnTo>
                <a:lnTo>
                  <a:pt x="3264" y="3591"/>
                </a:lnTo>
                <a:lnTo>
                  <a:pt x="3155" y="3373"/>
                </a:lnTo>
                <a:lnTo>
                  <a:pt x="2937" y="3210"/>
                </a:lnTo>
                <a:lnTo>
                  <a:pt x="2720" y="3047"/>
                </a:lnTo>
                <a:lnTo>
                  <a:pt x="2502" y="2938"/>
                </a:lnTo>
                <a:lnTo>
                  <a:pt x="1632" y="2938"/>
                </a:lnTo>
                <a:lnTo>
                  <a:pt x="1360" y="3047"/>
                </a:lnTo>
                <a:lnTo>
                  <a:pt x="1088" y="3155"/>
                </a:lnTo>
                <a:lnTo>
                  <a:pt x="1025" y="3203"/>
                </a:lnTo>
                <a:lnTo>
                  <a:pt x="1025" y="3203"/>
                </a:lnTo>
                <a:lnTo>
                  <a:pt x="979" y="2883"/>
                </a:lnTo>
                <a:lnTo>
                  <a:pt x="979" y="2503"/>
                </a:lnTo>
                <a:lnTo>
                  <a:pt x="1034" y="2122"/>
                </a:lnTo>
                <a:lnTo>
                  <a:pt x="1143" y="1741"/>
                </a:lnTo>
                <a:lnTo>
                  <a:pt x="1360" y="1415"/>
                </a:lnTo>
                <a:lnTo>
                  <a:pt x="1632" y="1143"/>
                </a:lnTo>
                <a:lnTo>
                  <a:pt x="1904" y="871"/>
                </a:lnTo>
                <a:lnTo>
                  <a:pt x="2285" y="708"/>
                </a:lnTo>
                <a:lnTo>
                  <a:pt x="2611" y="599"/>
                </a:lnTo>
                <a:lnTo>
                  <a:pt x="3046" y="545"/>
                </a:lnTo>
                <a:lnTo>
                  <a:pt x="3427" y="599"/>
                </a:lnTo>
                <a:lnTo>
                  <a:pt x="3807" y="654"/>
                </a:lnTo>
                <a:lnTo>
                  <a:pt x="3916" y="708"/>
                </a:lnTo>
                <a:lnTo>
                  <a:pt x="4025" y="654"/>
                </a:lnTo>
                <a:lnTo>
                  <a:pt x="4079" y="599"/>
                </a:lnTo>
                <a:lnTo>
                  <a:pt x="4134" y="490"/>
                </a:lnTo>
                <a:lnTo>
                  <a:pt x="4134" y="382"/>
                </a:lnTo>
                <a:lnTo>
                  <a:pt x="4134" y="273"/>
                </a:lnTo>
                <a:lnTo>
                  <a:pt x="4079" y="219"/>
                </a:lnTo>
                <a:lnTo>
                  <a:pt x="3971" y="164"/>
                </a:lnTo>
                <a:lnTo>
                  <a:pt x="3644" y="55"/>
                </a:lnTo>
                <a:lnTo>
                  <a:pt x="33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2746;p64">
            <a:extLst>
              <a:ext uri="{FF2B5EF4-FFF2-40B4-BE49-F238E27FC236}">
                <a16:creationId xmlns:a16="http://schemas.microsoft.com/office/drawing/2014/main" id="{BE963D39-16CD-9273-4404-3454C682B251}"/>
              </a:ext>
            </a:extLst>
          </p:cNvPr>
          <p:cNvSpPr/>
          <p:nvPr/>
        </p:nvSpPr>
        <p:spPr>
          <a:xfrm rot="9881826">
            <a:off x="2635496" y="2504500"/>
            <a:ext cx="128264" cy="65232"/>
          </a:xfrm>
          <a:custGeom>
            <a:avLst/>
            <a:gdLst/>
            <a:ahLst/>
            <a:cxnLst/>
            <a:rect l="l" t="t" r="r" b="b"/>
            <a:pathLst>
              <a:path w="3209" h="1632" extrusionOk="0">
                <a:moveTo>
                  <a:pt x="1414" y="0"/>
                </a:moveTo>
                <a:lnTo>
                  <a:pt x="925" y="55"/>
                </a:lnTo>
                <a:lnTo>
                  <a:pt x="490" y="272"/>
                </a:lnTo>
                <a:lnTo>
                  <a:pt x="109" y="598"/>
                </a:lnTo>
                <a:lnTo>
                  <a:pt x="0" y="653"/>
                </a:lnTo>
                <a:lnTo>
                  <a:pt x="0" y="762"/>
                </a:lnTo>
                <a:lnTo>
                  <a:pt x="54" y="870"/>
                </a:lnTo>
                <a:lnTo>
                  <a:pt x="109" y="925"/>
                </a:lnTo>
                <a:lnTo>
                  <a:pt x="163" y="979"/>
                </a:lnTo>
                <a:lnTo>
                  <a:pt x="272" y="1034"/>
                </a:lnTo>
                <a:lnTo>
                  <a:pt x="381" y="1034"/>
                </a:lnTo>
                <a:lnTo>
                  <a:pt x="490" y="925"/>
                </a:lnTo>
                <a:lnTo>
                  <a:pt x="761" y="762"/>
                </a:lnTo>
                <a:lnTo>
                  <a:pt x="1033" y="598"/>
                </a:lnTo>
                <a:lnTo>
                  <a:pt x="1414" y="544"/>
                </a:lnTo>
                <a:lnTo>
                  <a:pt x="1740" y="598"/>
                </a:lnTo>
                <a:lnTo>
                  <a:pt x="2067" y="707"/>
                </a:lnTo>
                <a:lnTo>
                  <a:pt x="2339" y="870"/>
                </a:lnTo>
                <a:lnTo>
                  <a:pt x="2556" y="1142"/>
                </a:lnTo>
                <a:lnTo>
                  <a:pt x="2665" y="1414"/>
                </a:lnTo>
                <a:lnTo>
                  <a:pt x="2719" y="1523"/>
                </a:lnTo>
                <a:lnTo>
                  <a:pt x="2828" y="1577"/>
                </a:lnTo>
                <a:lnTo>
                  <a:pt x="2937" y="1632"/>
                </a:lnTo>
                <a:lnTo>
                  <a:pt x="2991" y="1632"/>
                </a:lnTo>
                <a:lnTo>
                  <a:pt x="3100" y="1577"/>
                </a:lnTo>
                <a:lnTo>
                  <a:pt x="3154" y="1469"/>
                </a:lnTo>
                <a:lnTo>
                  <a:pt x="3209" y="1414"/>
                </a:lnTo>
                <a:lnTo>
                  <a:pt x="3209" y="1306"/>
                </a:lnTo>
                <a:lnTo>
                  <a:pt x="2991" y="870"/>
                </a:lnTo>
                <a:lnTo>
                  <a:pt x="2719" y="490"/>
                </a:lnTo>
                <a:lnTo>
                  <a:pt x="2339" y="218"/>
                </a:lnTo>
                <a:lnTo>
                  <a:pt x="1904" y="55"/>
                </a:lnTo>
                <a:lnTo>
                  <a:pt x="16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967;p62">
            <a:extLst>
              <a:ext uri="{FF2B5EF4-FFF2-40B4-BE49-F238E27FC236}">
                <a16:creationId xmlns:a16="http://schemas.microsoft.com/office/drawing/2014/main" id="{6EAFDE55-E292-91C1-E009-9F2FB46D3EFE}"/>
              </a:ext>
            </a:extLst>
          </p:cNvPr>
          <p:cNvSpPr/>
          <p:nvPr/>
        </p:nvSpPr>
        <p:spPr>
          <a:xfrm>
            <a:off x="1276034" y="2903163"/>
            <a:ext cx="956277" cy="1467202"/>
          </a:xfrm>
          <a:custGeom>
            <a:avLst/>
            <a:gdLst/>
            <a:ahLst/>
            <a:cxnLst/>
            <a:rect l="l" t="t" r="r" b="b"/>
            <a:pathLst>
              <a:path w="31709" h="29860" extrusionOk="0">
                <a:moveTo>
                  <a:pt x="22136" y="545"/>
                </a:moveTo>
                <a:lnTo>
                  <a:pt x="22462" y="599"/>
                </a:lnTo>
                <a:lnTo>
                  <a:pt x="23333" y="708"/>
                </a:lnTo>
                <a:lnTo>
                  <a:pt x="25019" y="925"/>
                </a:lnTo>
                <a:lnTo>
                  <a:pt x="25889" y="1034"/>
                </a:lnTo>
                <a:lnTo>
                  <a:pt x="26705" y="1252"/>
                </a:lnTo>
                <a:lnTo>
                  <a:pt x="27520" y="1469"/>
                </a:lnTo>
                <a:lnTo>
                  <a:pt x="28282" y="1850"/>
                </a:lnTo>
                <a:lnTo>
                  <a:pt x="28826" y="2176"/>
                </a:lnTo>
                <a:lnTo>
                  <a:pt x="29261" y="2502"/>
                </a:lnTo>
                <a:lnTo>
                  <a:pt x="29696" y="2938"/>
                </a:lnTo>
                <a:lnTo>
                  <a:pt x="30022" y="3373"/>
                </a:lnTo>
                <a:lnTo>
                  <a:pt x="30294" y="3862"/>
                </a:lnTo>
                <a:lnTo>
                  <a:pt x="30566" y="4406"/>
                </a:lnTo>
                <a:lnTo>
                  <a:pt x="30729" y="4950"/>
                </a:lnTo>
                <a:lnTo>
                  <a:pt x="30892" y="5494"/>
                </a:lnTo>
                <a:lnTo>
                  <a:pt x="31001" y="6092"/>
                </a:lnTo>
                <a:lnTo>
                  <a:pt x="31110" y="6636"/>
                </a:lnTo>
                <a:lnTo>
                  <a:pt x="31164" y="7832"/>
                </a:lnTo>
                <a:lnTo>
                  <a:pt x="31219" y="9029"/>
                </a:lnTo>
                <a:lnTo>
                  <a:pt x="31219" y="10171"/>
                </a:lnTo>
                <a:lnTo>
                  <a:pt x="31110" y="14032"/>
                </a:lnTo>
                <a:lnTo>
                  <a:pt x="30892" y="17840"/>
                </a:lnTo>
                <a:lnTo>
                  <a:pt x="30729" y="21483"/>
                </a:lnTo>
                <a:lnTo>
                  <a:pt x="30457" y="25182"/>
                </a:lnTo>
                <a:lnTo>
                  <a:pt x="30294" y="27249"/>
                </a:lnTo>
                <a:lnTo>
                  <a:pt x="30131" y="28282"/>
                </a:lnTo>
                <a:lnTo>
                  <a:pt x="30003" y="29094"/>
                </a:lnTo>
                <a:lnTo>
                  <a:pt x="30003" y="29094"/>
                </a:lnTo>
                <a:lnTo>
                  <a:pt x="29750" y="29043"/>
                </a:lnTo>
                <a:lnTo>
                  <a:pt x="28119" y="29043"/>
                </a:lnTo>
                <a:lnTo>
                  <a:pt x="25998" y="29261"/>
                </a:lnTo>
                <a:lnTo>
                  <a:pt x="24801" y="29315"/>
                </a:lnTo>
                <a:lnTo>
                  <a:pt x="23659" y="29315"/>
                </a:lnTo>
                <a:lnTo>
                  <a:pt x="21320" y="29206"/>
                </a:lnTo>
                <a:lnTo>
                  <a:pt x="16480" y="29043"/>
                </a:lnTo>
                <a:lnTo>
                  <a:pt x="14032" y="28989"/>
                </a:lnTo>
                <a:lnTo>
                  <a:pt x="11639" y="29043"/>
                </a:lnTo>
                <a:lnTo>
                  <a:pt x="8920" y="29152"/>
                </a:lnTo>
                <a:lnTo>
                  <a:pt x="6473" y="29250"/>
                </a:lnTo>
                <a:lnTo>
                  <a:pt x="6473" y="29250"/>
                </a:lnTo>
                <a:lnTo>
                  <a:pt x="6473" y="29043"/>
                </a:lnTo>
                <a:lnTo>
                  <a:pt x="6418" y="28608"/>
                </a:lnTo>
                <a:lnTo>
                  <a:pt x="6364" y="27792"/>
                </a:lnTo>
                <a:lnTo>
                  <a:pt x="6255" y="26052"/>
                </a:lnTo>
                <a:lnTo>
                  <a:pt x="6201" y="22517"/>
                </a:lnTo>
                <a:lnTo>
                  <a:pt x="6146" y="18927"/>
                </a:lnTo>
                <a:lnTo>
                  <a:pt x="6146" y="15338"/>
                </a:lnTo>
                <a:lnTo>
                  <a:pt x="6092" y="15229"/>
                </a:lnTo>
                <a:lnTo>
                  <a:pt x="5983" y="15120"/>
                </a:lnTo>
                <a:lnTo>
                  <a:pt x="5711" y="15120"/>
                </a:lnTo>
                <a:lnTo>
                  <a:pt x="3142" y="16701"/>
                </a:lnTo>
                <a:lnTo>
                  <a:pt x="3142" y="16701"/>
                </a:lnTo>
                <a:lnTo>
                  <a:pt x="3044" y="16485"/>
                </a:lnTo>
                <a:lnTo>
                  <a:pt x="3044" y="16485"/>
                </a:lnTo>
                <a:lnTo>
                  <a:pt x="3046" y="16480"/>
                </a:lnTo>
                <a:lnTo>
                  <a:pt x="2992" y="16371"/>
                </a:lnTo>
                <a:lnTo>
                  <a:pt x="2992" y="16371"/>
                </a:lnTo>
                <a:lnTo>
                  <a:pt x="2992" y="16371"/>
                </a:lnTo>
                <a:lnTo>
                  <a:pt x="2720" y="15936"/>
                </a:lnTo>
                <a:lnTo>
                  <a:pt x="2502" y="15447"/>
                </a:lnTo>
                <a:lnTo>
                  <a:pt x="2122" y="14522"/>
                </a:lnTo>
                <a:lnTo>
                  <a:pt x="1795" y="13543"/>
                </a:lnTo>
                <a:lnTo>
                  <a:pt x="1469" y="12618"/>
                </a:lnTo>
                <a:lnTo>
                  <a:pt x="1197" y="11694"/>
                </a:lnTo>
                <a:lnTo>
                  <a:pt x="925" y="10769"/>
                </a:lnTo>
                <a:lnTo>
                  <a:pt x="708" y="9736"/>
                </a:lnTo>
                <a:lnTo>
                  <a:pt x="599" y="9246"/>
                </a:lnTo>
                <a:lnTo>
                  <a:pt x="554" y="8843"/>
                </a:lnTo>
                <a:lnTo>
                  <a:pt x="554" y="8843"/>
                </a:lnTo>
                <a:lnTo>
                  <a:pt x="1958" y="7778"/>
                </a:lnTo>
                <a:lnTo>
                  <a:pt x="2774" y="7180"/>
                </a:lnTo>
                <a:lnTo>
                  <a:pt x="3590" y="6636"/>
                </a:lnTo>
                <a:lnTo>
                  <a:pt x="5004" y="5766"/>
                </a:lnTo>
                <a:lnTo>
                  <a:pt x="6473" y="4895"/>
                </a:lnTo>
                <a:lnTo>
                  <a:pt x="8648" y="3699"/>
                </a:lnTo>
                <a:lnTo>
                  <a:pt x="9409" y="3264"/>
                </a:lnTo>
                <a:lnTo>
                  <a:pt x="10225" y="2938"/>
                </a:lnTo>
                <a:lnTo>
                  <a:pt x="11911" y="2339"/>
                </a:lnTo>
                <a:lnTo>
                  <a:pt x="13108" y="1959"/>
                </a:lnTo>
                <a:lnTo>
                  <a:pt x="14359" y="1632"/>
                </a:lnTo>
                <a:lnTo>
                  <a:pt x="15555" y="1306"/>
                </a:lnTo>
                <a:lnTo>
                  <a:pt x="16806" y="1088"/>
                </a:lnTo>
                <a:lnTo>
                  <a:pt x="18057" y="871"/>
                </a:lnTo>
                <a:lnTo>
                  <a:pt x="19308" y="708"/>
                </a:lnTo>
                <a:lnTo>
                  <a:pt x="20559" y="599"/>
                </a:lnTo>
                <a:lnTo>
                  <a:pt x="21157" y="599"/>
                </a:lnTo>
                <a:lnTo>
                  <a:pt x="21483" y="653"/>
                </a:lnTo>
                <a:lnTo>
                  <a:pt x="21810" y="653"/>
                </a:lnTo>
                <a:lnTo>
                  <a:pt x="21973" y="599"/>
                </a:lnTo>
                <a:lnTo>
                  <a:pt x="22136" y="545"/>
                </a:lnTo>
                <a:close/>
                <a:moveTo>
                  <a:pt x="22299" y="1"/>
                </a:moveTo>
                <a:lnTo>
                  <a:pt x="21864" y="55"/>
                </a:lnTo>
                <a:lnTo>
                  <a:pt x="21701" y="109"/>
                </a:lnTo>
                <a:lnTo>
                  <a:pt x="20776" y="55"/>
                </a:lnTo>
                <a:lnTo>
                  <a:pt x="19797" y="109"/>
                </a:lnTo>
                <a:lnTo>
                  <a:pt x="18873" y="218"/>
                </a:lnTo>
                <a:lnTo>
                  <a:pt x="17894" y="327"/>
                </a:lnTo>
                <a:lnTo>
                  <a:pt x="15936" y="708"/>
                </a:lnTo>
                <a:lnTo>
                  <a:pt x="14032" y="1143"/>
                </a:lnTo>
                <a:lnTo>
                  <a:pt x="12129" y="1687"/>
                </a:lnTo>
                <a:lnTo>
                  <a:pt x="10280" y="2394"/>
                </a:lnTo>
                <a:lnTo>
                  <a:pt x="9301" y="2774"/>
                </a:lnTo>
                <a:lnTo>
                  <a:pt x="8322" y="3209"/>
                </a:lnTo>
                <a:lnTo>
                  <a:pt x="6418" y="4297"/>
                </a:lnTo>
                <a:lnTo>
                  <a:pt x="4460" y="5439"/>
                </a:lnTo>
                <a:lnTo>
                  <a:pt x="3481" y="6092"/>
                </a:lnTo>
                <a:lnTo>
                  <a:pt x="2448" y="6690"/>
                </a:lnTo>
                <a:lnTo>
                  <a:pt x="1795" y="7234"/>
                </a:lnTo>
                <a:lnTo>
                  <a:pt x="1088" y="7724"/>
                </a:lnTo>
                <a:lnTo>
                  <a:pt x="381" y="8267"/>
                </a:lnTo>
                <a:lnTo>
                  <a:pt x="109" y="8485"/>
                </a:lnTo>
                <a:lnTo>
                  <a:pt x="55" y="8648"/>
                </a:lnTo>
                <a:lnTo>
                  <a:pt x="1" y="8811"/>
                </a:lnTo>
                <a:lnTo>
                  <a:pt x="55" y="9301"/>
                </a:lnTo>
                <a:lnTo>
                  <a:pt x="164" y="9790"/>
                </a:lnTo>
                <a:lnTo>
                  <a:pt x="381" y="10769"/>
                </a:lnTo>
                <a:lnTo>
                  <a:pt x="653" y="11803"/>
                </a:lnTo>
                <a:lnTo>
                  <a:pt x="979" y="12836"/>
                </a:lnTo>
                <a:lnTo>
                  <a:pt x="1306" y="13815"/>
                </a:lnTo>
                <a:lnTo>
                  <a:pt x="1687" y="14740"/>
                </a:lnTo>
                <a:lnTo>
                  <a:pt x="2067" y="15718"/>
                </a:lnTo>
                <a:lnTo>
                  <a:pt x="2285" y="16208"/>
                </a:lnTo>
                <a:lnTo>
                  <a:pt x="2502" y="16643"/>
                </a:lnTo>
                <a:lnTo>
                  <a:pt x="2774" y="17241"/>
                </a:lnTo>
                <a:lnTo>
                  <a:pt x="2829" y="17296"/>
                </a:lnTo>
                <a:lnTo>
                  <a:pt x="2937" y="17350"/>
                </a:lnTo>
                <a:lnTo>
                  <a:pt x="3046" y="17350"/>
                </a:lnTo>
                <a:lnTo>
                  <a:pt x="3155" y="17296"/>
                </a:lnTo>
                <a:lnTo>
                  <a:pt x="5610" y="15832"/>
                </a:lnTo>
                <a:lnTo>
                  <a:pt x="5610" y="15832"/>
                </a:lnTo>
                <a:lnTo>
                  <a:pt x="5657" y="18982"/>
                </a:lnTo>
                <a:lnTo>
                  <a:pt x="5657" y="22571"/>
                </a:lnTo>
                <a:lnTo>
                  <a:pt x="5766" y="26161"/>
                </a:lnTo>
                <a:lnTo>
                  <a:pt x="5820" y="27901"/>
                </a:lnTo>
                <a:lnTo>
                  <a:pt x="5929" y="29533"/>
                </a:lnTo>
                <a:lnTo>
                  <a:pt x="5929" y="29642"/>
                </a:lnTo>
                <a:lnTo>
                  <a:pt x="5983" y="29696"/>
                </a:lnTo>
                <a:lnTo>
                  <a:pt x="6092" y="29805"/>
                </a:lnTo>
                <a:lnTo>
                  <a:pt x="6201" y="29805"/>
                </a:lnTo>
                <a:lnTo>
                  <a:pt x="10987" y="29587"/>
                </a:lnTo>
                <a:lnTo>
                  <a:pt x="13380" y="29533"/>
                </a:lnTo>
                <a:lnTo>
                  <a:pt x="15718" y="29533"/>
                </a:lnTo>
                <a:lnTo>
                  <a:pt x="18111" y="29587"/>
                </a:lnTo>
                <a:lnTo>
                  <a:pt x="20504" y="29696"/>
                </a:lnTo>
                <a:lnTo>
                  <a:pt x="22843" y="29805"/>
                </a:lnTo>
                <a:lnTo>
                  <a:pt x="24040" y="29859"/>
                </a:lnTo>
                <a:lnTo>
                  <a:pt x="25236" y="29859"/>
                </a:lnTo>
                <a:lnTo>
                  <a:pt x="26433" y="29750"/>
                </a:lnTo>
                <a:lnTo>
                  <a:pt x="27684" y="29642"/>
                </a:lnTo>
                <a:lnTo>
                  <a:pt x="28934" y="29533"/>
                </a:lnTo>
                <a:lnTo>
                  <a:pt x="29533" y="29587"/>
                </a:lnTo>
                <a:lnTo>
                  <a:pt x="30131" y="29642"/>
                </a:lnTo>
                <a:lnTo>
                  <a:pt x="30349" y="29642"/>
                </a:lnTo>
                <a:lnTo>
                  <a:pt x="30403" y="29533"/>
                </a:lnTo>
                <a:lnTo>
                  <a:pt x="30457" y="29478"/>
                </a:lnTo>
                <a:lnTo>
                  <a:pt x="30784" y="27629"/>
                </a:lnTo>
                <a:lnTo>
                  <a:pt x="30947" y="25834"/>
                </a:lnTo>
                <a:lnTo>
                  <a:pt x="31110" y="23985"/>
                </a:lnTo>
                <a:lnTo>
                  <a:pt x="31219" y="22191"/>
                </a:lnTo>
                <a:lnTo>
                  <a:pt x="31436" y="18383"/>
                </a:lnTo>
                <a:lnTo>
                  <a:pt x="31599" y="14576"/>
                </a:lnTo>
                <a:lnTo>
                  <a:pt x="31708" y="12401"/>
                </a:lnTo>
                <a:lnTo>
                  <a:pt x="31708" y="10171"/>
                </a:lnTo>
                <a:lnTo>
                  <a:pt x="31708" y="8267"/>
                </a:lnTo>
                <a:lnTo>
                  <a:pt x="31708" y="7234"/>
                </a:lnTo>
                <a:lnTo>
                  <a:pt x="31599" y="6255"/>
                </a:lnTo>
                <a:lnTo>
                  <a:pt x="31436" y="5276"/>
                </a:lnTo>
                <a:lnTo>
                  <a:pt x="31110" y="4352"/>
                </a:lnTo>
                <a:lnTo>
                  <a:pt x="30947" y="3917"/>
                </a:lnTo>
                <a:lnTo>
                  <a:pt x="30729" y="3481"/>
                </a:lnTo>
                <a:lnTo>
                  <a:pt x="30457" y="3046"/>
                </a:lnTo>
                <a:lnTo>
                  <a:pt x="30185" y="2666"/>
                </a:lnTo>
                <a:lnTo>
                  <a:pt x="29641" y="2122"/>
                </a:lnTo>
                <a:lnTo>
                  <a:pt x="29043" y="1687"/>
                </a:lnTo>
                <a:lnTo>
                  <a:pt x="28445" y="1306"/>
                </a:lnTo>
                <a:lnTo>
                  <a:pt x="27738" y="980"/>
                </a:lnTo>
                <a:lnTo>
                  <a:pt x="27031" y="762"/>
                </a:lnTo>
                <a:lnTo>
                  <a:pt x="26324" y="599"/>
                </a:lnTo>
                <a:lnTo>
                  <a:pt x="25562" y="436"/>
                </a:lnTo>
                <a:lnTo>
                  <a:pt x="24855" y="327"/>
                </a:lnTo>
                <a:lnTo>
                  <a:pt x="23115" y="164"/>
                </a:lnTo>
                <a:lnTo>
                  <a:pt x="222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671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0" y="597356"/>
            <a:ext cx="9144000" cy="875051"/>
          </a:xfrm>
          <a:prstGeom prst="rect">
            <a:avLst/>
          </a:prstGeom>
        </p:spPr>
        <p:txBody>
          <a:bodyPr spcFirstLastPara="1" wrap="square" lIns="91425" tIns="91425" rIns="91425" bIns="91425" anchor="ctr" anchorCtr="0">
            <a:noAutofit/>
          </a:bodyPr>
          <a:lstStyle/>
          <a:p>
            <a:r>
              <a:rPr lang="en" sz="3600" dirty="0">
                <a:solidFill>
                  <a:schemeClr val="bg1"/>
                </a:solidFill>
              </a:rPr>
              <a:t>What are your career options?</a:t>
            </a:r>
            <a:endParaRPr lang="en-US" dirty="0">
              <a:solidFill>
                <a:schemeClr val="bg1"/>
              </a:solidFill>
            </a:endParaRPr>
          </a:p>
        </p:txBody>
      </p:sp>
      <p:sp>
        <p:nvSpPr>
          <p:cNvPr id="25" name="Google Shape;1898;p57">
            <a:extLst>
              <a:ext uri="{FF2B5EF4-FFF2-40B4-BE49-F238E27FC236}">
                <a16:creationId xmlns:a16="http://schemas.microsoft.com/office/drawing/2014/main" id="{A4738B64-8D0E-B1A4-2FA6-2C1AFF309FDD}"/>
              </a:ext>
            </a:extLst>
          </p:cNvPr>
          <p:cNvSpPr txBox="1"/>
          <p:nvPr/>
        </p:nvSpPr>
        <p:spPr>
          <a:xfrm flipH="1">
            <a:off x="923924" y="2671648"/>
            <a:ext cx="6858000" cy="527700"/>
          </a:xfrm>
          <a:prstGeom prst="rect">
            <a:avLst/>
          </a:prstGeom>
          <a:noFill/>
          <a:ln>
            <a:noFill/>
          </a:ln>
        </p:spPr>
        <p:txBody>
          <a:bodyPr spcFirstLastPara="1" wrap="square" lIns="91425" tIns="91425" rIns="91425" bIns="91425" anchor="ctr" anchorCtr="0">
            <a:noAutofit/>
          </a:bodyPr>
          <a:lstStyle/>
          <a:p>
            <a:pPr marL="342900" indent="-342900">
              <a:buFont typeface="Arial" panose="020B0604020202020204" pitchFamily="34" charset="0"/>
              <a:buChar char="•"/>
            </a:pPr>
            <a:r>
              <a:rPr lang="en-US" sz="2200" dirty="0">
                <a:solidFill>
                  <a:schemeClr val="dk1"/>
                </a:solidFill>
                <a:latin typeface="Fira Sans"/>
                <a:ea typeface="Yusei Magic"/>
                <a:cs typeface="Yusei Magic"/>
                <a:sym typeface="Yusei Magic"/>
              </a:rPr>
              <a:t>Counseling</a:t>
            </a:r>
            <a:endParaRPr lang="en-US" dirty="0">
              <a:solidFill>
                <a:schemeClr val="dk1"/>
              </a:solidFill>
            </a:endParaRPr>
          </a:p>
          <a:p>
            <a:pPr marL="342900" lvl="0" indent="-342900">
              <a:spcBef>
                <a:spcPts val="0"/>
              </a:spcBef>
              <a:spcAft>
                <a:spcPts val="0"/>
              </a:spcAft>
              <a:buFont typeface="Arial" panose="020B0604020202020204" pitchFamily="34" charset="0"/>
              <a:buChar char="•"/>
            </a:pPr>
            <a:r>
              <a:rPr lang="en-US" sz="2200" dirty="0">
                <a:solidFill>
                  <a:schemeClr val="dk1"/>
                </a:solidFill>
                <a:latin typeface="Fira Sans"/>
                <a:ea typeface="Yusei Magic"/>
                <a:cs typeface="Yusei Magic"/>
                <a:sym typeface="Yusei Magic"/>
              </a:rPr>
              <a:t>Psychology</a:t>
            </a:r>
            <a:endParaRPr lang="en-US" dirty="0">
              <a:solidFill>
                <a:schemeClr val="dk1"/>
              </a:solidFill>
            </a:endParaRPr>
          </a:p>
          <a:p>
            <a:pPr marL="342900" indent="-342900">
              <a:buFont typeface="Arial" panose="020B0604020202020204" pitchFamily="34" charset="0"/>
              <a:buChar char="•"/>
            </a:pPr>
            <a:r>
              <a:rPr lang="en-US" sz="2200" dirty="0">
                <a:solidFill>
                  <a:schemeClr val="dk1"/>
                </a:solidFill>
                <a:latin typeface="Fira Sans"/>
                <a:ea typeface="Yusei Magic"/>
                <a:cs typeface="Yusei Magic"/>
                <a:sym typeface="Yusei Magic"/>
              </a:rPr>
              <a:t>Social Work</a:t>
            </a:r>
            <a:endParaRPr lang="en-US" sz="2200" dirty="0">
              <a:solidFill>
                <a:schemeClr val="dk1"/>
              </a:solidFill>
              <a:latin typeface="Fira Sans" panose="020B0503050000020004" pitchFamily="34" charset="0"/>
              <a:ea typeface="Yusei Magic"/>
              <a:cs typeface="Yusei Magic"/>
            </a:endParaRPr>
          </a:p>
          <a:p>
            <a:pPr marL="342900" indent="-342900">
              <a:buFont typeface="Arial" panose="020B0604020202020204" pitchFamily="34" charset="0"/>
              <a:buChar char="•"/>
            </a:pPr>
            <a:r>
              <a:rPr lang="en-US" sz="2200" dirty="0">
                <a:solidFill>
                  <a:schemeClr val="dk1"/>
                </a:solidFill>
                <a:latin typeface="Fira Sans"/>
                <a:ea typeface="Yusei Magic"/>
                <a:cs typeface="Yusei Magic"/>
                <a:sym typeface="Yusei Magic"/>
              </a:rPr>
              <a:t>Youth Development</a:t>
            </a:r>
          </a:p>
          <a:p>
            <a:pPr marL="342900" indent="-342900">
              <a:buFont typeface="Arial" panose="020B0604020202020204" pitchFamily="34" charset="0"/>
              <a:buChar char="•"/>
            </a:pPr>
            <a:r>
              <a:rPr lang="en-US" sz="2200" dirty="0">
                <a:solidFill>
                  <a:schemeClr val="dk1"/>
                </a:solidFill>
                <a:latin typeface="Fira Sans" panose="020B0503050000020004" pitchFamily="34" charset="0"/>
                <a:ea typeface="Yusei Magic"/>
                <a:cs typeface="Yusei Magic"/>
              </a:rPr>
              <a:t>Nursing</a:t>
            </a:r>
          </a:p>
          <a:p>
            <a:pPr marL="342900" lvl="0" indent="-342900" rtl="0">
              <a:spcBef>
                <a:spcPts val="0"/>
              </a:spcBef>
              <a:spcAft>
                <a:spcPts val="0"/>
              </a:spcAft>
              <a:buFont typeface="Arial" panose="020B0604020202020204" pitchFamily="34" charset="0"/>
              <a:buChar char="•"/>
            </a:pPr>
            <a:endParaRPr lang="en-US" sz="2200" dirty="0">
              <a:solidFill>
                <a:schemeClr val="dk1"/>
              </a:solidFill>
              <a:latin typeface="Fira Sans" panose="020B0503050000020004" pitchFamily="34" charset="0"/>
              <a:ea typeface="Yusei Magic"/>
              <a:cs typeface="Yusei Magic"/>
            </a:endParaRPr>
          </a:p>
          <a:p>
            <a:pPr marL="342900" lvl="0" indent="-342900" rtl="0">
              <a:spcBef>
                <a:spcPts val="0"/>
              </a:spcBef>
              <a:spcAft>
                <a:spcPts val="0"/>
              </a:spcAft>
              <a:buFont typeface="Arial" panose="020B0604020202020204" pitchFamily="34" charset="0"/>
              <a:buChar char="•"/>
            </a:pPr>
            <a:endParaRPr lang="en-US" sz="2200" dirty="0">
              <a:solidFill>
                <a:schemeClr val="dk1"/>
              </a:solidFill>
              <a:latin typeface="Fira Sans" panose="020B0503050000020004" pitchFamily="34" charset="0"/>
              <a:ea typeface="Yusei Magic"/>
              <a:cs typeface="Yusei Magic"/>
            </a:endParaRPr>
          </a:p>
          <a:p>
            <a:endParaRPr lang="en" sz="2200" dirty="0">
              <a:solidFill>
                <a:schemeClr val="dk1"/>
              </a:solidFill>
              <a:latin typeface="Fira Sans" panose="020B0503050000020004" pitchFamily="34" charset="0"/>
              <a:ea typeface="Yusei Magic"/>
              <a:cs typeface="Yusei Magic"/>
            </a:endParaRPr>
          </a:p>
        </p:txBody>
      </p:sp>
    </p:spTree>
    <p:extLst>
      <p:ext uri="{BB962C8B-B14F-4D97-AF65-F5344CB8AC3E}">
        <p14:creationId xmlns:p14="http://schemas.microsoft.com/office/powerpoint/2010/main" val="1021805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0" y="125028"/>
            <a:ext cx="9144000" cy="875051"/>
          </a:xfrm>
          <a:prstGeom prst="rect">
            <a:avLst/>
          </a:prstGeom>
        </p:spPr>
        <p:txBody>
          <a:bodyPr spcFirstLastPara="1" wrap="square" lIns="91425" tIns="91425" rIns="91425" bIns="91425" anchor="ctr" anchorCtr="0">
            <a:noAutofit/>
          </a:bodyPr>
          <a:lstStyle/>
          <a:p>
            <a:r>
              <a:rPr lang="en" sz="3600" dirty="0">
                <a:solidFill>
                  <a:schemeClr val="bg1"/>
                </a:solidFill>
              </a:rPr>
              <a:t>Bachelor's Degree</a:t>
            </a:r>
            <a:endParaRPr lang="en-US" dirty="0"/>
          </a:p>
        </p:txBody>
      </p:sp>
      <p:sp>
        <p:nvSpPr>
          <p:cNvPr id="25" name="Google Shape;1898;p57">
            <a:extLst>
              <a:ext uri="{FF2B5EF4-FFF2-40B4-BE49-F238E27FC236}">
                <a16:creationId xmlns:a16="http://schemas.microsoft.com/office/drawing/2014/main" id="{A4738B64-8D0E-B1A4-2FA6-2C1AFF309FDD}"/>
              </a:ext>
            </a:extLst>
          </p:cNvPr>
          <p:cNvSpPr txBox="1"/>
          <p:nvPr/>
        </p:nvSpPr>
        <p:spPr>
          <a:xfrm flipH="1">
            <a:off x="923924" y="2976448"/>
            <a:ext cx="7820026" cy="527700"/>
          </a:xfrm>
          <a:prstGeom prst="rect">
            <a:avLst/>
          </a:prstGeom>
          <a:noFill/>
          <a:ln>
            <a:noFill/>
          </a:ln>
        </p:spPr>
        <p:txBody>
          <a:bodyPr spcFirstLastPara="1" wrap="square" lIns="91425" tIns="91425" rIns="91425" bIns="91425" anchor="ctr" anchorCtr="0">
            <a:noAutofit/>
          </a:bodyPr>
          <a:lstStyle/>
          <a:p>
            <a:r>
              <a:rPr lang="en" sz="2200" dirty="0">
                <a:solidFill>
                  <a:schemeClr val="dk1"/>
                </a:solidFill>
                <a:latin typeface="Fira Sans"/>
                <a:ea typeface="Yusei Magic"/>
                <a:cs typeface="Yusei Magic"/>
                <a:sym typeface="Yusei Magic"/>
              </a:rPr>
              <a:t>There are a variety of social services careers you can pursue with a </a:t>
            </a:r>
            <a:r>
              <a:rPr lang="en" sz="2200" b="1" dirty="0">
                <a:solidFill>
                  <a:schemeClr val="dk1"/>
                </a:solidFill>
                <a:latin typeface="Fira Sans"/>
                <a:ea typeface="Yusei Magic"/>
                <a:cs typeface="Yusei Magic"/>
                <a:sym typeface="Yusei Magic"/>
              </a:rPr>
              <a:t>bachelor’s degree </a:t>
            </a:r>
            <a:r>
              <a:rPr lang="en" sz="2200" dirty="0">
                <a:solidFill>
                  <a:schemeClr val="dk1"/>
                </a:solidFill>
                <a:latin typeface="Fira Sans"/>
                <a:ea typeface="Yusei Magic"/>
                <a:cs typeface="Yusei Magic"/>
                <a:sym typeface="Yusei Magic"/>
              </a:rPr>
              <a:t>in</a:t>
            </a:r>
            <a:r>
              <a:rPr lang="en" sz="2200" b="1" dirty="0">
                <a:solidFill>
                  <a:schemeClr val="dk1"/>
                </a:solidFill>
                <a:latin typeface="Fira Sans"/>
                <a:ea typeface="Yusei Magic"/>
                <a:cs typeface="Yusei Magic"/>
                <a:sym typeface="Yusei Magic"/>
              </a:rPr>
              <a:t> </a:t>
            </a:r>
            <a:r>
              <a:rPr lang="en" sz="2200" u="sng" dirty="0">
                <a:solidFill>
                  <a:schemeClr val="dk1"/>
                </a:solidFill>
                <a:latin typeface="Fira Sans"/>
                <a:ea typeface="Yusei Magic"/>
                <a:cs typeface="Yusei Magic"/>
                <a:sym typeface="Yusei Magic"/>
              </a:rPr>
              <a:t>counseling</a:t>
            </a:r>
            <a:r>
              <a:rPr lang="en" sz="2200" dirty="0">
                <a:solidFill>
                  <a:schemeClr val="dk1"/>
                </a:solidFill>
                <a:latin typeface="Fira Sans"/>
                <a:ea typeface="Yusei Magic"/>
                <a:cs typeface="Yusei Magic"/>
                <a:sym typeface="Yusei Magic"/>
              </a:rPr>
              <a:t>, </a:t>
            </a:r>
            <a:r>
              <a:rPr lang="en" sz="2200" u="sng" dirty="0">
                <a:solidFill>
                  <a:schemeClr val="dk1"/>
                </a:solidFill>
                <a:latin typeface="Fira Sans"/>
                <a:ea typeface="Yusei Magic"/>
                <a:cs typeface="Yusei Magic"/>
                <a:sym typeface="Yusei Magic"/>
              </a:rPr>
              <a:t>psychology</a:t>
            </a:r>
            <a:r>
              <a:rPr lang="en" sz="2200" dirty="0">
                <a:solidFill>
                  <a:schemeClr val="dk1"/>
                </a:solidFill>
                <a:latin typeface="Fira Sans"/>
                <a:ea typeface="Yusei Magic"/>
                <a:cs typeface="Yusei Magic"/>
                <a:sym typeface="Yusei Magic"/>
              </a:rPr>
              <a:t> or </a:t>
            </a:r>
            <a:r>
              <a:rPr lang="en" sz="2200" u="sng" dirty="0">
                <a:solidFill>
                  <a:schemeClr val="dk1"/>
                </a:solidFill>
                <a:latin typeface="Fira Sans"/>
                <a:ea typeface="Yusei Magic"/>
                <a:cs typeface="Yusei Magic"/>
                <a:sym typeface="Yusei Magic"/>
              </a:rPr>
              <a:t>social work</a:t>
            </a:r>
            <a:r>
              <a:rPr lang="en" sz="2200" dirty="0">
                <a:solidFill>
                  <a:schemeClr val="dk1"/>
                </a:solidFill>
                <a:latin typeface="Fira Sans"/>
                <a:ea typeface="Yusei Magic"/>
                <a:cs typeface="Yusei Magic"/>
                <a:sym typeface="Yusei Magic"/>
              </a:rPr>
              <a:t>:</a:t>
            </a:r>
          </a:p>
          <a:p>
            <a:endParaRPr lang="en" sz="1100" dirty="0">
              <a:solidFill>
                <a:schemeClr val="dk1"/>
              </a:solidFill>
              <a:latin typeface="Fira Sans" panose="020B0503050000020004" pitchFamily="34" charset="0"/>
              <a:ea typeface="Yusei Magic"/>
              <a:cs typeface="Yusei Magic"/>
              <a:sym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Case manager</a:t>
            </a:r>
            <a:endParaRPr lang="en-US" sz="2000" dirty="0">
              <a:solidFill>
                <a:schemeClr val="dk1"/>
              </a:solidFill>
              <a:latin typeface="Fira Sans"/>
              <a:ea typeface="Yusei Magic"/>
              <a:cs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Social &amp; Community Services Manager</a:t>
            </a:r>
            <a:endParaRPr lang="en-US" sz="2000" dirty="0">
              <a:solidFill>
                <a:schemeClr val="dk1"/>
              </a:solidFill>
              <a:latin typeface="Fira Sans"/>
              <a:ea typeface="Yusei Magic"/>
              <a:cs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Community Outreach Worker</a:t>
            </a:r>
            <a:endParaRPr lang="en-US" sz="2000" dirty="0">
              <a:solidFill>
                <a:schemeClr val="dk1"/>
              </a:solidFill>
              <a:latin typeface="Fira Sans"/>
              <a:ea typeface="Yusei Magic"/>
              <a:cs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Eligibility Worker</a:t>
            </a:r>
            <a:endParaRPr lang="en-US" sz="2000" dirty="0">
              <a:solidFill>
                <a:schemeClr val="dk1"/>
              </a:solidFill>
              <a:latin typeface="Fira Sans"/>
              <a:ea typeface="Yusei Magic"/>
              <a:cs typeface="Yusei Magic"/>
            </a:endParaRPr>
          </a:p>
          <a:p>
            <a:pPr marL="342900" indent="-342900">
              <a:buFont typeface="Arial" panose="020B0604020202020204" pitchFamily="34" charset="0"/>
              <a:buChar char="•"/>
            </a:pPr>
            <a:r>
              <a:rPr lang="en-US" sz="2000" dirty="0">
                <a:solidFill>
                  <a:schemeClr val="dk1"/>
                </a:solidFill>
                <a:latin typeface="Fira Sans"/>
                <a:ea typeface="Yusei Magic"/>
                <a:cs typeface="Yusei Magic"/>
                <a:sym typeface="Yusei Magic"/>
              </a:rPr>
              <a:t>Child Protective Services Worker/Child Welfare Worker </a:t>
            </a:r>
            <a:endParaRPr lang="en-US" sz="2000" dirty="0">
              <a:solidFill>
                <a:schemeClr val="dk1"/>
              </a:solidFill>
              <a:latin typeface="Fira Sans" panose="020B0503050000020004" pitchFamily="34" charset="0"/>
              <a:ea typeface="Yusei Magic"/>
              <a:cs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Human Services Specialist</a:t>
            </a:r>
            <a:endParaRPr lang="en-US" sz="2000" dirty="0">
              <a:solidFill>
                <a:schemeClr val="dk1"/>
              </a:solidFill>
              <a:latin typeface="Fira Sans"/>
              <a:ea typeface="Yusei Magic"/>
              <a:cs typeface="Yusei Magic"/>
            </a:endParaRPr>
          </a:p>
          <a:p>
            <a:pPr marL="342900" indent="-342900">
              <a:buFont typeface="Arial" panose="020B0604020202020204" pitchFamily="34" charset="0"/>
              <a:buChar char="•"/>
            </a:pPr>
            <a:r>
              <a:rPr lang="en-US" sz="2000" dirty="0">
                <a:solidFill>
                  <a:schemeClr val="dk1"/>
                </a:solidFill>
                <a:latin typeface="Fira Sans"/>
                <a:ea typeface="Yusei Magic"/>
                <a:cs typeface="Yusei Magic"/>
                <a:sym typeface="Yusei Magic"/>
              </a:rPr>
              <a:t>Juvenile Court Liaison </a:t>
            </a:r>
            <a:endParaRPr lang="en-US" sz="2000" dirty="0">
              <a:solidFill>
                <a:schemeClr val="dk1"/>
              </a:solidFill>
              <a:latin typeface="Fira Sans" panose="020B0503050000020004" pitchFamily="34" charset="0"/>
              <a:ea typeface="Yusei Magic"/>
              <a:cs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Probation Officer</a:t>
            </a:r>
            <a:endParaRPr lang="en-US" sz="2000" dirty="0">
              <a:solidFill>
                <a:schemeClr val="dk1"/>
              </a:solidFill>
              <a:latin typeface="Fira Sans"/>
              <a:ea typeface="Yusei Magic"/>
              <a:cs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Rehabilitation Case Worker</a:t>
            </a:r>
            <a:endParaRPr lang="en-US" sz="2000" dirty="0">
              <a:solidFill>
                <a:schemeClr val="dk1"/>
              </a:solidFill>
              <a:latin typeface="Fira Sans"/>
              <a:ea typeface="Yusei Magic"/>
              <a:cs typeface="Yusei Magic"/>
            </a:endParaRPr>
          </a:p>
          <a:p>
            <a:pPr marL="342900" lvl="0" indent="-342900" rtl="0">
              <a:spcBef>
                <a:spcPts val="0"/>
              </a:spcBef>
              <a:spcAft>
                <a:spcPts val="0"/>
              </a:spcAft>
              <a:buFont typeface="Arial" panose="020B0604020202020204" pitchFamily="34" charset="0"/>
              <a:buChar char="•"/>
            </a:pPr>
            <a:r>
              <a:rPr lang="en-US" sz="2000" dirty="0">
                <a:solidFill>
                  <a:schemeClr val="dk1"/>
                </a:solidFill>
                <a:latin typeface="Fira Sans"/>
                <a:ea typeface="Yusei Magic"/>
                <a:cs typeface="Yusei Magic"/>
                <a:sym typeface="Yusei Magic"/>
              </a:rPr>
              <a:t>Social &amp; Human Services Assistant</a:t>
            </a:r>
            <a:endParaRPr lang="en-US" sz="2000" dirty="0">
              <a:solidFill>
                <a:schemeClr val="dk1"/>
              </a:solidFill>
              <a:latin typeface="Fira Sans"/>
              <a:ea typeface="Yusei Magic"/>
              <a:cs typeface="Yusei Magic"/>
            </a:endParaRPr>
          </a:p>
          <a:p>
            <a:pPr lvl="0" rtl="0">
              <a:spcBef>
                <a:spcPts val="0"/>
              </a:spcBef>
              <a:spcAft>
                <a:spcPts val="0"/>
              </a:spcAft>
            </a:pPr>
            <a:endParaRPr lang="en" sz="2200" dirty="0">
              <a:solidFill>
                <a:schemeClr val="dk1"/>
              </a:solidFill>
              <a:latin typeface="Fira Sans" panose="020B0503050000020004" pitchFamily="34" charset="0"/>
              <a:ea typeface="Yusei Magic"/>
              <a:cs typeface="Yusei Magic"/>
              <a:sym typeface="Yusei Magic"/>
            </a:endParaRPr>
          </a:p>
          <a:p>
            <a:pPr marL="342900" lvl="0" indent="-342900" rtl="0">
              <a:spcBef>
                <a:spcPts val="0"/>
              </a:spcBef>
              <a:spcAft>
                <a:spcPts val="0"/>
              </a:spcAft>
              <a:buFont typeface="Arial" panose="020B0604020202020204" pitchFamily="34" charset="0"/>
              <a:buChar char="•"/>
            </a:pPr>
            <a:endParaRPr lang="en" sz="2200" dirty="0">
              <a:solidFill>
                <a:schemeClr val="dk1"/>
              </a:solidFill>
              <a:latin typeface="Fira Sans" panose="020B0503050000020004" pitchFamily="34" charset="0"/>
              <a:ea typeface="Yusei Magic"/>
              <a:cs typeface="Yusei Magic"/>
              <a:sym typeface="Yusei Magic"/>
            </a:endParaRPr>
          </a:p>
        </p:txBody>
      </p:sp>
    </p:spTree>
    <p:extLst>
      <p:ext uri="{BB962C8B-B14F-4D97-AF65-F5344CB8AC3E}">
        <p14:creationId xmlns:p14="http://schemas.microsoft.com/office/powerpoint/2010/main" val="38205437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0" y="125028"/>
            <a:ext cx="9144000" cy="875051"/>
          </a:xfrm>
          <a:prstGeom prst="rect">
            <a:avLst/>
          </a:prstGeom>
        </p:spPr>
        <p:txBody>
          <a:bodyPr spcFirstLastPara="1" wrap="square" lIns="91425" tIns="91425" rIns="91425" bIns="91425" anchor="ctr" anchorCtr="0">
            <a:noAutofit/>
          </a:bodyPr>
          <a:lstStyle/>
          <a:p>
            <a:r>
              <a:rPr lang="en" sz="3600" dirty="0">
                <a:solidFill>
                  <a:schemeClr val="bg1"/>
                </a:solidFill>
              </a:rPr>
              <a:t>Master's Degree</a:t>
            </a:r>
            <a:endParaRPr lang="en-US" dirty="0">
              <a:solidFill>
                <a:schemeClr val="bg1"/>
              </a:solidFill>
            </a:endParaRPr>
          </a:p>
        </p:txBody>
      </p:sp>
      <p:sp>
        <p:nvSpPr>
          <p:cNvPr id="25" name="Google Shape;1898;p57">
            <a:extLst>
              <a:ext uri="{FF2B5EF4-FFF2-40B4-BE49-F238E27FC236}">
                <a16:creationId xmlns:a16="http://schemas.microsoft.com/office/drawing/2014/main" id="{A4738B64-8D0E-B1A4-2FA6-2C1AFF309FDD}"/>
              </a:ext>
            </a:extLst>
          </p:cNvPr>
          <p:cNvSpPr txBox="1"/>
          <p:nvPr/>
        </p:nvSpPr>
        <p:spPr>
          <a:xfrm flipH="1">
            <a:off x="661987" y="2448700"/>
            <a:ext cx="7820026" cy="527700"/>
          </a:xfrm>
          <a:prstGeom prst="rect">
            <a:avLst/>
          </a:prstGeom>
          <a:noFill/>
          <a:ln>
            <a:noFill/>
          </a:ln>
        </p:spPr>
        <p:txBody>
          <a:bodyPr spcFirstLastPara="1" wrap="square" lIns="91425" tIns="91425" rIns="91425" bIns="91425" anchor="ctr" anchorCtr="0">
            <a:noAutofit/>
          </a:bodyPr>
          <a:lstStyle/>
          <a:p>
            <a:r>
              <a:rPr lang="en" sz="2200" dirty="0">
                <a:solidFill>
                  <a:schemeClr val="dk1"/>
                </a:solidFill>
                <a:latin typeface="Fira Sans"/>
                <a:ea typeface="Yusei Magic"/>
                <a:cs typeface="Yusei Magic"/>
                <a:sym typeface="Yusei Magic"/>
              </a:rPr>
              <a:t>When you earn a Master's Degree in counseling, psychology, or social work, you specialize in the field of your choice. </a:t>
            </a:r>
            <a:endParaRPr lang="en-US" dirty="0">
              <a:solidFill>
                <a:schemeClr val="dk1"/>
              </a:solidFill>
            </a:endParaRPr>
          </a:p>
          <a:p>
            <a:endParaRPr lang="en" sz="1100" dirty="0">
              <a:solidFill>
                <a:schemeClr val="dk1"/>
              </a:solidFill>
              <a:latin typeface="Fira Sans" panose="020B0503050000020004" pitchFamily="34" charset="0"/>
              <a:ea typeface="Yusei Magic"/>
              <a:cs typeface="Yusei Magic"/>
              <a:sym typeface="Yusei Magic"/>
            </a:endParaRPr>
          </a:p>
          <a:p>
            <a:pPr marL="342900" lvl="0" indent="-342900" rtl="0">
              <a:spcBef>
                <a:spcPts val="0"/>
              </a:spcBef>
              <a:spcAft>
                <a:spcPts val="0"/>
              </a:spcAft>
              <a:buFont typeface="Arial" panose="020B0604020202020204" pitchFamily="34" charset="0"/>
              <a:buChar char="•"/>
            </a:pPr>
            <a:endParaRPr lang="en" sz="2200" dirty="0">
              <a:solidFill>
                <a:schemeClr val="dk1"/>
              </a:solidFill>
              <a:latin typeface="Fira Sans" panose="020B0503050000020004" pitchFamily="34" charset="0"/>
              <a:ea typeface="Yusei Magic"/>
              <a:cs typeface="Yusei Magic"/>
              <a:sym typeface="Yusei Magic"/>
            </a:endParaRPr>
          </a:p>
        </p:txBody>
      </p:sp>
    </p:spTree>
    <p:extLst>
      <p:ext uri="{BB962C8B-B14F-4D97-AF65-F5344CB8AC3E}">
        <p14:creationId xmlns:p14="http://schemas.microsoft.com/office/powerpoint/2010/main" val="62136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37">
            <a:extLst>
              <a:ext uri="{C183D7F6-B498-43B3-948B-1728B52AA6E4}">
                <adec:decorative xmlns:adec="http://schemas.microsoft.com/office/drawing/2017/decorative" val="1"/>
              </a:ext>
            </a:extLst>
          </p:cNvPr>
          <p:cNvGrpSpPr/>
          <p:nvPr/>
        </p:nvGrpSpPr>
        <p:grpSpPr>
          <a:xfrm>
            <a:off x="4434917" y="741541"/>
            <a:ext cx="4515858" cy="2529322"/>
            <a:chOff x="526736" y="916254"/>
            <a:chExt cx="4031857" cy="2258235"/>
          </a:xfrm>
        </p:grpSpPr>
        <p:sp>
          <p:nvSpPr>
            <p:cNvPr id="1245" name="Google Shape;1245;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37">
            <a:extLst>
              <a:ext uri="{C183D7F6-B498-43B3-948B-1728B52AA6E4}">
                <adec:decorative xmlns:adec="http://schemas.microsoft.com/office/drawing/2017/decorative" val="1"/>
              </a:ext>
            </a:extLst>
          </p:cNvPr>
          <p:cNvGrpSpPr/>
          <p:nvPr/>
        </p:nvGrpSpPr>
        <p:grpSpPr>
          <a:xfrm rot="10800000">
            <a:off x="2498964" y="2700048"/>
            <a:ext cx="4157955" cy="2328862"/>
            <a:chOff x="526736" y="916254"/>
            <a:chExt cx="4031857" cy="2258235"/>
          </a:xfrm>
        </p:grpSpPr>
        <p:sp>
          <p:nvSpPr>
            <p:cNvPr id="1251" name="Google Shape;1251;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37">
            <a:extLst>
              <a:ext uri="{C183D7F6-B498-43B3-948B-1728B52AA6E4}">
                <adec:decorative xmlns:adec="http://schemas.microsoft.com/office/drawing/2017/decorative" val="1"/>
              </a:ext>
            </a:extLst>
          </p:cNvPr>
          <p:cNvGrpSpPr/>
          <p:nvPr/>
        </p:nvGrpSpPr>
        <p:grpSpPr>
          <a:xfrm>
            <a:off x="234791" y="548641"/>
            <a:ext cx="4266574" cy="2389699"/>
            <a:chOff x="526736" y="916254"/>
            <a:chExt cx="4031857" cy="2258235"/>
          </a:xfrm>
        </p:grpSpPr>
        <p:sp>
          <p:nvSpPr>
            <p:cNvPr id="1254" name="Google Shape;1254;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7"/>
          <p:cNvSpPr txBox="1">
            <a:spLocks noGrp="1"/>
          </p:cNvSpPr>
          <p:nvPr>
            <p:ph type="title" idx="9"/>
          </p:nvPr>
        </p:nvSpPr>
        <p:spPr>
          <a:xfrm>
            <a:off x="2475699" y="3353759"/>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3</a:t>
            </a:r>
            <a:endParaRPr dirty="0">
              <a:solidFill>
                <a:schemeClr val="tx1"/>
              </a:solidFill>
            </a:endParaRPr>
          </a:p>
        </p:txBody>
      </p:sp>
      <p:sp>
        <p:nvSpPr>
          <p:cNvPr id="1257" name="Google Shape;1257;p37"/>
          <p:cNvSpPr txBox="1">
            <a:spLocks noGrp="1"/>
          </p:cNvSpPr>
          <p:nvPr>
            <p:ph type="title" idx="8"/>
          </p:nvPr>
        </p:nvSpPr>
        <p:spPr>
          <a:xfrm>
            <a:off x="241602" y="1203694"/>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1</a:t>
            </a:r>
            <a:endParaRPr dirty="0">
              <a:solidFill>
                <a:schemeClr val="tx1"/>
              </a:solidFill>
            </a:endParaRPr>
          </a:p>
        </p:txBody>
      </p:sp>
      <p:sp>
        <p:nvSpPr>
          <p:cNvPr id="1258" name="Google Shape;1258;p37"/>
          <p:cNvSpPr txBox="1">
            <a:spLocks noGrp="1"/>
          </p:cNvSpPr>
          <p:nvPr>
            <p:ph type="title" idx="13"/>
          </p:nvPr>
        </p:nvSpPr>
        <p:spPr>
          <a:xfrm>
            <a:off x="4650103" y="1208385"/>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2</a:t>
            </a:r>
            <a:endParaRPr dirty="0">
              <a:solidFill>
                <a:schemeClr val="tx1"/>
              </a:solidFill>
            </a:endParaRPr>
          </a:p>
        </p:txBody>
      </p:sp>
      <p:sp>
        <p:nvSpPr>
          <p:cNvPr id="1260" name="Google Shape;1260;p37"/>
          <p:cNvSpPr txBox="1">
            <a:spLocks noGrp="1"/>
          </p:cNvSpPr>
          <p:nvPr>
            <p:ph type="title" idx="15"/>
          </p:nvPr>
        </p:nvSpPr>
        <p:spPr>
          <a:xfrm>
            <a:off x="1507961" y="32152"/>
            <a:ext cx="5973780" cy="87478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dirty="0"/>
              <a:t>Key Understandings for College Students</a:t>
            </a:r>
            <a:endParaRPr sz="3100" dirty="0"/>
          </a:p>
        </p:txBody>
      </p:sp>
      <p:sp>
        <p:nvSpPr>
          <p:cNvPr id="1262" name="Google Shape;1262;p37"/>
          <p:cNvSpPr txBox="1">
            <a:spLocks noGrp="1"/>
          </p:cNvSpPr>
          <p:nvPr>
            <p:ph type="subTitle" idx="1"/>
          </p:nvPr>
        </p:nvSpPr>
        <p:spPr>
          <a:xfrm>
            <a:off x="1216423" y="1460143"/>
            <a:ext cx="3065429"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S</a:t>
            </a:r>
            <a:r>
              <a:rPr lang="en" sz="2000"/>
              <a:t>tudent support personnel roles are shaped by policies and professional frameworks.</a:t>
            </a:r>
            <a:endParaRPr sz="2000"/>
          </a:p>
        </p:txBody>
      </p:sp>
      <p:sp>
        <p:nvSpPr>
          <p:cNvPr id="1264" name="Google Shape;1264;p37"/>
          <p:cNvSpPr txBox="1">
            <a:spLocks noGrp="1"/>
          </p:cNvSpPr>
          <p:nvPr>
            <p:ph type="subTitle" idx="3"/>
          </p:nvPr>
        </p:nvSpPr>
        <p:spPr>
          <a:xfrm>
            <a:off x="5652698" y="1737224"/>
            <a:ext cx="2657738"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Mental wellness is vital to student academic and career success.</a:t>
            </a:r>
            <a:endParaRPr lang="en-US" sz="2000" b="1"/>
          </a:p>
        </p:txBody>
      </p:sp>
      <p:sp>
        <p:nvSpPr>
          <p:cNvPr id="1266" name="Google Shape;1266;p37"/>
          <p:cNvSpPr txBox="1">
            <a:spLocks noGrp="1"/>
          </p:cNvSpPr>
          <p:nvPr>
            <p:ph type="subTitle" idx="5"/>
          </p:nvPr>
        </p:nvSpPr>
        <p:spPr>
          <a:xfrm>
            <a:off x="3441232" y="3739589"/>
            <a:ext cx="3017944"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a:t>Requirements and salaries for school-based mental health professionals vary from those for clinical professionals.</a:t>
            </a:r>
            <a:endParaRPr sz="2000"/>
          </a:p>
        </p:txBody>
      </p:sp>
      <p:grpSp>
        <p:nvGrpSpPr>
          <p:cNvPr id="1269" name="Google Shape;1269;p37">
            <a:extLst>
              <a:ext uri="{C183D7F6-B498-43B3-948B-1728B52AA6E4}">
                <adec:decorative xmlns:adec="http://schemas.microsoft.com/office/drawing/2017/decorative" val="1"/>
              </a:ext>
            </a:extLst>
          </p:cNvPr>
          <p:cNvGrpSpPr/>
          <p:nvPr/>
        </p:nvGrpSpPr>
        <p:grpSpPr>
          <a:xfrm>
            <a:off x="8096016" y="1407394"/>
            <a:ext cx="307124" cy="305294"/>
            <a:chOff x="1026043" y="1162815"/>
            <a:chExt cx="307124" cy="305294"/>
          </a:xfrm>
        </p:grpSpPr>
        <p:sp>
          <p:nvSpPr>
            <p:cNvPr id="1270" name="Google Shape;1270;p37"/>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37">
            <a:extLst>
              <a:ext uri="{C183D7F6-B498-43B3-948B-1728B52AA6E4}">
                <adec:decorative xmlns:adec="http://schemas.microsoft.com/office/drawing/2017/decorative" val="1"/>
              </a:ext>
            </a:extLst>
          </p:cNvPr>
          <p:cNvSpPr/>
          <p:nvPr/>
        </p:nvSpPr>
        <p:spPr>
          <a:xfrm>
            <a:off x="4292222" y="266599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234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0" y="153603"/>
            <a:ext cx="9144000" cy="875051"/>
          </a:xfrm>
          <a:prstGeom prst="rect">
            <a:avLst/>
          </a:prstGeom>
        </p:spPr>
        <p:txBody>
          <a:bodyPr spcFirstLastPara="1" wrap="square" lIns="91425" tIns="91425" rIns="91425" bIns="91425" anchor="ctr" anchorCtr="0">
            <a:noAutofit/>
          </a:bodyPr>
          <a:lstStyle/>
          <a:p>
            <a:r>
              <a:rPr lang="en" sz="3600" dirty="0">
                <a:solidFill>
                  <a:schemeClr val="bg1"/>
                </a:solidFill>
              </a:rPr>
              <a:t>Master's in Counseling</a:t>
            </a:r>
            <a:endParaRPr sz="3600" dirty="0">
              <a:solidFill>
                <a:schemeClr val="bg1"/>
              </a:solidFill>
            </a:endParaRPr>
          </a:p>
        </p:txBody>
      </p:sp>
      <p:sp>
        <p:nvSpPr>
          <p:cNvPr id="25" name="Google Shape;1898;p57">
            <a:extLst>
              <a:ext uri="{FF2B5EF4-FFF2-40B4-BE49-F238E27FC236}">
                <a16:creationId xmlns:a16="http://schemas.microsoft.com/office/drawing/2014/main" id="{A4738B64-8D0E-B1A4-2FA6-2C1AFF309FDD}"/>
              </a:ext>
            </a:extLst>
          </p:cNvPr>
          <p:cNvSpPr txBox="1"/>
          <p:nvPr/>
        </p:nvSpPr>
        <p:spPr>
          <a:xfrm flipH="1">
            <a:off x="923924" y="2671648"/>
            <a:ext cx="6858000" cy="527700"/>
          </a:xfrm>
          <a:prstGeom prst="rect">
            <a:avLst/>
          </a:prstGeom>
          <a:noFill/>
          <a:ln>
            <a:noFill/>
          </a:ln>
        </p:spPr>
        <p:txBody>
          <a:bodyPr spcFirstLastPara="1" wrap="square" lIns="91425" tIns="91425" rIns="91425" bIns="91425" anchor="ctr" anchorCtr="0">
            <a:noAutofit/>
          </a:bodyPr>
          <a:lstStyle/>
          <a:p>
            <a:r>
              <a:rPr lang="en" sz="2200">
                <a:solidFill>
                  <a:schemeClr val="dk1"/>
                </a:solidFill>
                <a:latin typeface="Fira Sans" panose="020B0503050000020004" pitchFamily="34" charset="0"/>
                <a:ea typeface="Yusei Magic"/>
                <a:cs typeface="Yusei Magic"/>
                <a:sym typeface="Yusei Magic"/>
              </a:rPr>
              <a:t>A </a:t>
            </a:r>
            <a:r>
              <a:rPr lang="en" sz="2200" b="1">
                <a:solidFill>
                  <a:schemeClr val="dk1"/>
                </a:solidFill>
                <a:latin typeface="Fira Sans" panose="020B0503050000020004" pitchFamily="34" charset="0"/>
                <a:ea typeface="Yusei Magic"/>
                <a:cs typeface="Yusei Magic"/>
                <a:sym typeface="Yusei Magic"/>
              </a:rPr>
              <a:t>master’s degree </a:t>
            </a:r>
            <a:r>
              <a:rPr lang="en" sz="2200">
                <a:solidFill>
                  <a:schemeClr val="dk1"/>
                </a:solidFill>
                <a:latin typeface="Fira Sans" panose="020B0503050000020004" pitchFamily="34" charset="0"/>
                <a:ea typeface="Yusei Magic"/>
                <a:cs typeface="Yusei Magic"/>
                <a:sym typeface="Yusei Magic"/>
              </a:rPr>
              <a:t>in counseling can open the door to multiple careers, depending credentials, including</a:t>
            </a:r>
          </a:p>
          <a:p>
            <a:endParaRPr lang="en" sz="1100">
              <a:solidFill>
                <a:schemeClr val="dk1"/>
              </a:solidFill>
              <a:latin typeface="Fira Sans" panose="020B0503050000020004" pitchFamily="34" charset="0"/>
              <a:ea typeface="Yusei Magic"/>
              <a:cs typeface="Yusei Magic"/>
              <a:sym typeface="Yusei Magic"/>
            </a:endParaRPr>
          </a:p>
          <a:p>
            <a:pPr marL="342900" lvl="0" indent="-342900" rtl="0">
              <a:spcBef>
                <a:spcPts val="0"/>
              </a:spcBef>
              <a:spcAft>
                <a:spcPts val="0"/>
              </a:spcAft>
              <a:buFont typeface="Arial" panose="020B0604020202020204" pitchFamily="34" charset="0"/>
              <a:buChar char="•"/>
            </a:pPr>
            <a:r>
              <a:rPr lang="en" sz="2200">
                <a:solidFill>
                  <a:schemeClr val="dk1"/>
                </a:solidFill>
                <a:latin typeface="Fira Sans" panose="020B0503050000020004" pitchFamily="34" charset="0"/>
                <a:ea typeface="Yusei Magic"/>
                <a:cs typeface="Yusei Magic"/>
                <a:sym typeface="Yusei Magic"/>
              </a:rPr>
              <a:t>Licensed Professional Counselor (LPC)</a:t>
            </a:r>
          </a:p>
          <a:p>
            <a:pPr marL="342900" indent="-342900">
              <a:buFont typeface="Arial" panose="020B0604020202020204" pitchFamily="34" charset="0"/>
              <a:buChar char="•"/>
            </a:pPr>
            <a:r>
              <a:rPr lang="en" sz="2200">
                <a:solidFill>
                  <a:schemeClr val="dk1"/>
                </a:solidFill>
                <a:latin typeface="Fira Sans" panose="020B0503050000020004" pitchFamily="34" charset="0"/>
                <a:ea typeface="Yusei Magic"/>
                <a:cs typeface="Yusei Magic"/>
                <a:sym typeface="Yusei Magic"/>
              </a:rPr>
              <a:t>Certified School Counselor</a:t>
            </a:r>
          </a:p>
          <a:p>
            <a:pPr marL="342900" lvl="0" indent="-342900" rtl="0">
              <a:spcBef>
                <a:spcPts val="0"/>
              </a:spcBef>
              <a:spcAft>
                <a:spcPts val="0"/>
              </a:spcAft>
              <a:buFont typeface="Arial" panose="020B0604020202020204" pitchFamily="34" charset="0"/>
              <a:buChar char="•"/>
            </a:pPr>
            <a:r>
              <a:rPr lang="en" sz="2200">
                <a:solidFill>
                  <a:schemeClr val="dk1"/>
                </a:solidFill>
                <a:latin typeface="Fira Sans" panose="020B0503050000020004" pitchFamily="34" charset="0"/>
                <a:ea typeface="Yusei Magic"/>
                <a:cs typeface="Yusei Magic"/>
                <a:sym typeface="Yusei Magic"/>
              </a:rPr>
              <a:t>Substance Use Disorder Counselor</a:t>
            </a:r>
          </a:p>
          <a:p>
            <a:pPr marL="342900" lvl="0" indent="-342900" rtl="0">
              <a:spcBef>
                <a:spcPts val="0"/>
              </a:spcBef>
              <a:spcAft>
                <a:spcPts val="0"/>
              </a:spcAft>
              <a:buFont typeface="Arial" panose="020B0604020202020204" pitchFamily="34" charset="0"/>
              <a:buChar char="•"/>
            </a:pPr>
            <a:r>
              <a:rPr lang="en" sz="2200">
                <a:solidFill>
                  <a:schemeClr val="dk1"/>
                </a:solidFill>
                <a:latin typeface="Fira Sans" panose="020B0503050000020004" pitchFamily="34" charset="0"/>
                <a:ea typeface="Yusei Magic"/>
                <a:cs typeface="Yusei Magic"/>
                <a:sym typeface="Yusei Magic"/>
              </a:rPr>
              <a:t>Substance Abuse, Behavioral Disorder &amp; Mental Health Counselor</a:t>
            </a:r>
          </a:p>
          <a:p>
            <a:pPr marL="342900" lvl="0" indent="-342900" rtl="0">
              <a:spcBef>
                <a:spcPts val="0"/>
              </a:spcBef>
              <a:spcAft>
                <a:spcPts val="0"/>
              </a:spcAft>
              <a:buFont typeface="Arial" panose="020B0604020202020204" pitchFamily="34" charset="0"/>
              <a:buChar char="•"/>
            </a:pPr>
            <a:r>
              <a:rPr lang="en" sz="2200">
                <a:solidFill>
                  <a:schemeClr val="dk1"/>
                </a:solidFill>
                <a:latin typeface="Fira Sans" panose="020B0503050000020004" pitchFamily="34" charset="0"/>
                <a:ea typeface="Yusei Magic"/>
                <a:cs typeface="Yusei Magic"/>
                <a:sym typeface="Yusei Magic"/>
              </a:rPr>
              <a:t>R</a:t>
            </a:r>
            <a:r>
              <a:rPr lang="en-US" sz="2200">
                <a:solidFill>
                  <a:schemeClr val="dk1"/>
                </a:solidFill>
                <a:latin typeface="Fira Sans" panose="020B0503050000020004" pitchFamily="34" charset="0"/>
                <a:ea typeface="Yusei Magic"/>
                <a:cs typeface="Yusei Magic"/>
                <a:sym typeface="Yusei Magic"/>
              </a:rPr>
              <a:t>e</a:t>
            </a:r>
            <a:r>
              <a:rPr lang="en" sz="2200">
                <a:solidFill>
                  <a:schemeClr val="dk1"/>
                </a:solidFill>
                <a:latin typeface="Fira Sans" panose="020B0503050000020004" pitchFamily="34" charset="0"/>
                <a:ea typeface="Yusei Magic"/>
                <a:cs typeface="Yusei Magic"/>
                <a:sym typeface="Yusei Magic"/>
              </a:rPr>
              <a:t>habilitation Counselor</a:t>
            </a:r>
          </a:p>
          <a:p>
            <a:pPr marL="342900" lvl="0" indent="-342900" rtl="0">
              <a:spcBef>
                <a:spcPts val="0"/>
              </a:spcBef>
              <a:spcAft>
                <a:spcPts val="0"/>
              </a:spcAft>
              <a:buFont typeface="Arial" panose="020B0604020202020204" pitchFamily="34" charset="0"/>
              <a:buChar char="•"/>
            </a:pPr>
            <a:endParaRPr lang="en" sz="2200">
              <a:solidFill>
                <a:schemeClr val="dk1"/>
              </a:solidFill>
              <a:latin typeface="Fira Sans" panose="020B0503050000020004" pitchFamily="34" charset="0"/>
              <a:ea typeface="Yusei Magic"/>
              <a:cs typeface="Yusei Magic"/>
              <a:sym typeface="Yusei Magic"/>
            </a:endParaRPr>
          </a:p>
        </p:txBody>
      </p:sp>
    </p:spTree>
    <p:extLst>
      <p:ext uri="{BB962C8B-B14F-4D97-AF65-F5344CB8AC3E}">
        <p14:creationId xmlns:p14="http://schemas.microsoft.com/office/powerpoint/2010/main" val="36964399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47">
          <a:extLst>
            <a:ext uri="{FF2B5EF4-FFF2-40B4-BE49-F238E27FC236}">
              <a16:creationId xmlns:a16="http://schemas.microsoft.com/office/drawing/2014/main" id="{0674F492-A02C-EA29-FD10-94C7C3B1380F}"/>
            </a:ext>
          </a:extLst>
        </p:cNvPr>
        <p:cNvGrpSpPr/>
        <p:nvPr/>
      </p:nvGrpSpPr>
      <p:grpSpPr>
        <a:xfrm>
          <a:off x="0" y="0"/>
          <a:ext cx="0" cy="0"/>
          <a:chOff x="0" y="0"/>
          <a:chExt cx="0" cy="0"/>
        </a:xfrm>
      </p:grpSpPr>
      <p:sp>
        <p:nvSpPr>
          <p:cNvPr id="24" name="Google Shape;1387;p42">
            <a:extLst>
              <a:ext uri="{FF2B5EF4-FFF2-40B4-BE49-F238E27FC236}">
                <a16:creationId xmlns:a16="http://schemas.microsoft.com/office/drawing/2014/main" id="{59D4F906-4A91-2D7D-B926-A5CE5CC95F3F}"/>
              </a:ext>
            </a:extLst>
          </p:cNvPr>
          <p:cNvSpPr txBox="1">
            <a:spLocks noGrp="1"/>
          </p:cNvSpPr>
          <p:nvPr>
            <p:ph type="title"/>
          </p:nvPr>
        </p:nvSpPr>
        <p:spPr>
          <a:xfrm>
            <a:off x="0" y="182178"/>
            <a:ext cx="9144000" cy="875051"/>
          </a:xfrm>
          <a:prstGeom prst="rect">
            <a:avLst/>
          </a:prstGeom>
        </p:spPr>
        <p:txBody>
          <a:bodyPr spcFirstLastPara="1" wrap="square" lIns="91425" tIns="91425" rIns="91425" bIns="91425" anchor="ctr" anchorCtr="0">
            <a:noAutofit/>
          </a:bodyPr>
          <a:lstStyle/>
          <a:p>
            <a:r>
              <a:rPr lang="en" sz="3600" dirty="0">
                <a:solidFill>
                  <a:schemeClr val="bg1"/>
                </a:solidFill>
              </a:rPr>
              <a:t>Master's in Psychology</a:t>
            </a:r>
            <a:endParaRPr sz="3600" dirty="0">
              <a:solidFill>
                <a:schemeClr val="bg1"/>
              </a:solidFill>
            </a:endParaRPr>
          </a:p>
        </p:txBody>
      </p:sp>
      <p:sp>
        <p:nvSpPr>
          <p:cNvPr id="25" name="Google Shape;1898;p57">
            <a:extLst>
              <a:ext uri="{FF2B5EF4-FFF2-40B4-BE49-F238E27FC236}">
                <a16:creationId xmlns:a16="http://schemas.microsoft.com/office/drawing/2014/main" id="{705AE02D-693A-8440-7965-1F1AD01D4ABC}"/>
              </a:ext>
            </a:extLst>
          </p:cNvPr>
          <p:cNvSpPr txBox="1"/>
          <p:nvPr/>
        </p:nvSpPr>
        <p:spPr>
          <a:xfrm flipH="1">
            <a:off x="952499" y="2956341"/>
            <a:ext cx="6858000" cy="527700"/>
          </a:xfrm>
          <a:prstGeom prst="rect">
            <a:avLst/>
          </a:prstGeom>
          <a:noFill/>
          <a:ln>
            <a:noFill/>
          </a:ln>
        </p:spPr>
        <p:txBody>
          <a:bodyPr spcFirstLastPara="1" wrap="square" lIns="91425" tIns="91425" rIns="91425" bIns="91425" anchor="ctr" anchorCtr="0">
            <a:noAutofit/>
          </a:bodyPr>
          <a:lstStyle/>
          <a:p>
            <a:r>
              <a:rPr lang="en" sz="2200" dirty="0">
                <a:solidFill>
                  <a:schemeClr val="dk1"/>
                </a:solidFill>
                <a:latin typeface="Fira Sans"/>
                <a:ea typeface="Yusei Magic"/>
                <a:cs typeface="Yusei Magic"/>
                <a:sym typeface="Yusei Magic"/>
              </a:rPr>
              <a:t>There are a variety of of psychology careers you can pursue with a </a:t>
            </a:r>
            <a:r>
              <a:rPr lang="en" sz="2200" b="1" dirty="0">
                <a:solidFill>
                  <a:schemeClr val="dk1"/>
                </a:solidFill>
                <a:latin typeface="Fira Sans"/>
                <a:ea typeface="Yusei Magic"/>
                <a:cs typeface="Yusei Magic"/>
                <a:sym typeface="Yusei Magic"/>
              </a:rPr>
              <a:t>master’s degree</a:t>
            </a:r>
            <a:r>
              <a:rPr lang="en" sz="2200" dirty="0">
                <a:solidFill>
                  <a:schemeClr val="dk1"/>
                </a:solidFill>
                <a:latin typeface="Fira Sans"/>
                <a:ea typeface="Yusei Magic"/>
                <a:cs typeface="Yusei Magic"/>
                <a:sym typeface="Yusei Magic"/>
              </a:rPr>
              <a:t>:</a:t>
            </a:r>
          </a:p>
          <a:p>
            <a:pPr marL="342900" lvl="0" indent="-342900" rtl="0">
              <a:spcBef>
                <a:spcPts val="0"/>
              </a:spcBef>
              <a:spcAft>
                <a:spcPts val="0"/>
              </a:spcAft>
              <a:buFont typeface="Arial" panose="020B0604020202020204" pitchFamily="34" charset="0"/>
              <a:buChar char="•"/>
            </a:pPr>
            <a:endParaRPr lang="en-US" sz="2200" b="1" dirty="0">
              <a:solidFill>
                <a:schemeClr val="dk1"/>
              </a:solidFill>
              <a:latin typeface="Fira Sans" panose="020B0503050000020004" pitchFamily="34" charset="0"/>
              <a:ea typeface="Yusei Magic"/>
              <a:cs typeface="Yusei Magic"/>
              <a:sym typeface="Yusei Magic"/>
            </a:endParaRPr>
          </a:p>
          <a:p>
            <a:pPr marL="342900" lvl="0" indent="-342900">
              <a:spcBef>
                <a:spcPts val="0"/>
              </a:spcBef>
              <a:spcAft>
                <a:spcPts val="0"/>
              </a:spcAft>
              <a:buChar char="•"/>
            </a:pPr>
            <a:r>
              <a:rPr lang="en-US" sz="2200" dirty="0">
                <a:solidFill>
                  <a:schemeClr val="dk1"/>
                </a:solidFill>
                <a:latin typeface="Fira Sans"/>
                <a:ea typeface="Yusei Magic"/>
                <a:cs typeface="Yusei Magic"/>
                <a:sym typeface="Yusei Magic"/>
              </a:rPr>
              <a:t>Licensed School Psychologist</a:t>
            </a:r>
            <a:endParaRPr lang="en-US" dirty="0">
              <a:solidFill>
                <a:schemeClr val="dk1"/>
              </a:solidFill>
              <a:latin typeface="Fira Sans"/>
            </a:endParaRPr>
          </a:p>
          <a:p>
            <a:pPr marL="342900" lvl="0" indent="-342900" rtl="0">
              <a:spcBef>
                <a:spcPts val="0"/>
              </a:spcBef>
              <a:spcAft>
                <a:spcPts val="0"/>
              </a:spcAft>
              <a:buFont typeface="Arial" panose="020B0604020202020204" pitchFamily="34" charset="0"/>
              <a:buChar char="•"/>
            </a:pPr>
            <a:r>
              <a:rPr lang="en-US" sz="2200" dirty="0">
                <a:solidFill>
                  <a:schemeClr val="dk1"/>
                </a:solidFill>
                <a:latin typeface="Fira Sans"/>
                <a:ea typeface="Yusei Magic"/>
                <a:cs typeface="Yusei Magic"/>
                <a:sym typeface="Yusei Magic"/>
              </a:rPr>
              <a:t>Industrial Organizational Psychologist</a:t>
            </a:r>
            <a:endParaRPr lang="en-US" sz="2200" dirty="0">
              <a:solidFill>
                <a:schemeClr val="dk1"/>
              </a:solidFill>
              <a:latin typeface="Fira Sans"/>
              <a:ea typeface="Yusei Magic"/>
              <a:cs typeface="Yusei Magic"/>
            </a:endParaRPr>
          </a:p>
          <a:p>
            <a:pPr marL="342900" indent="-342900">
              <a:buFont typeface="Arial" panose="020B0604020202020204" pitchFamily="34" charset="0"/>
              <a:buChar char="•"/>
            </a:pPr>
            <a:r>
              <a:rPr lang="en-US" sz="2200" dirty="0">
                <a:solidFill>
                  <a:schemeClr val="dk1"/>
                </a:solidFill>
                <a:latin typeface="Fira Sans"/>
                <a:ea typeface="Yusei Magic"/>
                <a:cs typeface="Yusei Magic"/>
                <a:sym typeface="Yusei Magic"/>
              </a:rPr>
              <a:t>Licensed Clinical Psychologist </a:t>
            </a:r>
            <a:endParaRPr lang="en-US" sz="2200" dirty="0">
              <a:solidFill>
                <a:schemeClr val="dk1"/>
              </a:solidFill>
              <a:latin typeface="Fira Sans" panose="020B0503050000020004" pitchFamily="34" charset="0"/>
              <a:ea typeface="Yusei Magic"/>
              <a:cs typeface="Yusei Magic"/>
            </a:endParaRPr>
          </a:p>
          <a:p>
            <a:pPr marL="342900" lvl="0" indent="-342900" rtl="0">
              <a:spcBef>
                <a:spcPts val="0"/>
              </a:spcBef>
              <a:spcAft>
                <a:spcPts val="0"/>
              </a:spcAft>
              <a:buFont typeface="Arial" panose="020B0604020202020204" pitchFamily="34" charset="0"/>
              <a:buChar char="•"/>
            </a:pPr>
            <a:r>
              <a:rPr lang="en-US" sz="2200" dirty="0">
                <a:solidFill>
                  <a:schemeClr val="dk1"/>
                </a:solidFill>
                <a:latin typeface="Fira Sans"/>
                <a:ea typeface="Yusei Magic"/>
                <a:cs typeface="Yusei Magic"/>
                <a:sym typeface="Yusei Magic"/>
              </a:rPr>
              <a:t>School Psychologists</a:t>
            </a:r>
            <a:endParaRPr lang="en-US" sz="2200" dirty="0">
              <a:solidFill>
                <a:schemeClr val="dk1"/>
              </a:solidFill>
              <a:latin typeface="Fira Sans"/>
              <a:ea typeface="Yusei Magic"/>
              <a:cs typeface="Yusei Magic"/>
            </a:endParaRPr>
          </a:p>
          <a:p>
            <a:pPr marL="342900" lvl="0" indent="-342900" rtl="0">
              <a:spcBef>
                <a:spcPts val="0"/>
              </a:spcBef>
              <a:spcAft>
                <a:spcPts val="0"/>
              </a:spcAft>
              <a:buFont typeface="Arial" panose="020B0604020202020204" pitchFamily="34" charset="0"/>
              <a:buChar char="•"/>
            </a:pPr>
            <a:endParaRPr lang="en" sz="2200" dirty="0">
              <a:solidFill>
                <a:schemeClr val="dk1"/>
              </a:solidFill>
              <a:latin typeface="Fira Sans" panose="020B0503050000020004" pitchFamily="34" charset="0"/>
              <a:ea typeface="Yusei Magic"/>
              <a:cs typeface="Yusei Magic"/>
              <a:sym typeface="Yusei Magic"/>
            </a:endParaRPr>
          </a:p>
          <a:p>
            <a:pPr marL="342900" lvl="0" indent="-342900" rtl="0">
              <a:spcBef>
                <a:spcPts val="0"/>
              </a:spcBef>
              <a:spcAft>
                <a:spcPts val="0"/>
              </a:spcAft>
              <a:buFont typeface="Arial" panose="020B0604020202020204" pitchFamily="34" charset="0"/>
              <a:buChar char="•"/>
            </a:pPr>
            <a:endParaRPr lang="en" sz="2200" dirty="0">
              <a:solidFill>
                <a:schemeClr val="dk1"/>
              </a:solidFill>
              <a:latin typeface="Fira Sans" panose="020B0503050000020004" pitchFamily="34" charset="0"/>
              <a:ea typeface="Yusei Magic"/>
              <a:cs typeface="Yusei Magic"/>
              <a:sym typeface="Yusei Magic"/>
            </a:endParaRPr>
          </a:p>
        </p:txBody>
      </p:sp>
    </p:spTree>
    <p:extLst>
      <p:ext uri="{BB962C8B-B14F-4D97-AF65-F5344CB8AC3E}">
        <p14:creationId xmlns:p14="http://schemas.microsoft.com/office/powerpoint/2010/main" val="2032786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40341" y="95332"/>
            <a:ext cx="9144000" cy="87505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600">
                <a:solidFill>
                  <a:schemeClr val="bg1"/>
                </a:solidFill>
              </a:rPr>
              <a:t>Master’s in Social Work</a:t>
            </a:r>
            <a:endParaRPr sz="3600">
              <a:solidFill>
                <a:schemeClr val="bg1"/>
              </a:solidFill>
            </a:endParaRPr>
          </a:p>
        </p:txBody>
      </p:sp>
      <p:sp>
        <p:nvSpPr>
          <p:cNvPr id="25" name="Google Shape;1898;p57">
            <a:extLst>
              <a:ext uri="{FF2B5EF4-FFF2-40B4-BE49-F238E27FC236}">
                <a16:creationId xmlns:a16="http://schemas.microsoft.com/office/drawing/2014/main" id="{A4738B64-8D0E-B1A4-2FA6-2C1AFF309FDD}"/>
              </a:ext>
            </a:extLst>
          </p:cNvPr>
          <p:cNvSpPr txBox="1"/>
          <p:nvPr/>
        </p:nvSpPr>
        <p:spPr>
          <a:xfrm flipH="1">
            <a:off x="733425" y="1866900"/>
            <a:ext cx="8191500" cy="3457575"/>
          </a:xfrm>
          <a:prstGeom prst="rect">
            <a:avLst/>
          </a:prstGeom>
          <a:noFill/>
          <a:ln>
            <a:noFill/>
          </a:ln>
        </p:spPr>
        <p:txBody>
          <a:bodyPr spcFirstLastPara="1" wrap="square" lIns="91425" tIns="91425" rIns="91425" bIns="91425" numCol="2" anchor="ctr" anchorCtr="0">
            <a:noAutofit/>
          </a:bodyPr>
          <a:lstStyle/>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Child &amp; Family Social Worker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Child Welfare Worker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Therapist/Counselor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Social Worker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Social Work Supervisor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Mental Health &amp; Substance Use Disorder Social Worker</a:t>
            </a:r>
          </a:p>
          <a:p>
            <a:pPr marL="342900" lvl="5" indent="-342900">
              <a:buFont typeface="Arial" panose="020B0604020202020204" pitchFamily="34" charset="0"/>
              <a:buChar char="•"/>
            </a:pPr>
            <a:endParaRPr lang="en-US" sz="200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School Social Worker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Medical Social Worker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Social Work Supervisor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Licensed Clinical Social Worker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Behavior Analyst</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Healthcare Social Worker</a:t>
            </a:r>
          </a:p>
          <a:p>
            <a:pPr marL="342900" lvl="5" indent="-342900">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Manager Non-Profit Organization</a:t>
            </a:r>
          </a:p>
          <a:p>
            <a:pPr lvl="0" rtl="0">
              <a:spcBef>
                <a:spcPts val="0"/>
              </a:spcBef>
              <a:spcAft>
                <a:spcPts val="0"/>
              </a:spcAft>
            </a:pPr>
            <a:endParaRPr lang="en" sz="2000">
              <a:solidFill>
                <a:schemeClr val="dk1"/>
              </a:solidFill>
              <a:latin typeface="Fira Sans" panose="020B0503050000020004" pitchFamily="34" charset="0"/>
              <a:ea typeface="Yusei Magic"/>
              <a:cs typeface="Yusei Magic"/>
              <a:sym typeface="Yusei Magic"/>
            </a:endParaRPr>
          </a:p>
          <a:p>
            <a:pPr marL="342900" lvl="0" indent="-342900" rtl="0">
              <a:spcBef>
                <a:spcPts val="0"/>
              </a:spcBef>
              <a:spcAft>
                <a:spcPts val="0"/>
              </a:spcAft>
              <a:buFont typeface="Arial" panose="020B0604020202020204" pitchFamily="34" charset="0"/>
              <a:buChar char="•"/>
            </a:pPr>
            <a:endParaRPr lang="en" sz="2200">
              <a:solidFill>
                <a:schemeClr val="dk1"/>
              </a:solidFill>
              <a:latin typeface="Fira Sans" panose="020B0503050000020004" pitchFamily="34" charset="0"/>
              <a:ea typeface="Yusei Magic"/>
              <a:cs typeface="Yusei Magic"/>
              <a:sym typeface="Yusei Magic"/>
            </a:endParaRPr>
          </a:p>
        </p:txBody>
      </p:sp>
      <p:sp>
        <p:nvSpPr>
          <p:cNvPr id="3" name="TextBox 2">
            <a:extLst>
              <a:ext uri="{FF2B5EF4-FFF2-40B4-BE49-F238E27FC236}">
                <a16:creationId xmlns:a16="http://schemas.microsoft.com/office/drawing/2014/main" id="{7D5BF036-F587-D5CA-2436-0D3726B58518}"/>
              </a:ext>
            </a:extLst>
          </p:cNvPr>
          <p:cNvSpPr txBox="1"/>
          <p:nvPr/>
        </p:nvSpPr>
        <p:spPr>
          <a:xfrm>
            <a:off x="952501" y="972168"/>
            <a:ext cx="7134224" cy="769441"/>
          </a:xfrm>
          <a:prstGeom prst="rect">
            <a:avLst/>
          </a:prstGeom>
          <a:noFill/>
        </p:spPr>
        <p:txBody>
          <a:bodyPr wrap="square">
            <a:spAutoFit/>
          </a:bodyPr>
          <a:lstStyle/>
          <a:p>
            <a:r>
              <a:rPr lang="en" sz="2200">
                <a:solidFill>
                  <a:schemeClr val="dk1"/>
                </a:solidFill>
                <a:latin typeface="Fira Sans" panose="020B0503050000020004" pitchFamily="34" charset="0"/>
                <a:ea typeface="Yusei Magic"/>
                <a:cs typeface="Yusei Magic"/>
                <a:sym typeface="Yusei Magic"/>
              </a:rPr>
              <a:t>There are a variety of social work careers you can pursue with a </a:t>
            </a:r>
            <a:r>
              <a:rPr lang="en" sz="2200" b="1">
                <a:solidFill>
                  <a:schemeClr val="dk1"/>
                </a:solidFill>
                <a:latin typeface="Fira Sans" panose="020B0503050000020004" pitchFamily="34" charset="0"/>
                <a:ea typeface="Yusei Magic"/>
                <a:cs typeface="Yusei Magic"/>
                <a:sym typeface="Yusei Magic"/>
              </a:rPr>
              <a:t>master’s degree </a:t>
            </a:r>
            <a:r>
              <a:rPr lang="en" sz="2200">
                <a:solidFill>
                  <a:schemeClr val="dk1"/>
                </a:solidFill>
                <a:latin typeface="Fira Sans" panose="020B0503050000020004" pitchFamily="34" charset="0"/>
                <a:ea typeface="Yusei Magic"/>
                <a:cs typeface="Yusei Magic"/>
                <a:sym typeface="Yusei Magic"/>
              </a:rPr>
              <a:t>(LGSW, LCSW, LICSW):</a:t>
            </a:r>
          </a:p>
        </p:txBody>
      </p:sp>
    </p:spTree>
    <p:extLst>
      <p:ext uri="{BB962C8B-B14F-4D97-AF65-F5344CB8AC3E}">
        <p14:creationId xmlns:p14="http://schemas.microsoft.com/office/powerpoint/2010/main" val="1899243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600" dirty="0">
                <a:solidFill>
                  <a:schemeClr val="bg1"/>
                </a:solidFill>
              </a:rPr>
              <a:t>Youth Development Professional</a:t>
            </a:r>
            <a:endParaRPr sz="3600" dirty="0">
              <a:solidFill>
                <a:schemeClr val="bg1"/>
              </a:solidFill>
            </a:endParaRPr>
          </a:p>
        </p:txBody>
      </p:sp>
      <p:sp>
        <p:nvSpPr>
          <p:cNvPr id="2" name="Text Placeholder 1">
            <a:extLst>
              <a:ext uri="{FF2B5EF4-FFF2-40B4-BE49-F238E27FC236}">
                <a16:creationId xmlns:a16="http://schemas.microsoft.com/office/drawing/2014/main" id="{E373B885-E972-EB85-014F-89073699FB9F}"/>
              </a:ext>
            </a:extLst>
          </p:cNvPr>
          <p:cNvSpPr>
            <a:spLocks noGrp="1"/>
          </p:cNvSpPr>
          <p:nvPr>
            <p:ph type="body" idx="1"/>
          </p:nvPr>
        </p:nvSpPr>
        <p:spPr>
          <a:xfrm>
            <a:off x="853888" y="1017725"/>
            <a:ext cx="7187453" cy="3416400"/>
          </a:xfrm>
        </p:spPr>
        <p:txBody>
          <a:bodyPr/>
          <a:lstStyle/>
          <a:p>
            <a:r>
              <a:rPr lang="en-US" sz="1600" b="1" dirty="0">
                <a:solidFill>
                  <a:schemeClr val="dk1"/>
                </a:solidFill>
                <a:latin typeface="Fira Sans" panose="020B0503050000020004" pitchFamily="34" charset="0"/>
                <a:ea typeface="Yusei Magic"/>
                <a:cs typeface="Yusei Magic"/>
                <a:sym typeface="Yusei Magic"/>
              </a:rPr>
              <a:t>Non-degree or Certificate: </a:t>
            </a:r>
            <a:r>
              <a:rPr lang="en-US" sz="1600" dirty="0">
                <a:solidFill>
                  <a:schemeClr val="dk1"/>
                </a:solidFill>
                <a:latin typeface="Fira Sans" panose="020B0503050000020004" pitchFamily="34" charset="0"/>
                <a:ea typeface="Yusei Magic"/>
                <a:cs typeface="Yusei Magic"/>
                <a:sym typeface="Yusei Magic"/>
              </a:rPr>
              <a:t>Childcare entry-level staff often only need a high school diploma, experience working with children, and to pass a background check.  You can earn a Child Development Specialist certificate to build skills and knowledge. </a:t>
            </a:r>
          </a:p>
          <a:p>
            <a:endParaRPr lang="en-US" sz="1600" dirty="0">
              <a:solidFill>
                <a:schemeClr val="dk1"/>
              </a:solidFill>
              <a:latin typeface="Fira Sans" panose="020B0503050000020004" pitchFamily="34" charset="0"/>
              <a:ea typeface="Yusei Magic"/>
              <a:cs typeface="Yusei Magic"/>
              <a:sym typeface="Yusei Magic"/>
            </a:endParaRPr>
          </a:p>
          <a:p>
            <a:r>
              <a:rPr lang="en-US" sz="1600" b="1" dirty="0">
                <a:solidFill>
                  <a:schemeClr val="dk1"/>
                </a:solidFill>
                <a:latin typeface="Fira Sans" panose="020B0503050000020004" pitchFamily="34" charset="0"/>
                <a:ea typeface="Yusei Magic"/>
                <a:cs typeface="Yusei Magic"/>
                <a:sym typeface="Yusei Magic"/>
              </a:rPr>
              <a:t>Associate’s Degree: </a:t>
            </a:r>
            <a:r>
              <a:rPr lang="en-US" sz="1600" dirty="0">
                <a:solidFill>
                  <a:schemeClr val="dk1"/>
                </a:solidFill>
                <a:latin typeface="Fira Sans" panose="020B0503050000020004" pitchFamily="34" charset="0"/>
                <a:ea typeface="Yusei Magic"/>
                <a:cs typeface="Yusei Magic"/>
                <a:sym typeface="Yusei Magic"/>
              </a:rPr>
              <a:t>Afterschool staff work daily with students, organize afterschool or childcare programming, and may supervise staff. You can work in a variety of youth organizations, such as churches, Girl/Boy Scouts, and YMCAs.</a:t>
            </a:r>
          </a:p>
          <a:p>
            <a:endParaRPr lang="en-US" sz="1600" dirty="0">
              <a:solidFill>
                <a:schemeClr val="dk1"/>
              </a:solidFill>
              <a:latin typeface="Fira Sans" panose="020B0503050000020004" pitchFamily="34" charset="0"/>
              <a:ea typeface="Yusei Magic"/>
              <a:cs typeface="Yusei Magic"/>
              <a:sym typeface="Yusei Magic"/>
            </a:endParaRPr>
          </a:p>
          <a:p>
            <a:r>
              <a:rPr lang="en-US" sz="1600" b="1" dirty="0">
                <a:solidFill>
                  <a:schemeClr val="dk1"/>
                </a:solidFill>
                <a:latin typeface="Fira Sans" panose="020B0503050000020004" pitchFamily="34" charset="0"/>
                <a:ea typeface="Yusei Magic"/>
                <a:cs typeface="Yusei Magic"/>
                <a:sym typeface="Yusei Magic"/>
              </a:rPr>
              <a:t>Bachelor’s Degree: </a:t>
            </a:r>
            <a:r>
              <a:rPr lang="en-US" sz="1600" dirty="0">
                <a:solidFill>
                  <a:schemeClr val="dk1"/>
                </a:solidFill>
                <a:latin typeface="Fira Sans" panose="020B0503050000020004" pitchFamily="34" charset="0"/>
                <a:ea typeface="Yusei Magic"/>
                <a:cs typeface="Yusei Magic"/>
                <a:sym typeface="Yusei Magic"/>
              </a:rPr>
              <a:t>You can work with non-profit youth service  or child and family welfare organizations, university extension programs, educational corporations, government agencies, or recreation centers.</a:t>
            </a:r>
          </a:p>
          <a:p>
            <a:endParaRPr lang="en-US" sz="1600" dirty="0">
              <a:solidFill>
                <a:schemeClr val="dk1"/>
              </a:solidFill>
              <a:latin typeface="Fira Sans" panose="020B0503050000020004" pitchFamily="34" charset="0"/>
              <a:ea typeface="Yusei Magic"/>
              <a:cs typeface="Yusei Magic"/>
              <a:sym typeface="Yusei Magic"/>
            </a:endParaRPr>
          </a:p>
          <a:p>
            <a:r>
              <a:rPr lang="en-US" sz="1600" b="1" dirty="0">
                <a:solidFill>
                  <a:schemeClr val="dk1"/>
                </a:solidFill>
                <a:latin typeface="Fira Sans" panose="020B0503050000020004" pitchFamily="34" charset="0"/>
                <a:ea typeface="Yusei Magic"/>
                <a:cs typeface="Yusei Magic"/>
                <a:sym typeface="Yusei Magic"/>
              </a:rPr>
              <a:t>Master’s or Doctoral Degree: </a:t>
            </a:r>
            <a:r>
              <a:rPr lang="en-US" sz="1600" dirty="0">
                <a:solidFill>
                  <a:schemeClr val="dk1"/>
                </a:solidFill>
                <a:latin typeface="Fira Sans" panose="020B0503050000020004" pitchFamily="34" charset="0"/>
                <a:ea typeface="Yusei Magic"/>
                <a:cs typeface="Yusei Magic"/>
                <a:sym typeface="Yusei Magic"/>
              </a:rPr>
              <a:t>You can work as a professor, evaluator, or researcher.</a:t>
            </a:r>
          </a:p>
          <a:p>
            <a:endParaRPr lang="en-US" sz="1200" dirty="0">
              <a:solidFill>
                <a:schemeClr val="dk1"/>
              </a:solidFill>
              <a:latin typeface="Fira Sans" panose="020B0503050000020004" pitchFamily="34" charset="0"/>
              <a:ea typeface="Yusei Magic"/>
              <a:cs typeface="Yusei Magic"/>
              <a:sym typeface="Yusei Magic"/>
            </a:endParaRPr>
          </a:p>
          <a:p>
            <a:endParaRPr lang="en-US" dirty="0"/>
          </a:p>
        </p:txBody>
      </p:sp>
    </p:spTree>
    <p:extLst>
      <p:ext uri="{BB962C8B-B14F-4D97-AF65-F5344CB8AC3E}">
        <p14:creationId xmlns:p14="http://schemas.microsoft.com/office/powerpoint/2010/main" val="2467279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0" y="115503"/>
            <a:ext cx="9144000" cy="875051"/>
          </a:xfrm>
          <a:prstGeom prst="rect">
            <a:avLst/>
          </a:prstGeom>
        </p:spPr>
        <p:txBody>
          <a:bodyPr spcFirstLastPara="1" wrap="square" lIns="91425" tIns="91425" rIns="91425" bIns="91425" anchor="ctr" anchorCtr="0">
            <a:noAutofit/>
          </a:bodyPr>
          <a:lstStyle/>
          <a:p>
            <a:r>
              <a:rPr lang="en" sz="3600" dirty="0">
                <a:solidFill>
                  <a:schemeClr val="bg1"/>
                </a:solidFill>
              </a:rPr>
              <a:t>Nursing Degrees</a:t>
            </a:r>
            <a:endParaRPr sz="3600" dirty="0">
              <a:solidFill>
                <a:schemeClr val="bg1"/>
              </a:solidFill>
            </a:endParaRPr>
          </a:p>
        </p:txBody>
      </p:sp>
      <p:sp>
        <p:nvSpPr>
          <p:cNvPr id="25" name="Google Shape;1898;p57">
            <a:extLst>
              <a:ext uri="{FF2B5EF4-FFF2-40B4-BE49-F238E27FC236}">
                <a16:creationId xmlns:a16="http://schemas.microsoft.com/office/drawing/2014/main" id="{A4738B64-8D0E-B1A4-2FA6-2C1AFF309FDD}"/>
              </a:ext>
            </a:extLst>
          </p:cNvPr>
          <p:cNvSpPr txBox="1"/>
          <p:nvPr/>
        </p:nvSpPr>
        <p:spPr>
          <a:xfrm flipH="1">
            <a:off x="952501" y="3613937"/>
            <a:ext cx="7383150" cy="2036526"/>
          </a:xfrm>
          <a:prstGeom prst="rect">
            <a:avLst/>
          </a:prstGeom>
          <a:noFill/>
          <a:ln>
            <a:noFill/>
          </a:ln>
        </p:spPr>
        <p:txBody>
          <a:bodyPr spcFirstLastPara="1" wrap="square" lIns="91425" tIns="91425" rIns="91425" bIns="91425" numCol="2" anchor="ctr" anchorCtr="0">
            <a:noAutofit/>
          </a:bodyPr>
          <a:lstStyle/>
          <a:p>
            <a:pPr marL="342900" lvl="5" indent="-342900">
              <a:buFont typeface="Arial" panose="020B0604020202020204" pitchFamily="34" charset="0"/>
              <a:buChar char="•"/>
            </a:pPr>
            <a:r>
              <a:rPr lang="en-US" sz="2000" dirty="0">
                <a:solidFill>
                  <a:schemeClr val="dk1"/>
                </a:solidFill>
                <a:latin typeface="Fira Sans"/>
                <a:ea typeface="Yusei Magic"/>
                <a:cs typeface="Yusei Magic"/>
                <a:sym typeface="Yusei Magic"/>
              </a:rPr>
              <a:t>Hospitals and physicians’ offices</a:t>
            </a:r>
          </a:p>
          <a:p>
            <a:pPr marL="342900" lvl="5" indent="-342900">
              <a:buFont typeface="Arial" panose="020B0604020202020204" pitchFamily="34" charset="0"/>
              <a:buChar char="•"/>
            </a:pPr>
            <a:r>
              <a:rPr lang="en-US" sz="2000" dirty="0">
                <a:solidFill>
                  <a:schemeClr val="dk1"/>
                </a:solidFill>
                <a:latin typeface="Fira Sans"/>
                <a:ea typeface="Yusei Magic"/>
                <a:cs typeface="Yusei Magic"/>
                <a:sym typeface="Yusei Magic"/>
              </a:rPr>
              <a:t>Home healthcare services</a:t>
            </a:r>
            <a:endParaRPr lang="en-US" sz="2000" dirty="0">
              <a:solidFill>
                <a:schemeClr val="dk1"/>
              </a:solidFill>
              <a:latin typeface="Fira Sans"/>
              <a:ea typeface="Yusei Magic"/>
              <a:cs typeface="Yusei Magic"/>
            </a:endParaRPr>
          </a:p>
          <a:p>
            <a:pPr marL="342900" lvl="5" indent="-342900">
              <a:buFont typeface="Arial" panose="020B0604020202020204" pitchFamily="34" charset="0"/>
              <a:buChar char="•"/>
            </a:pPr>
            <a:r>
              <a:rPr lang="en-US" sz="2000" dirty="0">
                <a:solidFill>
                  <a:schemeClr val="dk1"/>
                </a:solidFill>
                <a:latin typeface="Fira Sans"/>
                <a:ea typeface="Yusei Magic"/>
                <a:cs typeface="Yusei Magic"/>
                <a:sym typeface="Yusei Magic"/>
              </a:rPr>
              <a:t>Nursing care facilities</a:t>
            </a:r>
            <a:endParaRPr lang="en-US" sz="2000" dirty="0">
              <a:solidFill>
                <a:schemeClr val="dk1"/>
              </a:solidFill>
              <a:latin typeface="Fira Sans"/>
              <a:ea typeface="Yusei Magic"/>
              <a:cs typeface="Yusei Magic"/>
            </a:endParaRPr>
          </a:p>
          <a:p>
            <a:pPr marL="342900" lvl="5" indent="-342900">
              <a:buFont typeface="Arial" panose="020B0604020202020204" pitchFamily="34" charset="0"/>
              <a:buChar char="•"/>
            </a:pPr>
            <a:r>
              <a:rPr lang="en-US" sz="2000" dirty="0">
                <a:solidFill>
                  <a:schemeClr val="dk1"/>
                </a:solidFill>
                <a:latin typeface="Fira Sans"/>
                <a:ea typeface="Yusei Magic"/>
                <a:cs typeface="Yusei Magic"/>
                <a:sym typeface="Yusei Magic"/>
              </a:rPr>
              <a:t>Outpatient clinics</a:t>
            </a:r>
            <a:endParaRPr lang="en-US" sz="2000" dirty="0">
              <a:solidFill>
                <a:schemeClr val="dk1"/>
              </a:solidFill>
              <a:latin typeface="Fira Sans"/>
              <a:ea typeface="Yusei Magic"/>
              <a:cs typeface="Yusei Magic"/>
            </a:endParaRPr>
          </a:p>
          <a:p>
            <a:pPr marL="342900" lvl="5" indent="-342900">
              <a:buFont typeface="Arial" panose="020B0604020202020204" pitchFamily="34" charset="0"/>
              <a:buChar char="•"/>
            </a:pPr>
            <a:r>
              <a:rPr lang="en-US" sz="2000" dirty="0">
                <a:solidFill>
                  <a:schemeClr val="dk1"/>
                </a:solidFill>
                <a:latin typeface="Fira Sans"/>
                <a:ea typeface="Yusei Magic"/>
                <a:cs typeface="Yusei Magic"/>
                <a:sym typeface="Yusei Magic"/>
              </a:rPr>
              <a:t>Schools</a:t>
            </a:r>
            <a:endParaRPr lang="en-US" sz="2000" dirty="0">
              <a:solidFill>
                <a:schemeClr val="dk1"/>
              </a:solidFill>
              <a:latin typeface="Fira Sans"/>
              <a:ea typeface="Yusei Magic"/>
              <a:cs typeface="Yusei Magic"/>
            </a:endParaRPr>
          </a:p>
          <a:p>
            <a:pPr lvl="5"/>
            <a:endParaRPr lang="en-US" sz="2000" dirty="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dirty="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dirty="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dirty="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dirty="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r>
              <a:rPr lang="en-US" sz="2000" u="sng" dirty="0">
                <a:solidFill>
                  <a:schemeClr val="dk1"/>
                </a:solidFill>
                <a:latin typeface="Fira Sans"/>
                <a:ea typeface="Yusei Magic"/>
                <a:cs typeface="Yusei Magic"/>
                <a:sym typeface="Yusei Magic"/>
              </a:rPr>
              <a:t>Specialty areas include</a:t>
            </a:r>
            <a:r>
              <a:rPr lang="en-US" sz="2000" dirty="0">
                <a:solidFill>
                  <a:schemeClr val="dk1"/>
                </a:solidFill>
                <a:latin typeface="Fira Sans"/>
                <a:ea typeface="Yusei Magic"/>
                <a:cs typeface="Yusei Magic"/>
                <a:sym typeface="Yusei Magic"/>
              </a:rPr>
              <a:t>: Addiction, Critical Care, Genetics, Neonatal, Public Health, and Surgical</a:t>
            </a:r>
            <a:endParaRPr lang="en-US" sz="2000" dirty="0">
              <a:solidFill>
                <a:schemeClr val="dk1"/>
              </a:solidFill>
              <a:latin typeface="Fira Sans"/>
              <a:ea typeface="Yusei Magic"/>
              <a:cs typeface="Yusei Magic"/>
            </a:endParaRPr>
          </a:p>
          <a:p>
            <a:pPr marL="342900" lvl="5" indent="-342900">
              <a:buFont typeface="Arial" panose="020B0604020202020204" pitchFamily="34" charset="0"/>
              <a:buChar char="•"/>
            </a:pPr>
            <a:endParaRPr lang="en-US" sz="2000" dirty="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dirty="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endParaRPr lang="en-US" sz="2000" dirty="0">
              <a:solidFill>
                <a:schemeClr val="dk1"/>
              </a:solidFill>
              <a:latin typeface="Fira Sans" panose="020B0503050000020004" pitchFamily="34" charset="0"/>
              <a:ea typeface="Yusei Magic"/>
              <a:cs typeface="Yusei Magic"/>
              <a:sym typeface="Yusei Magic"/>
            </a:endParaRPr>
          </a:p>
          <a:p>
            <a:pPr lvl="0" rtl="0">
              <a:spcBef>
                <a:spcPts val="0"/>
              </a:spcBef>
              <a:spcAft>
                <a:spcPts val="0"/>
              </a:spcAft>
            </a:pPr>
            <a:endParaRPr lang="en" sz="2000" dirty="0">
              <a:solidFill>
                <a:schemeClr val="dk1"/>
              </a:solidFill>
              <a:latin typeface="Fira Sans" panose="020B0503050000020004" pitchFamily="34" charset="0"/>
              <a:ea typeface="Yusei Magic"/>
              <a:cs typeface="Yusei Magic"/>
              <a:sym typeface="Yusei Magic"/>
            </a:endParaRPr>
          </a:p>
          <a:p>
            <a:pPr marL="342900" lvl="0" indent="-342900" rtl="0">
              <a:spcBef>
                <a:spcPts val="0"/>
              </a:spcBef>
              <a:spcAft>
                <a:spcPts val="0"/>
              </a:spcAft>
              <a:buFont typeface="Arial" panose="020B0604020202020204" pitchFamily="34" charset="0"/>
              <a:buChar char="•"/>
            </a:pPr>
            <a:endParaRPr lang="en" sz="2200" dirty="0">
              <a:solidFill>
                <a:schemeClr val="dk1"/>
              </a:solidFill>
              <a:latin typeface="Fira Sans" panose="020B0503050000020004" pitchFamily="34" charset="0"/>
              <a:ea typeface="Yusei Magic"/>
              <a:cs typeface="Yusei Magic"/>
              <a:sym typeface="Yusei Magic"/>
            </a:endParaRPr>
          </a:p>
        </p:txBody>
      </p:sp>
      <p:sp>
        <p:nvSpPr>
          <p:cNvPr id="3" name="TextBox 2">
            <a:extLst>
              <a:ext uri="{FF2B5EF4-FFF2-40B4-BE49-F238E27FC236}">
                <a16:creationId xmlns:a16="http://schemas.microsoft.com/office/drawing/2014/main" id="{7D5BF036-F587-D5CA-2436-0D3726B58518}"/>
              </a:ext>
            </a:extLst>
          </p:cNvPr>
          <p:cNvSpPr txBox="1"/>
          <p:nvPr/>
        </p:nvSpPr>
        <p:spPr>
          <a:xfrm>
            <a:off x="952501" y="972168"/>
            <a:ext cx="7134224" cy="2200602"/>
          </a:xfrm>
          <a:prstGeom prst="rect">
            <a:avLst/>
          </a:prstGeom>
          <a:noFill/>
        </p:spPr>
        <p:txBody>
          <a:bodyPr wrap="square" lIns="91440" tIns="45720" rIns="91440" bIns="45720" anchor="t">
            <a:spAutoFit/>
          </a:bodyPr>
          <a:lstStyle/>
          <a:p>
            <a:pPr>
              <a:spcAft>
                <a:spcPts val="600"/>
              </a:spcAft>
            </a:pPr>
            <a:r>
              <a:rPr lang="en" sz="2200" dirty="0">
                <a:solidFill>
                  <a:schemeClr val="dk1"/>
                </a:solidFill>
                <a:latin typeface="Fira Sans"/>
                <a:ea typeface="Yusei Magic"/>
                <a:cs typeface="Yusei Magic"/>
                <a:sym typeface="Yusei Magic"/>
              </a:rPr>
              <a:t>Nursing degrees range from an associate’s degree (2 years of college) to a master's degree. There are a variety of careers you can pursue as a registered nurse (RN) that support both medical and behavioral health:</a:t>
            </a:r>
            <a:endParaRPr lang="en" sz="2200" dirty="0">
              <a:solidFill>
                <a:schemeClr val="dk1"/>
              </a:solidFill>
              <a:latin typeface="Fira Sans"/>
              <a:ea typeface="Yusei Magic"/>
              <a:cs typeface="Yusei Magic"/>
            </a:endParaRPr>
          </a:p>
          <a:p>
            <a:endParaRPr lang="en" sz="2200" dirty="0">
              <a:solidFill>
                <a:schemeClr val="dk1"/>
              </a:solidFill>
              <a:latin typeface="Fira Sans"/>
              <a:ea typeface="Yusei Magic"/>
              <a:cs typeface="Yusei Magic"/>
            </a:endParaRPr>
          </a:p>
        </p:txBody>
      </p:sp>
    </p:spTree>
    <p:extLst>
      <p:ext uri="{BB962C8B-B14F-4D97-AF65-F5344CB8AC3E}">
        <p14:creationId xmlns:p14="http://schemas.microsoft.com/office/powerpoint/2010/main" val="1829170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0" y="115503"/>
            <a:ext cx="9144000" cy="875051"/>
          </a:xfrm>
          <a:prstGeom prst="rect">
            <a:avLst/>
          </a:prstGeom>
        </p:spPr>
        <p:txBody>
          <a:bodyPr spcFirstLastPara="1" wrap="square" lIns="91425" tIns="91425" rIns="91425" bIns="91425" anchor="ctr" anchorCtr="0">
            <a:noAutofit/>
          </a:bodyPr>
          <a:lstStyle/>
          <a:p>
            <a:r>
              <a:rPr lang="en" sz="3600" dirty="0">
                <a:solidFill>
                  <a:schemeClr val="bg1"/>
                </a:solidFill>
              </a:rPr>
              <a:t>Doctorate Degrees</a:t>
            </a:r>
            <a:endParaRPr lang="en-US" dirty="0">
              <a:solidFill>
                <a:schemeClr val="bg1"/>
              </a:solidFill>
            </a:endParaRPr>
          </a:p>
        </p:txBody>
      </p:sp>
      <p:sp>
        <p:nvSpPr>
          <p:cNvPr id="25" name="Google Shape;1898;p57">
            <a:extLst>
              <a:ext uri="{FF2B5EF4-FFF2-40B4-BE49-F238E27FC236}">
                <a16:creationId xmlns:a16="http://schemas.microsoft.com/office/drawing/2014/main" id="{A4738B64-8D0E-B1A4-2FA6-2C1AFF309FDD}"/>
              </a:ext>
            </a:extLst>
          </p:cNvPr>
          <p:cNvSpPr txBox="1"/>
          <p:nvPr/>
        </p:nvSpPr>
        <p:spPr>
          <a:xfrm flipH="1">
            <a:off x="1343025" y="2801636"/>
            <a:ext cx="6457950" cy="527700"/>
          </a:xfrm>
          <a:prstGeom prst="rect">
            <a:avLst/>
          </a:prstGeom>
          <a:noFill/>
          <a:ln>
            <a:noFill/>
          </a:ln>
        </p:spPr>
        <p:txBody>
          <a:bodyPr spcFirstLastPara="1" wrap="square" lIns="91425" tIns="91425" rIns="91425" bIns="91425" anchor="ctr" anchorCtr="0">
            <a:noAutofit/>
          </a:bodyPr>
          <a:lstStyle/>
          <a:p>
            <a:r>
              <a:rPr lang="en" sz="2200" dirty="0">
                <a:solidFill>
                  <a:schemeClr val="dk1"/>
                </a:solidFill>
                <a:latin typeface="Fira Sans"/>
                <a:ea typeface="Yusei Magic"/>
                <a:cs typeface="Yusei Magic"/>
                <a:sym typeface="Yusei Magic"/>
              </a:rPr>
              <a:t>You may choose to further your education and earn a doctorate degree in any of these fields of study. A doctorate degree will enable you to:</a:t>
            </a:r>
            <a:endParaRPr lang="en-US" dirty="0">
              <a:solidFill>
                <a:schemeClr val="dk1"/>
              </a:solidFill>
            </a:endParaRPr>
          </a:p>
          <a:p>
            <a:endParaRPr lang="en" sz="2200">
              <a:solidFill>
                <a:schemeClr val="dk1"/>
              </a:solidFill>
              <a:latin typeface="Fira Sans" panose="020B0503050000020004" pitchFamily="34" charset="0"/>
              <a:ea typeface="Yusei Magic"/>
              <a:cs typeface="Yusei Magic"/>
              <a:sym typeface="Yusei Magic"/>
            </a:endParaRPr>
          </a:p>
          <a:p>
            <a:pPr marL="342900" lvl="5" indent="-342900">
              <a:buFont typeface="Arial" panose="020B0604020202020204" pitchFamily="34" charset="0"/>
              <a:buChar char="•"/>
            </a:pPr>
            <a:r>
              <a:rPr lang="en-US" sz="2200" b="1" dirty="0">
                <a:solidFill>
                  <a:schemeClr val="dk1"/>
                </a:solidFill>
                <a:latin typeface="Fira Sans"/>
                <a:ea typeface="Yusei Magic"/>
                <a:cs typeface="Yusei Magic"/>
                <a:sym typeface="Yusei Magic"/>
              </a:rPr>
              <a:t>Teach </a:t>
            </a:r>
            <a:r>
              <a:rPr lang="en-US" sz="2200" dirty="0">
                <a:solidFill>
                  <a:schemeClr val="dk1"/>
                </a:solidFill>
                <a:latin typeface="Fira Sans"/>
                <a:ea typeface="Yusei Magic"/>
                <a:cs typeface="Yusei Magic"/>
                <a:sym typeface="Yusei Magic"/>
              </a:rPr>
              <a:t>at the college level.</a:t>
            </a:r>
            <a:endParaRPr lang="en-US" sz="2200" dirty="0">
              <a:solidFill>
                <a:schemeClr val="dk1"/>
              </a:solidFill>
              <a:latin typeface="Fira Sans"/>
              <a:ea typeface="Yusei Magic"/>
              <a:cs typeface="Yusei Magic"/>
            </a:endParaRPr>
          </a:p>
          <a:p>
            <a:pPr marL="342900" lvl="5" indent="-342900">
              <a:buFont typeface="Arial" panose="020B0604020202020204" pitchFamily="34" charset="0"/>
              <a:buChar char="•"/>
            </a:pPr>
            <a:r>
              <a:rPr lang="en-US" sz="2200" b="1" dirty="0">
                <a:solidFill>
                  <a:schemeClr val="dk1"/>
                </a:solidFill>
                <a:latin typeface="Fira Sans"/>
                <a:ea typeface="Yusei Magic"/>
                <a:cs typeface="Yusei Magic"/>
              </a:rPr>
              <a:t>Research </a:t>
            </a:r>
            <a:r>
              <a:rPr lang="en-US" sz="2200" dirty="0">
                <a:solidFill>
                  <a:schemeClr val="dk1"/>
                </a:solidFill>
                <a:latin typeface="Fira Sans"/>
                <a:ea typeface="Yusei Magic"/>
                <a:cs typeface="Yusei Magic"/>
              </a:rPr>
              <a:t>to contribute to the advancement of knowledge in the field of study.</a:t>
            </a:r>
            <a:endParaRPr lang="en-US" sz="2200" dirty="0">
              <a:solidFill>
                <a:schemeClr val="dk1"/>
              </a:solidFill>
              <a:latin typeface="Fira Sans" panose="020B0503050000020004" pitchFamily="34" charset="0"/>
              <a:ea typeface="Yusei Magic"/>
              <a:cs typeface="Yusei Magic"/>
            </a:endParaRPr>
          </a:p>
          <a:p>
            <a:pPr marL="342900" lvl="5" indent="-342900">
              <a:buFont typeface="Arial" panose="020B0604020202020204" pitchFamily="34" charset="0"/>
              <a:buChar char="•"/>
            </a:pPr>
            <a:r>
              <a:rPr lang="en-US" sz="2200" b="1" dirty="0">
                <a:solidFill>
                  <a:schemeClr val="dk1"/>
                </a:solidFill>
                <a:latin typeface="Fira Sans"/>
                <a:ea typeface="Yusei Magic"/>
                <a:cs typeface="Yusei Magic"/>
              </a:rPr>
              <a:t>Supervise </a:t>
            </a:r>
            <a:r>
              <a:rPr lang="en-US" sz="2200" dirty="0">
                <a:solidFill>
                  <a:schemeClr val="dk1"/>
                </a:solidFill>
                <a:latin typeface="Fira Sans"/>
                <a:ea typeface="Yusei Magic"/>
                <a:cs typeface="Yusei Magic"/>
              </a:rPr>
              <a:t>or be a leader in your workplace.</a:t>
            </a:r>
            <a:endParaRPr lang="en-US" sz="2200" b="1" dirty="0">
              <a:solidFill>
                <a:schemeClr val="dk1"/>
              </a:solidFill>
              <a:latin typeface="Fira Sans" panose="020B0503050000020004" pitchFamily="34" charset="0"/>
              <a:ea typeface="Yusei Magic"/>
              <a:cs typeface="Yusei Magic"/>
            </a:endParaRPr>
          </a:p>
          <a:p>
            <a:pPr marL="342900" lvl="5" indent="-342900">
              <a:buFont typeface="Arial" panose="020B0604020202020204" pitchFamily="34" charset="0"/>
              <a:buChar char="•"/>
            </a:pPr>
            <a:endParaRPr lang="en-US" sz="2200" dirty="0">
              <a:solidFill>
                <a:schemeClr val="dk1"/>
              </a:solidFill>
              <a:latin typeface="Fira Sans" panose="020B0503050000020004" pitchFamily="34" charset="0"/>
              <a:ea typeface="Yusei Magic"/>
              <a:cs typeface="Yusei Magic"/>
            </a:endParaRPr>
          </a:p>
          <a:p>
            <a:pPr marL="342900" lvl="5" indent="-342900">
              <a:buFont typeface="Arial" panose="020B0604020202020204" pitchFamily="34" charset="0"/>
              <a:buChar char="•"/>
            </a:pPr>
            <a:endParaRPr lang="en-US" sz="2200" dirty="0">
              <a:solidFill>
                <a:schemeClr val="dk1"/>
              </a:solidFill>
              <a:latin typeface="Fira Sans" panose="020B0503050000020004" pitchFamily="34" charset="0"/>
              <a:ea typeface="Yusei Magic"/>
              <a:cs typeface="Yusei Magic"/>
            </a:endParaRPr>
          </a:p>
          <a:p>
            <a:endParaRPr lang="en" sz="2200">
              <a:solidFill>
                <a:schemeClr val="dk1"/>
              </a:solidFill>
              <a:latin typeface="Fira Sans" panose="020B0503050000020004" pitchFamily="34" charset="0"/>
              <a:ea typeface="Yusei Magic"/>
              <a:cs typeface="Yusei Magic"/>
            </a:endParaRPr>
          </a:p>
          <a:p>
            <a:pPr marL="342900" indent="-342900">
              <a:buFont typeface="Arial" panose="020B0604020202020204" pitchFamily="34" charset="0"/>
              <a:buChar char="•"/>
            </a:pPr>
            <a:endParaRPr lang="en" sz="2200">
              <a:solidFill>
                <a:schemeClr val="dk1"/>
              </a:solidFill>
              <a:latin typeface="Fira Sans" panose="020B0503050000020004" pitchFamily="34" charset="0"/>
              <a:ea typeface="Yusei Magic"/>
              <a:cs typeface="Yusei Magic"/>
            </a:endParaRPr>
          </a:p>
        </p:txBody>
      </p:sp>
    </p:spTree>
    <p:extLst>
      <p:ext uri="{BB962C8B-B14F-4D97-AF65-F5344CB8AC3E}">
        <p14:creationId xmlns:p14="http://schemas.microsoft.com/office/powerpoint/2010/main" val="2911878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4" name="Google Shape;1387;p42">
            <a:extLst>
              <a:ext uri="{FF2B5EF4-FFF2-40B4-BE49-F238E27FC236}">
                <a16:creationId xmlns:a16="http://schemas.microsoft.com/office/drawing/2014/main" id="{4EF379D2-5A0C-01F4-4CBE-41B3A3D90D5A}"/>
              </a:ext>
            </a:extLst>
          </p:cNvPr>
          <p:cNvSpPr txBox="1">
            <a:spLocks noGrp="1"/>
          </p:cNvSpPr>
          <p:nvPr>
            <p:ph type="title"/>
          </p:nvPr>
        </p:nvSpPr>
        <p:spPr>
          <a:xfrm>
            <a:off x="1069975" y="178876"/>
            <a:ext cx="7134224" cy="87505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a:solidFill>
                  <a:schemeClr val="bg1"/>
                </a:solidFill>
              </a:rPr>
              <a:t>Social Services Pathway for High School Students</a:t>
            </a:r>
            <a:endParaRPr sz="3000">
              <a:solidFill>
                <a:schemeClr val="bg1"/>
              </a:solidFill>
            </a:endParaRPr>
          </a:p>
        </p:txBody>
      </p:sp>
      <p:pic>
        <p:nvPicPr>
          <p:cNvPr id="4" name="Picture 3" descr="A table with text and images&#10;&#10;Description automatically generated">
            <a:extLst>
              <a:ext uri="{FF2B5EF4-FFF2-40B4-BE49-F238E27FC236}">
                <a16:creationId xmlns:a16="http://schemas.microsoft.com/office/drawing/2014/main" id="{C74E24F2-8DBD-6770-41E7-4E47EAE7AADF}"/>
              </a:ext>
            </a:extLst>
          </p:cNvPr>
          <p:cNvPicPr>
            <a:picLocks noChangeAspect="1"/>
          </p:cNvPicPr>
          <p:nvPr/>
        </p:nvPicPr>
        <p:blipFill>
          <a:blip r:embed="rId3"/>
          <a:stretch>
            <a:fillRect/>
          </a:stretch>
        </p:blipFill>
        <p:spPr>
          <a:xfrm>
            <a:off x="425115" y="1041173"/>
            <a:ext cx="8454189" cy="4035745"/>
          </a:xfrm>
          <a:prstGeom prst="rect">
            <a:avLst/>
          </a:prstGeom>
        </p:spPr>
      </p:pic>
    </p:spTree>
    <p:extLst>
      <p:ext uri="{BB962C8B-B14F-4D97-AF65-F5344CB8AC3E}">
        <p14:creationId xmlns:p14="http://schemas.microsoft.com/office/powerpoint/2010/main" val="8339496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42"/>
          <p:cNvSpPr txBox="1">
            <a:spLocks noGrp="1"/>
          </p:cNvSpPr>
          <p:nvPr>
            <p:ph type="title"/>
          </p:nvPr>
        </p:nvSpPr>
        <p:spPr>
          <a:xfrm>
            <a:off x="108261" y="481854"/>
            <a:ext cx="2664959" cy="19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bg1"/>
                </a:solidFill>
              </a:rPr>
              <a:t>Interested in a Career? </a:t>
            </a:r>
            <a:r>
              <a:rPr lang="en" sz="3000">
                <a:solidFill>
                  <a:srgbClr val="FFC000"/>
                </a:solidFill>
              </a:rPr>
              <a:t>Start Early!</a:t>
            </a:r>
            <a:endParaRPr sz="3000">
              <a:solidFill>
                <a:srgbClr val="FFC000"/>
              </a:solidFill>
            </a:endParaRPr>
          </a:p>
        </p:txBody>
      </p:sp>
      <p:sp>
        <p:nvSpPr>
          <p:cNvPr id="3" name="Google Shape;1898;p57">
            <a:extLst>
              <a:ext uri="{FF2B5EF4-FFF2-40B4-BE49-F238E27FC236}">
                <a16:creationId xmlns:a16="http://schemas.microsoft.com/office/drawing/2014/main" id="{B229C1C5-ACB0-53FB-9784-628DA7AA7174}"/>
              </a:ext>
            </a:extLst>
          </p:cNvPr>
          <p:cNvSpPr txBox="1"/>
          <p:nvPr/>
        </p:nvSpPr>
        <p:spPr>
          <a:xfrm flipH="1">
            <a:off x="2994242" y="2429206"/>
            <a:ext cx="6137058" cy="527700"/>
          </a:xfrm>
          <a:prstGeom prst="rect">
            <a:avLst/>
          </a:prstGeom>
          <a:noFill/>
          <a:ln>
            <a:noFill/>
          </a:ln>
        </p:spPr>
        <p:txBody>
          <a:bodyPr spcFirstLastPara="1" wrap="square" lIns="91425" tIns="91425" rIns="91425" bIns="91425" anchor="ctr" anchorCtr="0">
            <a:noAutofit/>
          </a:bodyPr>
          <a:lstStyle/>
          <a:p>
            <a:pPr>
              <a:spcAft>
                <a:spcPts val="300"/>
              </a:spcAft>
            </a:pPr>
            <a:r>
              <a:rPr lang="en" sz="2000" b="1">
                <a:solidFill>
                  <a:schemeClr val="dk1"/>
                </a:solidFill>
                <a:latin typeface="Fira Sans" panose="020B0503050000020004" pitchFamily="34" charset="0"/>
                <a:ea typeface="Yusei Magic"/>
                <a:cs typeface="Yusei Magic"/>
                <a:sym typeface="Yusei Magic"/>
              </a:rPr>
              <a:t>High School</a:t>
            </a:r>
          </a:p>
          <a:p>
            <a:pPr marL="342900" lvl="0" indent="-342900" rtl="0">
              <a:spcBef>
                <a:spcPts val="0"/>
              </a:spcBef>
              <a:spcAft>
                <a:spcPts val="300"/>
              </a:spcAft>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Take a dual-credit or AP psychology course.</a:t>
            </a:r>
          </a:p>
          <a:p>
            <a:pPr marL="342900" indent="-342900">
              <a:spcAft>
                <a:spcPts val="300"/>
              </a:spcAft>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Volunteer as a Peer Counselor or Natural Helper, volunteer to start a program. or organize caring projects such as clothing or food drives.</a:t>
            </a:r>
          </a:p>
          <a:p>
            <a:pPr marL="342900" lvl="0" indent="-342900" rtl="0">
              <a:spcBef>
                <a:spcPts val="0"/>
              </a:spcBef>
              <a:spcAft>
                <a:spcPts val="300"/>
              </a:spcAft>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Shadow or talk with a practicing professional.</a:t>
            </a:r>
          </a:p>
          <a:p>
            <a:pPr marL="342900" lvl="0" indent="-342900" rtl="0">
              <a:spcBef>
                <a:spcPts val="0"/>
              </a:spcBef>
              <a:spcAft>
                <a:spcPts val="300"/>
              </a:spcAft>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Volunteer in places that connect you with people from all walks of life or with a specific group, such as children or the elderly.</a:t>
            </a:r>
          </a:p>
          <a:p>
            <a:pPr marL="342900" lvl="0" indent="-342900" rtl="0">
              <a:spcBef>
                <a:spcPts val="0"/>
              </a:spcBef>
              <a:spcAft>
                <a:spcPts val="300"/>
              </a:spcAft>
              <a:buFont typeface="Arial" panose="020B0604020202020204" pitchFamily="34" charset="0"/>
              <a:buChar char="•"/>
            </a:pPr>
            <a:r>
              <a:rPr lang="en-US" sz="2000">
                <a:solidFill>
                  <a:schemeClr val="dk1"/>
                </a:solidFill>
                <a:latin typeface="Fira Sans" panose="020B0503050000020004" pitchFamily="34" charset="0"/>
                <a:ea typeface="Yusei Magic"/>
                <a:cs typeface="Yusei Magic"/>
                <a:sym typeface="Yusei Magic"/>
              </a:rPr>
              <a:t>Learn and practice Reflective Listening techniques.</a:t>
            </a:r>
          </a:p>
          <a:p>
            <a:pPr lvl="0" rtl="0">
              <a:spcBef>
                <a:spcPts val="0"/>
              </a:spcBef>
              <a:spcAft>
                <a:spcPts val="0"/>
              </a:spcAft>
            </a:pPr>
            <a:endParaRPr lang="en" sz="2200">
              <a:solidFill>
                <a:schemeClr val="dk1"/>
              </a:solidFill>
              <a:latin typeface="Fira Sans" panose="020B0503050000020004" pitchFamily="34" charset="0"/>
              <a:ea typeface="Yusei Magic"/>
              <a:cs typeface="Yusei Magic"/>
              <a:sym typeface="Yusei Magic"/>
            </a:endParaRPr>
          </a:p>
        </p:txBody>
      </p:sp>
      <p:grpSp>
        <p:nvGrpSpPr>
          <p:cNvPr id="4" name="Group 3">
            <a:extLst>
              <a:ext uri="{FF2B5EF4-FFF2-40B4-BE49-F238E27FC236}">
                <a16:creationId xmlns:a16="http://schemas.microsoft.com/office/drawing/2014/main" id="{CC51493C-79EC-2ABC-63D3-5586DF4B976D}"/>
              </a:ext>
            </a:extLst>
          </p:cNvPr>
          <p:cNvGrpSpPr/>
          <p:nvPr/>
        </p:nvGrpSpPr>
        <p:grpSpPr>
          <a:xfrm flipH="1">
            <a:off x="205512" y="2198152"/>
            <a:ext cx="2578745" cy="2573879"/>
            <a:chOff x="1146184" y="1713949"/>
            <a:chExt cx="2530391" cy="2573879"/>
          </a:xfrm>
        </p:grpSpPr>
        <p:sp>
          <p:nvSpPr>
            <p:cNvPr id="5" name="Google Shape;2717;p64">
              <a:extLst>
                <a:ext uri="{FF2B5EF4-FFF2-40B4-BE49-F238E27FC236}">
                  <a16:creationId xmlns:a16="http://schemas.microsoft.com/office/drawing/2014/main" id="{FCF9BD1B-1B5D-D2A0-028F-414CC6A1805F}"/>
                </a:ext>
              </a:extLst>
            </p:cNvPr>
            <p:cNvSpPr/>
            <p:nvPr/>
          </p:nvSpPr>
          <p:spPr>
            <a:xfrm>
              <a:off x="1157014" y="2203063"/>
              <a:ext cx="613103" cy="793487"/>
            </a:xfrm>
            <a:custGeom>
              <a:avLst/>
              <a:gdLst/>
              <a:ahLst/>
              <a:cxnLst/>
              <a:rect l="l" t="t" r="r" b="b"/>
              <a:pathLst>
                <a:path w="15339" h="19852" extrusionOk="0">
                  <a:moveTo>
                    <a:pt x="12564" y="1"/>
                  </a:moveTo>
                  <a:lnTo>
                    <a:pt x="12238" y="55"/>
                  </a:lnTo>
                  <a:lnTo>
                    <a:pt x="11912" y="109"/>
                  </a:lnTo>
                  <a:lnTo>
                    <a:pt x="10389" y="381"/>
                  </a:lnTo>
                  <a:lnTo>
                    <a:pt x="8866" y="762"/>
                  </a:lnTo>
                  <a:lnTo>
                    <a:pt x="7343" y="1143"/>
                  </a:lnTo>
                  <a:lnTo>
                    <a:pt x="5820" y="1632"/>
                  </a:lnTo>
                  <a:lnTo>
                    <a:pt x="4352" y="2122"/>
                  </a:lnTo>
                  <a:lnTo>
                    <a:pt x="2884" y="2666"/>
                  </a:lnTo>
                  <a:lnTo>
                    <a:pt x="1415" y="3264"/>
                  </a:lnTo>
                  <a:lnTo>
                    <a:pt x="1" y="3862"/>
                  </a:lnTo>
                  <a:lnTo>
                    <a:pt x="164" y="5439"/>
                  </a:lnTo>
                  <a:lnTo>
                    <a:pt x="382" y="7017"/>
                  </a:lnTo>
                  <a:lnTo>
                    <a:pt x="708" y="8594"/>
                  </a:lnTo>
                  <a:lnTo>
                    <a:pt x="1143" y="10117"/>
                  </a:lnTo>
                  <a:lnTo>
                    <a:pt x="1633" y="11639"/>
                  </a:lnTo>
                  <a:lnTo>
                    <a:pt x="2176" y="13108"/>
                  </a:lnTo>
                  <a:lnTo>
                    <a:pt x="2829" y="14522"/>
                  </a:lnTo>
                  <a:lnTo>
                    <a:pt x="3591" y="15936"/>
                  </a:lnTo>
                  <a:lnTo>
                    <a:pt x="4026" y="16697"/>
                  </a:lnTo>
                  <a:lnTo>
                    <a:pt x="4570" y="17404"/>
                  </a:lnTo>
                  <a:lnTo>
                    <a:pt x="5168" y="18003"/>
                  </a:lnTo>
                  <a:lnTo>
                    <a:pt x="5766" y="18547"/>
                  </a:lnTo>
                  <a:lnTo>
                    <a:pt x="6473" y="18982"/>
                  </a:lnTo>
                  <a:lnTo>
                    <a:pt x="7234" y="19362"/>
                  </a:lnTo>
                  <a:lnTo>
                    <a:pt x="8050" y="19634"/>
                  </a:lnTo>
                  <a:lnTo>
                    <a:pt x="8920" y="19797"/>
                  </a:lnTo>
                  <a:lnTo>
                    <a:pt x="9029" y="19797"/>
                  </a:lnTo>
                  <a:lnTo>
                    <a:pt x="9682" y="19852"/>
                  </a:lnTo>
                  <a:lnTo>
                    <a:pt x="10226" y="19797"/>
                  </a:lnTo>
                  <a:lnTo>
                    <a:pt x="10824" y="19689"/>
                  </a:lnTo>
                  <a:lnTo>
                    <a:pt x="11314" y="19471"/>
                  </a:lnTo>
                  <a:lnTo>
                    <a:pt x="11803" y="19308"/>
                  </a:lnTo>
                  <a:lnTo>
                    <a:pt x="12238" y="19036"/>
                  </a:lnTo>
                  <a:lnTo>
                    <a:pt x="12673" y="18710"/>
                  </a:lnTo>
                  <a:lnTo>
                    <a:pt x="13054" y="18383"/>
                  </a:lnTo>
                  <a:lnTo>
                    <a:pt x="13380" y="18003"/>
                  </a:lnTo>
                  <a:lnTo>
                    <a:pt x="13707" y="17568"/>
                  </a:lnTo>
                  <a:lnTo>
                    <a:pt x="13978" y="17078"/>
                  </a:lnTo>
                  <a:lnTo>
                    <a:pt x="14196" y="16643"/>
                  </a:lnTo>
                  <a:lnTo>
                    <a:pt x="14414" y="16099"/>
                  </a:lnTo>
                  <a:lnTo>
                    <a:pt x="14631" y="15555"/>
                  </a:lnTo>
                  <a:lnTo>
                    <a:pt x="14794" y="15011"/>
                  </a:lnTo>
                  <a:lnTo>
                    <a:pt x="14903" y="14468"/>
                  </a:lnTo>
                  <a:lnTo>
                    <a:pt x="15175" y="12782"/>
                  </a:lnTo>
                  <a:lnTo>
                    <a:pt x="15338" y="11150"/>
                  </a:lnTo>
                  <a:lnTo>
                    <a:pt x="15338" y="9518"/>
                  </a:lnTo>
                  <a:lnTo>
                    <a:pt x="15284" y="7887"/>
                  </a:lnTo>
                  <a:lnTo>
                    <a:pt x="15121" y="6255"/>
                  </a:lnTo>
                  <a:lnTo>
                    <a:pt x="14849" y="4624"/>
                  </a:lnTo>
                  <a:lnTo>
                    <a:pt x="14468" y="3046"/>
                  </a:lnTo>
                  <a:lnTo>
                    <a:pt x="14033" y="1415"/>
                  </a:lnTo>
                  <a:lnTo>
                    <a:pt x="13870" y="1034"/>
                  </a:lnTo>
                  <a:lnTo>
                    <a:pt x="13707" y="708"/>
                  </a:lnTo>
                  <a:lnTo>
                    <a:pt x="13489" y="381"/>
                  </a:lnTo>
                  <a:lnTo>
                    <a:pt x="13380" y="273"/>
                  </a:lnTo>
                  <a:lnTo>
                    <a:pt x="13217" y="164"/>
                  </a:lnTo>
                  <a:lnTo>
                    <a:pt x="12891" y="55"/>
                  </a:lnTo>
                  <a:lnTo>
                    <a:pt x="12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18;p64">
              <a:extLst>
                <a:ext uri="{FF2B5EF4-FFF2-40B4-BE49-F238E27FC236}">
                  <a16:creationId xmlns:a16="http://schemas.microsoft.com/office/drawing/2014/main" id="{A7FAD07C-5FF3-23E3-8CD9-4C431C994BFD}"/>
                </a:ext>
              </a:extLst>
            </p:cNvPr>
            <p:cNvSpPr/>
            <p:nvPr/>
          </p:nvSpPr>
          <p:spPr>
            <a:xfrm>
              <a:off x="1146184" y="2194391"/>
              <a:ext cx="634805" cy="810875"/>
            </a:xfrm>
            <a:custGeom>
              <a:avLst/>
              <a:gdLst/>
              <a:ahLst/>
              <a:cxnLst/>
              <a:rect l="l" t="t" r="r" b="b"/>
              <a:pathLst>
                <a:path w="15882" h="20287" extrusionOk="0">
                  <a:moveTo>
                    <a:pt x="12999" y="490"/>
                  </a:moveTo>
                  <a:lnTo>
                    <a:pt x="13325" y="598"/>
                  </a:lnTo>
                  <a:lnTo>
                    <a:pt x="13542" y="761"/>
                  </a:lnTo>
                  <a:lnTo>
                    <a:pt x="13706" y="979"/>
                  </a:lnTo>
                  <a:lnTo>
                    <a:pt x="13869" y="1197"/>
                  </a:lnTo>
                  <a:lnTo>
                    <a:pt x="13923" y="1414"/>
                  </a:lnTo>
                  <a:lnTo>
                    <a:pt x="14141" y="2121"/>
                  </a:lnTo>
                  <a:lnTo>
                    <a:pt x="14358" y="2774"/>
                  </a:lnTo>
                  <a:lnTo>
                    <a:pt x="14685" y="4133"/>
                  </a:lnTo>
                  <a:lnTo>
                    <a:pt x="14957" y="5493"/>
                  </a:lnTo>
                  <a:lnTo>
                    <a:pt x="15174" y="6907"/>
                  </a:lnTo>
                  <a:lnTo>
                    <a:pt x="15283" y="8267"/>
                  </a:lnTo>
                  <a:lnTo>
                    <a:pt x="15337" y="9844"/>
                  </a:lnTo>
                  <a:lnTo>
                    <a:pt x="15337" y="11421"/>
                  </a:lnTo>
                  <a:lnTo>
                    <a:pt x="15174" y="12999"/>
                  </a:lnTo>
                  <a:lnTo>
                    <a:pt x="14902" y="14576"/>
                  </a:lnTo>
                  <a:lnTo>
                    <a:pt x="14630" y="15664"/>
                  </a:lnTo>
                  <a:lnTo>
                    <a:pt x="14467" y="16207"/>
                  </a:lnTo>
                  <a:lnTo>
                    <a:pt x="14249" y="16751"/>
                  </a:lnTo>
                  <a:lnTo>
                    <a:pt x="13978" y="17241"/>
                  </a:lnTo>
                  <a:lnTo>
                    <a:pt x="13706" y="17730"/>
                  </a:lnTo>
                  <a:lnTo>
                    <a:pt x="13325" y="18165"/>
                  </a:lnTo>
                  <a:lnTo>
                    <a:pt x="12944" y="18546"/>
                  </a:lnTo>
                  <a:lnTo>
                    <a:pt x="12509" y="18927"/>
                  </a:lnTo>
                  <a:lnTo>
                    <a:pt x="12020" y="19253"/>
                  </a:lnTo>
                  <a:lnTo>
                    <a:pt x="11476" y="19471"/>
                  </a:lnTo>
                  <a:lnTo>
                    <a:pt x="10932" y="19634"/>
                  </a:lnTo>
                  <a:lnTo>
                    <a:pt x="10334" y="19743"/>
                  </a:lnTo>
                  <a:lnTo>
                    <a:pt x="9790" y="19797"/>
                  </a:lnTo>
                  <a:lnTo>
                    <a:pt x="9191" y="19743"/>
                  </a:lnTo>
                  <a:lnTo>
                    <a:pt x="8593" y="19634"/>
                  </a:lnTo>
                  <a:lnTo>
                    <a:pt x="7995" y="19471"/>
                  </a:lnTo>
                  <a:lnTo>
                    <a:pt x="7397" y="19253"/>
                  </a:lnTo>
                  <a:lnTo>
                    <a:pt x="6853" y="18927"/>
                  </a:lnTo>
                  <a:lnTo>
                    <a:pt x="6363" y="18600"/>
                  </a:lnTo>
                  <a:lnTo>
                    <a:pt x="5819" y="18220"/>
                  </a:lnTo>
                  <a:lnTo>
                    <a:pt x="5384" y="17785"/>
                  </a:lnTo>
                  <a:lnTo>
                    <a:pt x="4949" y="17350"/>
                  </a:lnTo>
                  <a:lnTo>
                    <a:pt x="4569" y="16806"/>
                  </a:lnTo>
                  <a:lnTo>
                    <a:pt x="4188" y="16207"/>
                  </a:lnTo>
                  <a:lnTo>
                    <a:pt x="3807" y="15555"/>
                  </a:lnTo>
                  <a:lnTo>
                    <a:pt x="3155" y="14195"/>
                  </a:lnTo>
                  <a:lnTo>
                    <a:pt x="2502" y="12672"/>
                  </a:lnTo>
                  <a:lnTo>
                    <a:pt x="1958" y="11149"/>
                  </a:lnTo>
                  <a:lnTo>
                    <a:pt x="1414" y="9463"/>
                  </a:lnTo>
                  <a:lnTo>
                    <a:pt x="1033" y="7669"/>
                  </a:lnTo>
                  <a:lnTo>
                    <a:pt x="707" y="5928"/>
                  </a:lnTo>
                  <a:lnTo>
                    <a:pt x="561" y="4273"/>
                  </a:lnTo>
                  <a:lnTo>
                    <a:pt x="561" y="4273"/>
                  </a:lnTo>
                  <a:lnTo>
                    <a:pt x="1632" y="3807"/>
                  </a:lnTo>
                  <a:lnTo>
                    <a:pt x="2883" y="3263"/>
                  </a:lnTo>
                  <a:lnTo>
                    <a:pt x="4188" y="2774"/>
                  </a:lnTo>
                  <a:lnTo>
                    <a:pt x="5439" y="2339"/>
                  </a:lnTo>
                  <a:lnTo>
                    <a:pt x="6744" y="1904"/>
                  </a:lnTo>
                  <a:lnTo>
                    <a:pt x="8049" y="1523"/>
                  </a:lnTo>
                  <a:lnTo>
                    <a:pt x="9355" y="1197"/>
                  </a:lnTo>
                  <a:lnTo>
                    <a:pt x="10660" y="870"/>
                  </a:lnTo>
                  <a:lnTo>
                    <a:pt x="11965" y="653"/>
                  </a:lnTo>
                  <a:lnTo>
                    <a:pt x="12672" y="490"/>
                  </a:lnTo>
                  <a:close/>
                  <a:moveTo>
                    <a:pt x="12455" y="0"/>
                  </a:moveTo>
                  <a:lnTo>
                    <a:pt x="11856" y="109"/>
                  </a:lnTo>
                  <a:lnTo>
                    <a:pt x="10442" y="381"/>
                  </a:lnTo>
                  <a:lnTo>
                    <a:pt x="9028" y="707"/>
                  </a:lnTo>
                  <a:lnTo>
                    <a:pt x="7614" y="1088"/>
                  </a:lnTo>
                  <a:lnTo>
                    <a:pt x="6200" y="1523"/>
                  </a:lnTo>
                  <a:lnTo>
                    <a:pt x="4677" y="2012"/>
                  </a:lnTo>
                  <a:lnTo>
                    <a:pt x="3155" y="2611"/>
                  </a:lnTo>
                  <a:lnTo>
                    <a:pt x="1632" y="3209"/>
                  </a:lnTo>
                  <a:lnTo>
                    <a:pt x="109" y="3862"/>
                  </a:lnTo>
                  <a:lnTo>
                    <a:pt x="54" y="3970"/>
                  </a:lnTo>
                  <a:lnTo>
                    <a:pt x="0" y="4079"/>
                  </a:lnTo>
                  <a:lnTo>
                    <a:pt x="163" y="5819"/>
                  </a:lnTo>
                  <a:lnTo>
                    <a:pt x="435" y="7505"/>
                  </a:lnTo>
                  <a:lnTo>
                    <a:pt x="816" y="9137"/>
                  </a:lnTo>
                  <a:lnTo>
                    <a:pt x="1251" y="10823"/>
                  </a:lnTo>
                  <a:lnTo>
                    <a:pt x="1795" y="12400"/>
                  </a:lnTo>
                  <a:lnTo>
                    <a:pt x="2447" y="13978"/>
                  </a:lnTo>
                  <a:lnTo>
                    <a:pt x="3155" y="15500"/>
                  </a:lnTo>
                  <a:lnTo>
                    <a:pt x="3535" y="16207"/>
                  </a:lnTo>
                  <a:lnTo>
                    <a:pt x="3970" y="16914"/>
                  </a:lnTo>
                  <a:lnTo>
                    <a:pt x="4351" y="17458"/>
                  </a:lnTo>
                  <a:lnTo>
                    <a:pt x="4786" y="17948"/>
                  </a:lnTo>
                  <a:lnTo>
                    <a:pt x="5276" y="18437"/>
                  </a:lnTo>
                  <a:lnTo>
                    <a:pt x="5765" y="18818"/>
                  </a:lnTo>
                  <a:lnTo>
                    <a:pt x="6309" y="19199"/>
                  </a:lnTo>
                  <a:lnTo>
                    <a:pt x="6853" y="19579"/>
                  </a:lnTo>
                  <a:lnTo>
                    <a:pt x="7451" y="19851"/>
                  </a:lnTo>
                  <a:lnTo>
                    <a:pt x="8104" y="20069"/>
                  </a:lnTo>
                  <a:lnTo>
                    <a:pt x="8702" y="20178"/>
                  </a:lnTo>
                  <a:lnTo>
                    <a:pt x="9300" y="20286"/>
                  </a:lnTo>
                  <a:lnTo>
                    <a:pt x="9953" y="20286"/>
                  </a:lnTo>
                  <a:lnTo>
                    <a:pt x="10551" y="20232"/>
                  </a:lnTo>
                  <a:lnTo>
                    <a:pt x="11149" y="20123"/>
                  </a:lnTo>
                  <a:lnTo>
                    <a:pt x="11748" y="19960"/>
                  </a:lnTo>
                  <a:lnTo>
                    <a:pt x="12292" y="19688"/>
                  </a:lnTo>
                  <a:lnTo>
                    <a:pt x="12835" y="19307"/>
                  </a:lnTo>
                  <a:lnTo>
                    <a:pt x="13379" y="18872"/>
                  </a:lnTo>
                  <a:lnTo>
                    <a:pt x="13814" y="18383"/>
                  </a:lnTo>
                  <a:lnTo>
                    <a:pt x="14195" y="17839"/>
                  </a:lnTo>
                  <a:lnTo>
                    <a:pt x="14576" y="17295"/>
                  </a:lnTo>
                  <a:lnTo>
                    <a:pt x="14848" y="16697"/>
                  </a:lnTo>
                  <a:lnTo>
                    <a:pt x="15120" y="16044"/>
                  </a:lnTo>
                  <a:lnTo>
                    <a:pt x="15283" y="15392"/>
                  </a:lnTo>
                  <a:lnTo>
                    <a:pt x="15446" y="14739"/>
                  </a:lnTo>
                  <a:lnTo>
                    <a:pt x="15664" y="13270"/>
                  </a:lnTo>
                  <a:lnTo>
                    <a:pt x="15827" y="11748"/>
                  </a:lnTo>
                  <a:lnTo>
                    <a:pt x="15881" y="10279"/>
                  </a:lnTo>
                  <a:lnTo>
                    <a:pt x="15827" y="8811"/>
                  </a:lnTo>
                  <a:lnTo>
                    <a:pt x="15718" y="7342"/>
                  </a:lnTo>
                  <a:lnTo>
                    <a:pt x="15555" y="5874"/>
                  </a:lnTo>
                  <a:lnTo>
                    <a:pt x="15283" y="4405"/>
                  </a:lnTo>
                  <a:lnTo>
                    <a:pt x="14957" y="2937"/>
                  </a:lnTo>
                  <a:lnTo>
                    <a:pt x="14576" y="1577"/>
                  </a:lnTo>
                  <a:lnTo>
                    <a:pt x="14358" y="979"/>
                  </a:lnTo>
                  <a:lnTo>
                    <a:pt x="14195" y="707"/>
                  </a:lnTo>
                  <a:lnTo>
                    <a:pt x="14032" y="490"/>
                  </a:lnTo>
                  <a:lnTo>
                    <a:pt x="13814" y="272"/>
                  </a:lnTo>
                  <a:lnTo>
                    <a:pt x="13542" y="109"/>
                  </a:lnTo>
                  <a:lnTo>
                    <a:pt x="133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9;p64">
              <a:extLst>
                <a:ext uri="{FF2B5EF4-FFF2-40B4-BE49-F238E27FC236}">
                  <a16:creationId xmlns:a16="http://schemas.microsoft.com/office/drawing/2014/main" id="{FECDE806-71AB-988F-6181-70CC09F2636E}"/>
                </a:ext>
              </a:extLst>
            </p:cNvPr>
            <p:cNvSpPr/>
            <p:nvPr/>
          </p:nvSpPr>
          <p:spPr>
            <a:xfrm>
              <a:off x="1280962" y="2757411"/>
              <a:ext cx="856522" cy="1445641"/>
            </a:xfrm>
            <a:custGeom>
              <a:avLst/>
              <a:gdLst/>
              <a:ahLst/>
              <a:cxnLst/>
              <a:rect l="l" t="t" r="r" b="b"/>
              <a:pathLst>
                <a:path w="21429" h="36168" extrusionOk="0">
                  <a:moveTo>
                    <a:pt x="5602" y="0"/>
                  </a:moveTo>
                  <a:lnTo>
                    <a:pt x="5439" y="55"/>
                  </a:lnTo>
                  <a:lnTo>
                    <a:pt x="5330" y="109"/>
                  </a:lnTo>
                  <a:lnTo>
                    <a:pt x="5167" y="218"/>
                  </a:lnTo>
                  <a:lnTo>
                    <a:pt x="5004" y="435"/>
                  </a:lnTo>
                  <a:lnTo>
                    <a:pt x="4841" y="762"/>
                  </a:lnTo>
                  <a:lnTo>
                    <a:pt x="4188" y="2230"/>
                  </a:lnTo>
                  <a:lnTo>
                    <a:pt x="3590" y="3753"/>
                  </a:lnTo>
                  <a:lnTo>
                    <a:pt x="3046" y="5276"/>
                  </a:lnTo>
                  <a:lnTo>
                    <a:pt x="2502" y="6799"/>
                  </a:lnTo>
                  <a:lnTo>
                    <a:pt x="2067" y="8376"/>
                  </a:lnTo>
                  <a:lnTo>
                    <a:pt x="1632" y="9953"/>
                  </a:lnTo>
                  <a:lnTo>
                    <a:pt x="1251" y="11530"/>
                  </a:lnTo>
                  <a:lnTo>
                    <a:pt x="925" y="13108"/>
                  </a:lnTo>
                  <a:lnTo>
                    <a:pt x="653" y="14739"/>
                  </a:lnTo>
                  <a:lnTo>
                    <a:pt x="435" y="16316"/>
                  </a:lnTo>
                  <a:lnTo>
                    <a:pt x="272" y="17948"/>
                  </a:lnTo>
                  <a:lnTo>
                    <a:pt x="109" y="19580"/>
                  </a:lnTo>
                  <a:lnTo>
                    <a:pt x="0" y="21211"/>
                  </a:lnTo>
                  <a:lnTo>
                    <a:pt x="0" y="22843"/>
                  </a:lnTo>
                  <a:lnTo>
                    <a:pt x="0" y="24420"/>
                  </a:lnTo>
                  <a:lnTo>
                    <a:pt x="54" y="26052"/>
                  </a:lnTo>
                  <a:lnTo>
                    <a:pt x="109" y="27139"/>
                  </a:lnTo>
                  <a:lnTo>
                    <a:pt x="218" y="28173"/>
                  </a:lnTo>
                  <a:lnTo>
                    <a:pt x="381" y="29260"/>
                  </a:lnTo>
                  <a:lnTo>
                    <a:pt x="653" y="30294"/>
                  </a:lnTo>
                  <a:lnTo>
                    <a:pt x="979" y="31273"/>
                  </a:lnTo>
                  <a:lnTo>
                    <a:pt x="1414" y="32252"/>
                  </a:lnTo>
                  <a:lnTo>
                    <a:pt x="1632" y="32687"/>
                  </a:lnTo>
                  <a:lnTo>
                    <a:pt x="1958" y="33122"/>
                  </a:lnTo>
                  <a:lnTo>
                    <a:pt x="2284" y="33503"/>
                  </a:lnTo>
                  <a:lnTo>
                    <a:pt x="2611" y="33883"/>
                  </a:lnTo>
                  <a:lnTo>
                    <a:pt x="3209" y="34427"/>
                  </a:lnTo>
                  <a:lnTo>
                    <a:pt x="3807" y="34862"/>
                  </a:lnTo>
                  <a:lnTo>
                    <a:pt x="4460" y="35243"/>
                  </a:lnTo>
                  <a:lnTo>
                    <a:pt x="5112" y="35569"/>
                  </a:lnTo>
                  <a:lnTo>
                    <a:pt x="5819" y="35841"/>
                  </a:lnTo>
                  <a:lnTo>
                    <a:pt x="6581" y="36004"/>
                  </a:lnTo>
                  <a:lnTo>
                    <a:pt x="7288" y="36113"/>
                  </a:lnTo>
                  <a:lnTo>
                    <a:pt x="8049" y="36168"/>
                  </a:lnTo>
                  <a:lnTo>
                    <a:pt x="8811" y="36168"/>
                  </a:lnTo>
                  <a:lnTo>
                    <a:pt x="9572" y="36113"/>
                  </a:lnTo>
                  <a:lnTo>
                    <a:pt x="10334" y="36004"/>
                  </a:lnTo>
                  <a:lnTo>
                    <a:pt x="11095" y="35841"/>
                  </a:lnTo>
                  <a:lnTo>
                    <a:pt x="11802" y="35678"/>
                  </a:lnTo>
                  <a:lnTo>
                    <a:pt x="12509" y="35406"/>
                  </a:lnTo>
                  <a:lnTo>
                    <a:pt x="13216" y="35134"/>
                  </a:lnTo>
                  <a:lnTo>
                    <a:pt x="13869" y="34754"/>
                  </a:lnTo>
                  <a:lnTo>
                    <a:pt x="14521" y="34373"/>
                  </a:lnTo>
                  <a:lnTo>
                    <a:pt x="15120" y="33992"/>
                  </a:lnTo>
                  <a:lnTo>
                    <a:pt x="15718" y="33557"/>
                  </a:lnTo>
                  <a:lnTo>
                    <a:pt x="16316" y="33068"/>
                  </a:lnTo>
                  <a:lnTo>
                    <a:pt x="16751" y="32741"/>
                  </a:lnTo>
                  <a:lnTo>
                    <a:pt x="17186" y="32361"/>
                  </a:lnTo>
                  <a:lnTo>
                    <a:pt x="17567" y="31925"/>
                  </a:lnTo>
                  <a:lnTo>
                    <a:pt x="17948" y="31545"/>
                  </a:lnTo>
                  <a:lnTo>
                    <a:pt x="18600" y="30620"/>
                  </a:lnTo>
                  <a:lnTo>
                    <a:pt x="19199" y="29696"/>
                  </a:lnTo>
                  <a:lnTo>
                    <a:pt x="19688" y="28717"/>
                  </a:lnTo>
                  <a:lnTo>
                    <a:pt x="20232" y="27738"/>
                  </a:lnTo>
                  <a:lnTo>
                    <a:pt x="20722" y="26759"/>
                  </a:lnTo>
                  <a:lnTo>
                    <a:pt x="21265" y="25780"/>
                  </a:lnTo>
                  <a:lnTo>
                    <a:pt x="21374" y="25562"/>
                  </a:lnTo>
                  <a:lnTo>
                    <a:pt x="21429" y="25399"/>
                  </a:lnTo>
                  <a:lnTo>
                    <a:pt x="21429" y="25290"/>
                  </a:lnTo>
                  <a:lnTo>
                    <a:pt x="14848" y="21211"/>
                  </a:lnTo>
                  <a:lnTo>
                    <a:pt x="14141" y="22571"/>
                  </a:lnTo>
                  <a:lnTo>
                    <a:pt x="13379" y="23876"/>
                  </a:lnTo>
                  <a:lnTo>
                    <a:pt x="12509" y="25127"/>
                  </a:lnTo>
                  <a:lnTo>
                    <a:pt x="11585" y="26324"/>
                  </a:lnTo>
                  <a:lnTo>
                    <a:pt x="11258" y="26704"/>
                  </a:lnTo>
                  <a:lnTo>
                    <a:pt x="10877" y="27031"/>
                  </a:lnTo>
                  <a:lnTo>
                    <a:pt x="10660" y="27139"/>
                  </a:lnTo>
                  <a:lnTo>
                    <a:pt x="10497" y="27194"/>
                  </a:lnTo>
                  <a:lnTo>
                    <a:pt x="10062" y="27194"/>
                  </a:lnTo>
                  <a:lnTo>
                    <a:pt x="9790" y="27085"/>
                  </a:lnTo>
                  <a:lnTo>
                    <a:pt x="9627" y="26922"/>
                  </a:lnTo>
                  <a:lnTo>
                    <a:pt x="9518" y="26759"/>
                  </a:lnTo>
                  <a:lnTo>
                    <a:pt x="9409" y="26541"/>
                  </a:lnTo>
                  <a:lnTo>
                    <a:pt x="9246" y="26052"/>
                  </a:lnTo>
                  <a:lnTo>
                    <a:pt x="9191" y="25508"/>
                  </a:lnTo>
                  <a:lnTo>
                    <a:pt x="9083" y="22680"/>
                  </a:lnTo>
                  <a:lnTo>
                    <a:pt x="9083" y="21211"/>
                  </a:lnTo>
                  <a:lnTo>
                    <a:pt x="9083" y="19797"/>
                  </a:lnTo>
                  <a:lnTo>
                    <a:pt x="9191" y="18329"/>
                  </a:lnTo>
                  <a:lnTo>
                    <a:pt x="9246" y="16915"/>
                  </a:lnTo>
                  <a:lnTo>
                    <a:pt x="9409" y="15446"/>
                  </a:lnTo>
                  <a:lnTo>
                    <a:pt x="9572" y="14032"/>
                  </a:lnTo>
                  <a:lnTo>
                    <a:pt x="9953" y="11150"/>
                  </a:lnTo>
                  <a:lnTo>
                    <a:pt x="10442" y="8213"/>
                  </a:lnTo>
                  <a:lnTo>
                    <a:pt x="10769" y="5330"/>
                  </a:lnTo>
                  <a:lnTo>
                    <a:pt x="10932" y="3862"/>
                  </a:lnTo>
                  <a:lnTo>
                    <a:pt x="10986" y="2393"/>
                  </a:lnTo>
                  <a:lnTo>
                    <a:pt x="10986" y="2121"/>
                  </a:lnTo>
                  <a:lnTo>
                    <a:pt x="10986" y="1904"/>
                  </a:lnTo>
                  <a:lnTo>
                    <a:pt x="10877" y="1741"/>
                  </a:lnTo>
                  <a:lnTo>
                    <a:pt x="10714" y="1632"/>
                  </a:lnTo>
                  <a:lnTo>
                    <a:pt x="10606" y="1578"/>
                  </a:lnTo>
                  <a:lnTo>
                    <a:pt x="10497" y="1632"/>
                  </a:lnTo>
                  <a:lnTo>
                    <a:pt x="10279" y="1741"/>
                  </a:lnTo>
                  <a:lnTo>
                    <a:pt x="10116" y="1958"/>
                  </a:lnTo>
                  <a:lnTo>
                    <a:pt x="9953" y="2176"/>
                  </a:lnTo>
                  <a:lnTo>
                    <a:pt x="9409" y="3590"/>
                  </a:lnTo>
                  <a:lnTo>
                    <a:pt x="9028" y="5004"/>
                  </a:lnTo>
                  <a:lnTo>
                    <a:pt x="9300" y="2176"/>
                  </a:lnTo>
                  <a:lnTo>
                    <a:pt x="9300" y="1849"/>
                  </a:lnTo>
                  <a:lnTo>
                    <a:pt x="9300" y="1523"/>
                  </a:lnTo>
                  <a:lnTo>
                    <a:pt x="9191" y="1360"/>
                  </a:lnTo>
                  <a:lnTo>
                    <a:pt x="9137" y="1251"/>
                  </a:lnTo>
                  <a:lnTo>
                    <a:pt x="8974" y="1142"/>
                  </a:lnTo>
                  <a:lnTo>
                    <a:pt x="8811" y="1088"/>
                  </a:lnTo>
                  <a:lnTo>
                    <a:pt x="8648" y="1088"/>
                  </a:lnTo>
                  <a:lnTo>
                    <a:pt x="8484" y="1197"/>
                  </a:lnTo>
                  <a:lnTo>
                    <a:pt x="8321" y="1414"/>
                  </a:lnTo>
                  <a:lnTo>
                    <a:pt x="8158" y="1632"/>
                  </a:lnTo>
                  <a:lnTo>
                    <a:pt x="7941" y="2176"/>
                  </a:lnTo>
                  <a:lnTo>
                    <a:pt x="7786" y="2536"/>
                  </a:lnTo>
                  <a:lnTo>
                    <a:pt x="7886" y="1686"/>
                  </a:lnTo>
                  <a:lnTo>
                    <a:pt x="7941" y="1360"/>
                  </a:lnTo>
                  <a:lnTo>
                    <a:pt x="7886" y="1034"/>
                  </a:lnTo>
                  <a:lnTo>
                    <a:pt x="7777" y="870"/>
                  </a:lnTo>
                  <a:lnTo>
                    <a:pt x="7723" y="762"/>
                  </a:lnTo>
                  <a:lnTo>
                    <a:pt x="7614" y="653"/>
                  </a:lnTo>
                  <a:lnTo>
                    <a:pt x="7234" y="653"/>
                  </a:lnTo>
                  <a:lnTo>
                    <a:pt x="7070" y="816"/>
                  </a:lnTo>
                  <a:lnTo>
                    <a:pt x="6962" y="979"/>
                  </a:lnTo>
                  <a:lnTo>
                    <a:pt x="6798" y="1197"/>
                  </a:lnTo>
                  <a:lnTo>
                    <a:pt x="6527" y="1849"/>
                  </a:lnTo>
                  <a:lnTo>
                    <a:pt x="6309" y="2502"/>
                  </a:lnTo>
                  <a:lnTo>
                    <a:pt x="6156" y="2962"/>
                  </a:lnTo>
                  <a:lnTo>
                    <a:pt x="6200" y="2339"/>
                  </a:lnTo>
                  <a:lnTo>
                    <a:pt x="6255" y="1578"/>
                  </a:lnTo>
                  <a:lnTo>
                    <a:pt x="6146" y="762"/>
                  </a:lnTo>
                  <a:lnTo>
                    <a:pt x="6091" y="544"/>
                  </a:lnTo>
                  <a:lnTo>
                    <a:pt x="6037" y="327"/>
                  </a:lnTo>
                  <a:lnTo>
                    <a:pt x="5928" y="163"/>
                  </a:lnTo>
                  <a:lnTo>
                    <a:pt x="5711" y="55"/>
                  </a:lnTo>
                  <a:lnTo>
                    <a:pt x="56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0;p64">
              <a:extLst>
                <a:ext uri="{FF2B5EF4-FFF2-40B4-BE49-F238E27FC236}">
                  <a16:creationId xmlns:a16="http://schemas.microsoft.com/office/drawing/2014/main" id="{4BACA302-D3DB-96C8-067B-8AD1E4DCAFE7}"/>
                </a:ext>
              </a:extLst>
            </p:cNvPr>
            <p:cNvSpPr/>
            <p:nvPr/>
          </p:nvSpPr>
          <p:spPr>
            <a:xfrm>
              <a:off x="1280962" y="2757411"/>
              <a:ext cx="856522" cy="1445641"/>
            </a:xfrm>
            <a:custGeom>
              <a:avLst/>
              <a:gdLst/>
              <a:ahLst/>
              <a:cxnLst/>
              <a:rect l="l" t="t" r="r" b="b"/>
              <a:pathLst>
                <a:path w="21429" h="36168" fill="none" extrusionOk="0">
                  <a:moveTo>
                    <a:pt x="21429" y="25290"/>
                  </a:moveTo>
                  <a:lnTo>
                    <a:pt x="21429" y="25290"/>
                  </a:lnTo>
                  <a:lnTo>
                    <a:pt x="21429" y="25399"/>
                  </a:lnTo>
                  <a:lnTo>
                    <a:pt x="21374" y="25562"/>
                  </a:lnTo>
                  <a:lnTo>
                    <a:pt x="21265" y="25780"/>
                  </a:lnTo>
                  <a:lnTo>
                    <a:pt x="21265" y="25780"/>
                  </a:lnTo>
                  <a:lnTo>
                    <a:pt x="20722" y="26759"/>
                  </a:lnTo>
                  <a:lnTo>
                    <a:pt x="20232" y="27738"/>
                  </a:lnTo>
                  <a:lnTo>
                    <a:pt x="19688" y="28717"/>
                  </a:lnTo>
                  <a:lnTo>
                    <a:pt x="19199" y="29696"/>
                  </a:lnTo>
                  <a:lnTo>
                    <a:pt x="18600" y="30620"/>
                  </a:lnTo>
                  <a:lnTo>
                    <a:pt x="17948" y="31545"/>
                  </a:lnTo>
                  <a:lnTo>
                    <a:pt x="17567" y="31925"/>
                  </a:lnTo>
                  <a:lnTo>
                    <a:pt x="17186" y="32361"/>
                  </a:lnTo>
                  <a:lnTo>
                    <a:pt x="16751" y="32741"/>
                  </a:lnTo>
                  <a:lnTo>
                    <a:pt x="16316" y="33068"/>
                  </a:lnTo>
                  <a:lnTo>
                    <a:pt x="16316" y="33068"/>
                  </a:lnTo>
                  <a:lnTo>
                    <a:pt x="15718" y="33557"/>
                  </a:lnTo>
                  <a:lnTo>
                    <a:pt x="15120" y="33992"/>
                  </a:lnTo>
                  <a:lnTo>
                    <a:pt x="14521" y="34373"/>
                  </a:lnTo>
                  <a:lnTo>
                    <a:pt x="13869" y="34754"/>
                  </a:lnTo>
                  <a:lnTo>
                    <a:pt x="13869" y="34754"/>
                  </a:lnTo>
                  <a:lnTo>
                    <a:pt x="13216" y="35134"/>
                  </a:lnTo>
                  <a:lnTo>
                    <a:pt x="12509" y="35406"/>
                  </a:lnTo>
                  <a:lnTo>
                    <a:pt x="11802" y="35678"/>
                  </a:lnTo>
                  <a:lnTo>
                    <a:pt x="11095" y="35841"/>
                  </a:lnTo>
                  <a:lnTo>
                    <a:pt x="10334" y="36004"/>
                  </a:lnTo>
                  <a:lnTo>
                    <a:pt x="9572" y="36113"/>
                  </a:lnTo>
                  <a:lnTo>
                    <a:pt x="8811" y="36168"/>
                  </a:lnTo>
                  <a:lnTo>
                    <a:pt x="8049" y="36168"/>
                  </a:lnTo>
                  <a:lnTo>
                    <a:pt x="7288" y="36113"/>
                  </a:lnTo>
                  <a:lnTo>
                    <a:pt x="6581" y="36004"/>
                  </a:lnTo>
                  <a:lnTo>
                    <a:pt x="5819" y="35841"/>
                  </a:lnTo>
                  <a:lnTo>
                    <a:pt x="5112" y="35569"/>
                  </a:lnTo>
                  <a:lnTo>
                    <a:pt x="4460" y="35243"/>
                  </a:lnTo>
                  <a:lnTo>
                    <a:pt x="3807" y="34862"/>
                  </a:lnTo>
                  <a:lnTo>
                    <a:pt x="3209" y="34427"/>
                  </a:lnTo>
                  <a:lnTo>
                    <a:pt x="2611" y="33883"/>
                  </a:lnTo>
                  <a:lnTo>
                    <a:pt x="2611" y="33883"/>
                  </a:lnTo>
                  <a:lnTo>
                    <a:pt x="2284" y="33503"/>
                  </a:lnTo>
                  <a:lnTo>
                    <a:pt x="1958" y="33122"/>
                  </a:lnTo>
                  <a:lnTo>
                    <a:pt x="1632" y="32687"/>
                  </a:lnTo>
                  <a:lnTo>
                    <a:pt x="1414" y="32252"/>
                  </a:lnTo>
                  <a:lnTo>
                    <a:pt x="979" y="31273"/>
                  </a:lnTo>
                  <a:lnTo>
                    <a:pt x="653" y="30294"/>
                  </a:lnTo>
                  <a:lnTo>
                    <a:pt x="381" y="29260"/>
                  </a:lnTo>
                  <a:lnTo>
                    <a:pt x="218" y="28173"/>
                  </a:lnTo>
                  <a:lnTo>
                    <a:pt x="109" y="27139"/>
                  </a:lnTo>
                  <a:lnTo>
                    <a:pt x="54" y="26052"/>
                  </a:lnTo>
                  <a:lnTo>
                    <a:pt x="54" y="26052"/>
                  </a:lnTo>
                  <a:lnTo>
                    <a:pt x="0" y="24420"/>
                  </a:lnTo>
                  <a:lnTo>
                    <a:pt x="0" y="22843"/>
                  </a:lnTo>
                  <a:lnTo>
                    <a:pt x="0" y="21211"/>
                  </a:lnTo>
                  <a:lnTo>
                    <a:pt x="109" y="19580"/>
                  </a:lnTo>
                  <a:lnTo>
                    <a:pt x="272" y="17948"/>
                  </a:lnTo>
                  <a:lnTo>
                    <a:pt x="435" y="16316"/>
                  </a:lnTo>
                  <a:lnTo>
                    <a:pt x="653" y="14739"/>
                  </a:lnTo>
                  <a:lnTo>
                    <a:pt x="925" y="13108"/>
                  </a:lnTo>
                  <a:lnTo>
                    <a:pt x="1251" y="11530"/>
                  </a:lnTo>
                  <a:lnTo>
                    <a:pt x="1632" y="9953"/>
                  </a:lnTo>
                  <a:lnTo>
                    <a:pt x="2067" y="8376"/>
                  </a:lnTo>
                  <a:lnTo>
                    <a:pt x="2502" y="6799"/>
                  </a:lnTo>
                  <a:lnTo>
                    <a:pt x="3046" y="5276"/>
                  </a:lnTo>
                  <a:lnTo>
                    <a:pt x="3590" y="3753"/>
                  </a:lnTo>
                  <a:lnTo>
                    <a:pt x="4188" y="2230"/>
                  </a:lnTo>
                  <a:lnTo>
                    <a:pt x="4841" y="762"/>
                  </a:lnTo>
                  <a:lnTo>
                    <a:pt x="4841" y="762"/>
                  </a:lnTo>
                  <a:lnTo>
                    <a:pt x="5004" y="435"/>
                  </a:lnTo>
                  <a:lnTo>
                    <a:pt x="5167" y="218"/>
                  </a:lnTo>
                  <a:lnTo>
                    <a:pt x="5330" y="109"/>
                  </a:lnTo>
                  <a:lnTo>
                    <a:pt x="5439" y="55"/>
                  </a:lnTo>
                  <a:lnTo>
                    <a:pt x="5602" y="0"/>
                  </a:lnTo>
                  <a:lnTo>
                    <a:pt x="5711" y="55"/>
                  </a:lnTo>
                  <a:lnTo>
                    <a:pt x="5711" y="55"/>
                  </a:lnTo>
                  <a:lnTo>
                    <a:pt x="5928" y="163"/>
                  </a:lnTo>
                  <a:lnTo>
                    <a:pt x="6037" y="327"/>
                  </a:lnTo>
                  <a:lnTo>
                    <a:pt x="6091" y="544"/>
                  </a:lnTo>
                  <a:lnTo>
                    <a:pt x="6146" y="762"/>
                  </a:lnTo>
                  <a:lnTo>
                    <a:pt x="6146" y="762"/>
                  </a:lnTo>
                  <a:lnTo>
                    <a:pt x="6255" y="1578"/>
                  </a:lnTo>
                  <a:lnTo>
                    <a:pt x="6200" y="2339"/>
                  </a:lnTo>
                  <a:lnTo>
                    <a:pt x="6146" y="3100"/>
                  </a:lnTo>
                  <a:lnTo>
                    <a:pt x="5983" y="3862"/>
                  </a:lnTo>
                  <a:lnTo>
                    <a:pt x="5983" y="3862"/>
                  </a:lnTo>
                  <a:lnTo>
                    <a:pt x="6091" y="3155"/>
                  </a:lnTo>
                  <a:lnTo>
                    <a:pt x="6309" y="2502"/>
                  </a:lnTo>
                  <a:lnTo>
                    <a:pt x="6527" y="1849"/>
                  </a:lnTo>
                  <a:lnTo>
                    <a:pt x="6798" y="1197"/>
                  </a:lnTo>
                  <a:lnTo>
                    <a:pt x="6798" y="1197"/>
                  </a:lnTo>
                  <a:lnTo>
                    <a:pt x="6962" y="979"/>
                  </a:lnTo>
                  <a:lnTo>
                    <a:pt x="7070" y="816"/>
                  </a:lnTo>
                  <a:lnTo>
                    <a:pt x="7234" y="653"/>
                  </a:lnTo>
                  <a:lnTo>
                    <a:pt x="7451" y="653"/>
                  </a:lnTo>
                  <a:lnTo>
                    <a:pt x="7451" y="653"/>
                  </a:lnTo>
                  <a:lnTo>
                    <a:pt x="7614" y="653"/>
                  </a:lnTo>
                  <a:lnTo>
                    <a:pt x="7723" y="762"/>
                  </a:lnTo>
                  <a:lnTo>
                    <a:pt x="7777" y="870"/>
                  </a:lnTo>
                  <a:lnTo>
                    <a:pt x="7886" y="1034"/>
                  </a:lnTo>
                  <a:lnTo>
                    <a:pt x="7941" y="1360"/>
                  </a:lnTo>
                  <a:lnTo>
                    <a:pt x="7886" y="1686"/>
                  </a:lnTo>
                  <a:lnTo>
                    <a:pt x="7886" y="1686"/>
                  </a:lnTo>
                  <a:lnTo>
                    <a:pt x="7560" y="4460"/>
                  </a:lnTo>
                  <a:lnTo>
                    <a:pt x="7560" y="4460"/>
                  </a:lnTo>
                  <a:lnTo>
                    <a:pt x="7560" y="3971"/>
                  </a:lnTo>
                  <a:lnTo>
                    <a:pt x="7614" y="3481"/>
                  </a:lnTo>
                  <a:lnTo>
                    <a:pt x="7614" y="3046"/>
                  </a:lnTo>
                  <a:lnTo>
                    <a:pt x="7777" y="2556"/>
                  </a:lnTo>
                  <a:lnTo>
                    <a:pt x="7777" y="2556"/>
                  </a:lnTo>
                  <a:lnTo>
                    <a:pt x="7941" y="2176"/>
                  </a:lnTo>
                  <a:lnTo>
                    <a:pt x="8158" y="1632"/>
                  </a:lnTo>
                  <a:lnTo>
                    <a:pt x="8321" y="1414"/>
                  </a:lnTo>
                  <a:lnTo>
                    <a:pt x="8484" y="1197"/>
                  </a:lnTo>
                  <a:lnTo>
                    <a:pt x="8648" y="1088"/>
                  </a:lnTo>
                  <a:lnTo>
                    <a:pt x="8811" y="1088"/>
                  </a:lnTo>
                  <a:lnTo>
                    <a:pt x="8811" y="1088"/>
                  </a:lnTo>
                  <a:lnTo>
                    <a:pt x="8974" y="1142"/>
                  </a:lnTo>
                  <a:lnTo>
                    <a:pt x="9137" y="1251"/>
                  </a:lnTo>
                  <a:lnTo>
                    <a:pt x="9191" y="1360"/>
                  </a:lnTo>
                  <a:lnTo>
                    <a:pt x="9300" y="1523"/>
                  </a:lnTo>
                  <a:lnTo>
                    <a:pt x="9300" y="1523"/>
                  </a:lnTo>
                  <a:lnTo>
                    <a:pt x="9300" y="1849"/>
                  </a:lnTo>
                  <a:lnTo>
                    <a:pt x="9300" y="2176"/>
                  </a:lnTo>
                  <a:lnTo>
                    <a:pt x="9300" y="2176"/>
                  </a:lnTo>
                  <a:lnTo>
                    <a:pt x="9028" y="5004"/>
                  </a:lnTo>
                  <a:lnTo>
                    <a:pt x="9028" y="5004"/>
                  </a:lnTo>
                  <a:lnTo>
                    <a:pt x="9409" y="3590"/>
                  </a:lnTo>
                  <a:lnTo>
                    <a:pt x="9953" y="2176"/>
                  </a:lnTo>
                  <a:lnTo>
                    <a:pt x="9953" y="2176"/>
                  </a:lnTo>
                  <a:lnTo>
                    <a:pt x="10116" y="1958"/>
                  </a:lnTo>
                  <a:lnTo>
                    <a:pt x="10279" y="1741"/>
                  </a:lnTo>
                  <a:lnTo>
                    <a:pt x="10497" y="1632"/>
                  </a:lnTo>
                  <a:lnTo>
                    <a:pt x="10606" y="1578"/>
                  </a:lnTo>
                  <a:lnTo>
                    <a:pt x="10714" y="1632"/>
                  </a:lnTo>
                  <a:lnTo>
                    <a:pt x="10714" y="1632"/>
                  </a:lnTo>
                  <a:lnTo>
                    <a:pt x="10877" y="1741"/>
                  </a:lnTo>
                  <a:lnTo>
                    <a:pt x="10986" y="1904"/>
                  </a:lnTo>
                  <a:lnTo>
                    <a:pt x="10986" y="2121"/>
                  </a:lnTo>
                  <a:lnTo>
                    <a:pt x="10986" y="2393"/>
                  </a:lnTo>
                  <a:lnTo>
                    <a:pt x="10986" y="2393"/>
                  </a:lnTo>
                  <a:lnTo>
                    <a:pt x="10932" y="3862"/>
                  </a:lnTo>
                  <a:lnTo>
                    <a:pt x="10769" y="5330"/>
                  </a:lnTo>
                  <a:lnTo>
                    <a:pt x="10442" y="8213"/>
                  </a:lnTo>
                  <a:lnTo>
                    <a:pt x="9953" y="11150"/>
                  </a:lnTo>
                  <a:lnTo>
                    <a:pt x="9572" y="14032"/>
                  </a:lnTo>
                  <a:lnTo>
                    <a:pt x="9572" y="14032"/>
                  </a:lnTo>
                  <a:lnTo>
                    <a:pt x="9409" y="15446"/>
                  </a:lnTo>
                  <a:lnTo>
                    <a:pt x="9246" y="16915"/>
                  </a:lnTo>
                  <a:lnTo>
                    <a:pt x="9191" y="18329"/>
                  </a:lnTo>
                  <a:lnTo>
                    <a:pt x="9083" y="19797"/>
                  </a:lnTo>
                  <a:lnTo>
                    <a:pt x="9083" y="21211"/>
                  </a:lnTo>
                  <a:lnTo>
                    <a:pt x="9083" y="22680"/>
                  </a:lnTo>
                  <a:lnTo>
                    <a:pt x="9191" y="25508"/>
                  </a:lnTo>
                  <a:lnTo>
                    <a:pt x="9191" y="25508"/>
                  </a:lnTo>
                  <a:lnTo>
                    <a:pt x="9246" y="26052"/>
                  </a:lnTo>
                  <a:lnTo>
                    <a:pt x="9409" y="26541"/>
                  </a:lnTo>
                  <a:lnTo>
                    <a:pt x="9518" y="26759"/>
                  </a:lnTo>
                  <a:lnTo>
                    <a:pt x="9627" y="26922"/>
                  </a:lnTo>
                  <a:lnTo>
                    <a:pt x="9790" y="27085"/>
                  </a:lnTo>
                  <a:lnTo>
                    <a:pt x="10062" y="27194"/>
                  </a:lnTo>
                  <a:lnTo>
                    <a:pt x="10062" y="27194"/>
                  </a:lnTo>
                  <a:lnTo>
                    <a:pt x="10279" y="27194"/>
                  </a:lnTo>
                  <a:lnTo>
                    <a:pt x="10497" y="27194"/>
                  </a:lnTo>
                  <a:lnTo>
                    <a:pt x="10660" y="27139"/>
                  </a:lnTo>
                  <a:lnTo>
                    <a:pt x="10877" y="27031"/>
                  </a:lnTo>
                  <a:lnTo>
                    <a:pt x="11258" y="26704"/>
                  </a:lnTo>
                  <a:lnTo>
                    <a:pt x="11585" y="26324"/>
                  </a:lnTo>
                  <a:lnTo>
                    <a:pt x="11585" y="26324"/>
                  </a:lnTo>
                  <a:lnTo>
                    <a:pt x="12509" y="25127"/>
                  </a:lnTo>
                  <a:lnTo>
                    <a:pt x="13379" y="23876"/>
                  </a:lnTo>
                  <a:lnTo>
                    <a:pt x="14141" y="22571"/>
                  </a:lnTo>
                  <a:lnTo>
                    <a:pt x="14848" y="2121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21;p64">
              <a:extLst>
                <a:ext uri="{FF2B5EF4-FFF2-40B4-BE49-F238E27FC236}">
                  <a16:creationId xmlns:a16="http://schemas.microsoft.com/office/drawing/2014/main" id="{6CE73CB6-4430-E3F4-0EBB-4AE31DDBDD0F}"/>
                </a:ext>
              </a:extLst>
            </p:cNvPr>
            <p:cNvSpPr/>
            <p:nvPr/>
          </p:nvSpPr>
          <p:spPr>
            <a:xfrm>
              <a:off x="1270090" y="2748697"/>
              <a:ext cx="878263" cy="1465227"/>
            </a:xfrm>
            <a:custGeom>
              <a:avLst/>
              <a:gdLst/>
              <a:ahLst/>
              <a:cxnLst/>
              <a:rect l="l" t="t" r="r" b="b"/>
              <a:pathLst>
                <a:path w="21973" h="36658" extrusionOk="0">
                  <a:moveTo>
                    <a:pt x="5602" y="1"/>
                  </a:moveTo>
                  <a:lnTo>
                    <a:pt x="5439" y="110"/>
                  </a:lnTo>
                  <a:lnTo>
                    <a:pt x="5221" y="273"/>
                  </a:lnTo>
                  <a:lnTo>
                    <a:pt x="5004" y="545"/>
                  </a:lnTo>
                  <a:lnTo>
                    <a:pt x="4841" y="817"/>
                  </a:lnTo>
                  <a:lnTo>
                    <a:pt x="4134" y="2503"/>
                  </a:lnTo>
                  <a:lnTo>
                    <a:pt x="3481" y="4189"/>
                  </a:lnTo>
                  <a:lnTo>
                    <a:pt x="2883" y="5875"/>
                  </a:lnTo>
                  <a:lnTo>
                    <a:pt x="2339" y="7615"/>
                  </a:lnTo>
                  <a:lnTo>
                    <a:pt x="1849" y="9355"/>
                  </a:lnTo>
                  <a:lnTo>
                    <a:pt x="1414" y="11150"/>
                  </a:lnTo>
                  <a:lnTo>
                    <a:pt x="1033" y="12945"/>
                  </a:lnTo>
                  <a:lnTo>
                    <a:pt x="707" y="14740"/>
                  </a:lnTo>
                  <a:lnTo>
                    <a:pt x="435" y="16534"/>
                  </a:lnTo>
                  <a:lnTo>
                    <a:pt x="218" y="18329"/>
                  </a:lnTo>
                  <a:lnTo>
                    <a:pt x="109" y="20178"/>
                  </a:lnTo>
                  <a:lnTo>
                    <a:pt x="0" y="21973"/>
                  </a:lnTo>
                  <a:lnTo>
                    <a:pt x="0" y="23713"/>
                  </a:lnTo>
                  <a:lnTo>
                    <a:pt x="0" y="25399"/>
                  </a:lnTo>
                  <a:lnTo>
                    <a:pt x="109" y="27140"/>
                  </a:lnTo>
                  <a:lnTo>
                    <a:pt x="272" y="28826"/>
                  </a:lnTo>
                  <a:lnTo>
                    <a:pt x="435" y="29587"/>
                  </a:lnTo>
                  <a:lnTo>
                    <a:pt x="598" y="30349"/>
                  </a:lnTo>
                  <a:lnTo>
                    <a:pt x="816" y="31056"/>
                  </a:lnTo>
                  <a:lnTo>
                    <a:pt x="1088" y="31763"/>
                  </a:lnTo>
                  <a:lnTo>
                    <a:pt x="1414" y="32470"/>
                  </a:lnTo>
                  <a:lnTo>
                    <a:pt x="1795" y="33122"/>
                  </a:lnTo>
                  <a:lnTo>
                    <a:pt x="2230" y="33775"/>
                  </a:lnTo>
                  <a:lnTo>
                    <a:pt x="2719" y="34373"/>
                  </a:lnTo>
                  <a:lnTo>
                    <a:pt x="3263" y="34808"/>
                  </a:lnTo>
                  <a:lnTo>
                    <a:pt x="3807" y="35243"/>
                  </a:lnTo>
                  <a:lnTo>
                    <a:pt x="4405" y="35624"/>
                  </a:lnTo>
                  <a:lnTo>
                    <a:pt x="5004" y="35896"/>
                  </a:lnTo>
                  <a:lnTo>
                    <a:pt x="5656" y="36168"/>
                  </a:lnTo>
                  <a:lnTo>
                    <a:pt x="6309" y="36386"/>
                  </a:lnTo>
                  <a:lnTo>
                    <a:pt x="7016" y="36494"/>
                  </a:lnTo>
                  <a:lnTo>
                    <a:pt x="7669" y="36603"/>
                  </a:lnTo>
                  <a:lnTo>
                    <a:pt x="8376" y="36658"/>
                  </a:lnTo>
                  <a:lnTo>
                    <a:pt x="9083" y="36658"/>
                  </a:lnTo>
                  <a:lnTo>
                    <a:pt x="9790" y="36603"/>
                  </a:lnTo>
                  <a:lnTo>
                    <a:pt x="10497" y="36549"/>
                  </a:lnTo>
                  <a:lnTo>
                    <a:pt x="11149" y="36386"/>
                  </a:lnTo>
                  <a:lnTo>
                    <a:pt x="11857" y="36222"/>
                  </a:lnTo>
                  <a:lnTo>
                    <a:pt x="12509" y="36005"/>
                  </a:lnTo>
                  <a:lnTo>
                    <a:pt x="13162" y="35787"/>
                  </a:lnTo>
                  <a:lnTo>
                    <a:pt x="13869" y="35461"/>
                  </a:lnTo>
                  <a:lnTo>
                    <a:pt x="14521" y="35080"/>
                  </a:lnTo>
                  <a:lnTo>
                    <a:pt x="15174" y="34645"/>
                  </a:lnTo>
                  <a:lnTo>
                    <a:pt x="15827" y="34210"/>
                  </a:lnTo>
                  <a:lnTo>
                    <a:pt x="16479" y="33721"/>
                  </a:lnTo>
                  <a:lnTo>
                    <a:pt x="17132" y="33231"/>
                  </a:lnTo>
                  <a:lnTo>
                    <a:pt x="17730" y="32687"/>
                  </a:lnTo>
                  <a:lnTo>
                    <a:pt x="18274" y="32089"/>
                  </a:lnTo>
                  <a:lnTo>
                    <a:pt x="18764" y="31491"/>
                  </a:lnTo>
                  <a:lnTo>
                    <a:pt x="19199" y="30838"/>
                  </a:lnTo>
                  <a:lnTo>
                    <a:pt x="19960" y="29533"/>
                  </a:lnTo>
                  <a:lnTo>
                    <a:pt x="21374" y="26868"/>
                  </a:lnTo>
                  <a:lnTo>
                    <a:pt x="21755" y="26215"/>
                  </a:lnTo>
                  <a:lnTo>
                    <a:pt x="21918" y="25889"/>
                  </a:lnTo>
                  <a:lnTo>
                    <a:pt x="21973" y="25508"/>
                  </a:lnTo>
                  <a:lnTo>
                    <a:pt x="21973" y="25399"/>
                  </a:lnTo>
                  <a:lnTo>
                    <a:pt x="21918" y="25291"/>
                  </a:lnTo>
                  <a:lnTo>
                    <a:pt x="21809" y="25236"/>
                  </a:lnTo>
                  <a:lnTo>
                    <a:pt x="21592" y="25236"/>
                  </a:lnTo>
                  <a:lnTo>
                    <a:pt x="21537" y="25291"/>
                  </a:lnTo>
                  <a:lnTo>
                    <a:pt x="21483" y="25399"/>
                  </a:lnTo>
                  <a:lnTo>
                    <a:pt x="21429" y="25508"/>
                  </a:lnTo>
                  <a:lnTo>
                    <a:pt x="21429" y="25671"/>
                  </a:lnTo>
                  <a:lnTo>
                    <a:pt x="21320" y="25835"/>
                  </a:lnTo>
                  <a:lnTo>
                    <a:pt x="21157" y="26161"/>
                  </a:lnTo>
                  <a:lnTo>
                    <a:pt x="20776" y="26868"/>
                  </a:lnTo>
                  <a:lnTo>
                    <a:pt x="20123" y="28119"/>
                  </a:lnTo>
                  <a:lnTo>
                    <a:pt x="19471" y="29370"/>
                  </a:lnTo>
                  <a:lnTo>
                    <a:pt x="18764" y="30566"/>
                  </a:lnTo>
                  <a:lnTo>
                    <a:pt x="18329" y="31164"/>
                  </a:lnTo>
                  <a:lnTo>
                    <a:pt x="17839" y="31763"/>
                  </a:lnTo>
                  <a:lnTo>
                    <a:pt x="17295" y="32307"/>
                  </a:lnTo>
                  <a:lnTo>
                    <a:pt x="16751" y="32850"/>
                  </a:lnTo>
                  <a:lnTo>
                    <a:pt x="16153" y="33340"/>
                  </a:lnTo>
                  <a:lnTo>
                    <a:pt x="15555" y="33775"/>
                  </a:lnTo>
                  <a:lnTo>
                    <a:pt x="14902" y="34210"/>
                  </a:lnTo>
                  <a:lnTo>
                    <a:pt x="14250" y="34591"/>
                  </a:lnTo>
                  <a:lnTo>
                    <a:pt x="13706" y="34917"/>
                  </a:lnTo>
                  <a:lnTo>
                    <a:pt x="13107" y="35189"/>
                  </a:lnTo>
                  <a:lnTo>
                    <a:pt x="12509" y="35461"/>
                  </a:lnTo>
                  <a:lnTo>
                    <a:pt x="11911" y="35679"/>
                  </a:lnTo>
                  <a:lnTo>
                    <a:pt x="11258" y="35842"/>
                  </a:lnTo>
                  <a:lnTo>
                    <a:pt x="10606" y="35950"/>
                  </a:lnTo>
                  <a:lnTo>
                    <a:pt x="9953" y="36059"/>
                  </a:lnTo>
                  <a:lnTo>
                    <a:pt x="9300" y="36114"/>
                  </a:lnTo>
                  <a:lnTo>
                    <a:pt x="8648" y="36168"/>
                  </a:lnTo>
                  <a:lnTo>
                    <a:pt x="7995" y="36114"/>
                  </a:lnTo>
                  <a:lnTo>
                    <a:pt x="7342" y="36059"/>
                  </a:lnTo>
                  <a:lnTo>
                    <a:pt x="6744" y="35950"/>
                  </a:lnTo>
                  <a:lnTo>
                    <a:pt x="6091" y="35787"/>
                  </a:lnTo>
                  <a:lnTo>
                    <a:pt x="5493" y="35570"/>
                  </a:lnTo>
                  <a:lnTo>
                    <a:pt x="4895" y="35298"/>
                  </a:lnTo>
                  <a:lnTo>
                    <a:pt x="4297" y="34972"/>
                  </a:lnTo>
                  <a:lnTo>
                    <a:pt x="3698" y="34482"/>
                  </a:lnTo>
                  <a:lnTo>
                    <a:pt x="3155" y="33993"/>
                  </a:lnTo>
                  <a:lnTo>
                    <a:pt x="2665" y="33449"/>
                  </a:lnTo>
                  <a:lnTo>
                    <a:pt x="2284" y="32905"/>
                  </a:lnTo>
                  <a:lnTo>
                    <a:pt x="1904" y="32307"/>
                  </a:lnTo>
                  <a:lnTo>
                    <a:pt x="1577" y="31654"/>
                  </a:lnTo>
                  <a:lnTo>
                    <a:pt x="1360" y="30947"/>
                  </a:lnTo>
                  <a:lnTo>
                    <a:pt x="1142" y="30240"/>
                  </a:lnTo>
                  <a:lnTo>
                    <a:pt x="979" y="29533"/>
                  </a:lnTo>
                  <a:lnTo>
                    <a:pt x="816" y="28826"/>
                  </a:lnTo>
                  <a:lnTo>
                    <a:pt x="653" y="27357"/>
                  </a:lnTo>
                  <a:lnTo>
                    <a:pt x="544" y="25889"/>
                  </a:lnTo>
                  <a:lnTo>
                    <a:pt x="544" y="24420"/>
                  </a:lnTo>
                  <a:lnTo>
                    <a:pt x="544" y="22734"/>
                  </a:lnTo>
                  <a:lnTo>
                    <a:pt x="598" y="21103"/>
                  </a:lnTo>
                  <a:lnTo>
                    <a:pt x="653" y="19417"/>
                  </a:lnTo>
                  <a:lnTo>
                    <a:pt x="816" y="17731"/>
                  </a:lnTo>
                  <a:lnTo>
                    <a:pt x="1033" y="16045"/>
                  </a:lnTo>
                  <a:lnTo>
                    <a:pt x="1305" y="14359"/>
                  </a:lnTo>
                  <a:lnTo>
                    <a:pt x="1577" y="12727"/>
                  </a:lnTo>
                  <a:lnTo>
                    <a:pt x="1958" y="11096"/>
                  </a:lnTo>
                  <a:lnTo>
                    <a:pt x="2393" y="9464"/>
                  </a:lnTo>
                  <a:lnTo>
                    <a:pt x="2828" y="7832"/>
                  </a:lnTo>
                  <a:lnTo>
                    <a:pt x="3318" y="6201"/>
                  </a:lnTo>
                  <a:lnTo>
                    <a:pt x="3916" y="4624"/>
                  </a:lnTo>
                  <a:lnTo>
                    <a:pt x="4514" y="2992"/>
                  </a:lnTo>
                  <a:lnTo>
                    <a:pt x="5167" y="1415"/>
                  </a:lnTo>
                  <a:lnTo>
                    <a:pt x="5330" y="1143"/>
                  </a:lnTo>
                  <a:lnTo>
                    <a:pt x="5548" y="762"/>
                  </a:lnTo>
                  <a:lnTo>
                    <a:pt x="5656" y="599"/>
                  </a:lnTo>
                  <a:lnTo>
                    <a:pt x="5765" y="545"/>
                  </a:lnTo>
                  <a:lnTo>
                    <a:pt x="5928" y="545"/>
                  </a:lnTo>
                  <a:lnTo>
                    <a:pt x="6037" y="653"/>
                  </a:lnTo>
                  <a:lnTo>
                    <a:pt x="6146" y="817"/>
                  </a:lnTo>
                  <a:lnTo>
                    <a:pt x="6146" y="980"/>
                  </a:lnTo>
                  <a:lnTo>
                    <a:pt x="6200" y="1360"/>
                  </a:lnTo>
                  <a:lnTo>
                    <a:pt x="6255" y="2285"/>
                  </a:lnTo>
                  <a:lnTo>
                    <a:pt x="6146" y="3155"/>
                  </a:lnTo>
                  <a:lnTo>
                    <a:pt x="6135" y="3213"/>
                  </a:lnTo>
                  <a:lnTo>
                    <a:pt x="6091" y="3373"/>
                  </a:lnTo>
                  <a:lnTo>
                    <a:pt x="5983" y="4025"/>
                  </a:lnTo>
                  <a:lnTo>
                    <a:pt x="5983" y="4134"/>
                  </a:lnTo>
                  <a:lnTo>
                    <a:pt x="6037" y="4243"/>
                  </a:lnTo>
                  <a:lnTo>
                    <a:pt x="6091" y="4297"/>
                  </a:lnTo>
                  <a:lnTo>
                    <a:pt x="6200" y="4352"/>
                  </a:lnTo>
                  <a:lnTo>
                    <a:pt x="6363" y="4352"/>
                  </a:lnTo>
                  <a:lnTo>
                    <a:pt x="6472" y="4243"/>
                  </a:lnTo>
                  <a:lnTo>
                    <a:pt x="6527" y="4189"/>
                  </a:lnTo>
                  <a:lnTo>
                    <a:pt x="6690" y="3264"/>
                  </a:lnTo>
                  <a:lnTo>
                    <a:pt x="6962" y="2394"/>
                  </a:lnTo>
                  <a:lnTo>
                    <a:pt x="7070" y="2067"/>
                  </a:lnTo>
                  <a:lnTo>
                    <a:pt x="7342" y="1578"/>
                  </a:lnTo>
                  <a:lnTo>
                    <a:pt x="7451" y="1360"/>
                  </a:lnTo>
                  <a:lnTo>
                    <a:pt x="7614" y="1197"/>
                  </a:lnTo>
                  <a:lnTo>
                    <a:pt x="7723" y="1143"/>
                  </a:lnTo>
                  <a:lnTo>
                    <a:pt x="7777" y="1143"/>
                  </a:lnTo>
                  <a:lnTo>
                    <a:pt x="7832" y="1252"/>
                  </a:lnTo>
                  <a:lnTo>
                    <a:pt x="7886" y="1360"/>
                  </a:lnTo>
                  <a:lnTo>
                    <a:pt x="7941" y="1524"/>
                  </a:lnTo>
                  <a:lnTo>
                    <a:pt x="7941" y="1796"/>
                  </a:lnTo>
                  <a:lnTo>
                    <a:pt x="7790" y="2652"/>
                  </a:lnTo>
                  <a:lnTo>
                    <a:pt x="7723" y="2829"/>
                  </a:lnTo>
                  <a:lnTo>
                    <a:pt x="7614" y="3318"/>
                  </a:lnTo>
                  <a:lnTo>
                    <a:pt x="7614" y="4025"/>
                  </a:lnTo>
                  <a:lnTo>
                    <a:pt x="7560" y="4678"/>
                  </a:lnTo>
                  <a:lnTo>
                    <a:pt x="7560" y="4787"/>
                  </a:lnTo>
                  <a:lnTo>
                    <a:pt x="7614" y="4896"/>
                  </a:lnTo>
                  <a:lnTo>
                    <a:pt x="7669" y="4950"/>
                  </a:lnTo>
                  <a:lnTo>
                    <a:pt x="7886" y="4950"/>
                  </a:lnTo>
                  <a:lnTo>
                    <a:pt x="7995" y="4896"/>
                  </a:lnTo>
                  <a:lnTo>
                    <a:pt x="8049" y="4787"/>
                  </a:lnTo>
                  <a:lnTo>
                    <a:pt x="8104" y="4678"/>
                  </a:lnTo>
                  <a:lnTo>
                    <a:pt x="8342" y="2733"/>
                  </a:lnTo>
                  <a:lnTo>
                    <a:pt x="8593" y="2231"/>
                  </a:lnTo>
                  <a:lnTo>
                    <a:pt x="8702" y="1959"/>
                  </a:lnTo>
                  <a:lnTo>
                    <a:pt x="8865" y="1687"/>
                  </a:lnTo>
                  <a:lnTo>
                    <a:pt x="8974" y="1632"/>
                  </a:lnTo>
                  <a:lnTo>
                    <a:pt x="9083" y="1524"/>
                  </a:lnTo>
                  <a:lnTo>
                    <a:pt x="9137" y="1578"/>
                  </a:lnTo>
                  <a:lnTo>
                    <a:pt x="9246" y="1687"/>
                  </a:lnTo>
                  <a:lnTo>
                    <a:pt x="9300" y="1904"/>
                  </a:lnTo>
                  <a:lnTo>
                    <a:pt x="9300" y="2122"/>
                  </a:lnTo>
                  <a:lnTo>
                    <a:pt x="9300" y="2394"/>
                  </a:lnTo>
                  <a:lnTo>
                    <a:pt x="9246" y="2938"/>
                  </a:lnTo>
                  <a:lnTo>
                    <a:pt x="9036" y="5142"/>
                  </a:lnTo>
                  <a:lnTo>
                    <a:pt x="9028" y="5167"/>
                  </a:lnTo>
                  <a:lnTo>
                    <a:pt x="9034" y="5168"/>
                  </a:lnTo>
                  <a:lnTo>
                    <a:pt x="9034" y="5168"/>
                  </a:lnTo>
                  <a:lnTo>
                    <a:pt x="9028" y="5222"/>
                  </a:lnTo>
                  <a:lnTo>
                    <a:pt x="9028" y="5331"/>
                  </a:lnTo>
                  <a:lnTo>
                    <a:pt x="9083" y="5439"/>
                  </a:lnTo>
                  <a:lnTo>
                    <a:pt x="9246" y="5494"/>
                  </a:lnTo>
                  <a:lnTo>
                    <a:pt x="9409" y="5439"/>
                  </a:lnTo>
                  <a:lnTo>
                    <a:pt x="9518" y="5385"/>
                  </a:lnTo>
                  <a:lnTo>
                    <a:pt x="9518" y="5331"/>
                  </a:lnTo>
                  <a:lnTo>
                    <a:pt x="9551" y="5220"/>
                  </a:lnTo>
                  <a:lnTo>
                    <a:pt x="9551" y="5220"/>
                  </a:lnTo>
                  <a:lnTo>
                    <a:pt x="9572" y="5222"/>
                  </a:lnTo>
                  <a:lnTo>
                    <a:pt x="9586" y="5100"/>
                  </a:lnTo>
                  <a:lnTo>
                    <a:pt x="9586" y="5100"/>
                  </a:lnTo>
                  <a:lnTo>
                    <a:pt x="9790" y="4406"/>
                  </a:lnTo>
                  <a:lnTo>
                    <a:pt x="10116" y="3482"/>
                  </a:lnTo>
                  <a:lnTo>
                    <a:pt x="10225" y="3155"/>
                  </a:lnTo>
                  <a:lnTo>
                    <a:pt x="10442" y="2611"/>
                  </a:lnTo>
                  <a:lnTo>
                    <a:pt x="10606" y="2339"/>
                  </a:lnTo>
                  <a:lnTo>
                    <a:pt x="10714" y="2176"/>
                  </a:lnTo>
                  <a:lnTo>
                    <a:pt x="10878" y="2122"/>
                  </a:lnTo>
                  <a:lnTo>
                    <a:pt x="10932" y="2122"/>
                  </a:lnTo>
                  <a:lnTo>
                    <a:pt x="10986" y="2176"/>
                  </a:lnTo>
                  <a:lnTo>
                    <a:pt x="11041" y="2339"/>
                  </a:lnTo>
                  <a:lnTo>
                    <a:pt x="11041" y="2557"/>
                  </a:lnTo>
                  <a:lnTo>
                    <a:pt x="10986" y="2938"/>
                  </a:lnTo>
                  <a:lnTo>
                    <a:pt x="10932" y="3971"/>
                  </a:lnTo>
                  <a:lnTo>
                    <a:pt x="10769" y="5983"/>
                  </a:lnTo>
                  <a:lnTo>
                    <a:pt x="10497" y="7996"/>
                  </a:lnTo>
                  <a:lnTo>
                    <a:pt x="10171" y="10008"/>
                  </a:lnTo>
                  <a:lnTo>
                    <a:pt x="9572" y="14033"/>
                  </a:lnTo>
                  <a:lnTo>
                    <a:pt x="9355" y="15990"/>
                  </a:lnTo>
                  <a:lnTo>
                    <a:pt x="9192" y="17948"/>
                  </a:lnTo>
                  <a:lnTo>
                    <a:pt x="9137" y="19961"/>
                  </a:lnTo>
                  <a:lnTo>
                    <a:pt x="9083" y="21919"/>
                  </a:lnTo>
                  <a:lnTo>
                    <a:pt x="9083" y="23877"/>
                  </a:lnTo>
                  <a:lnTo>
                    <a:pt x="9192" y="25889"/>
                  </a:lnTo>
                  <a:lnTo>
                    <a:pt x="9300" y="26487"/>
                  </a:lnTo>
                  <a:lnTo>
                    <a:pt x="9409" y="26759"/>
                  </a:lnTo>
                  <a:lnTo>
                    <a:pt x="9518" y="27085"/>
                  </a:lnTo>
                  <a:lnTo>
                    <a:pt x="9681" y="27303"/>
                  </a:lnTo>
                  <a:lnTo>
                    <a:pt x="9899" y="27521"/>
                  </a:lnTo>
                  <a:lnTo>
                    <a:pt x="10171" y="27629"/>
                  </a:lnTo>
                  <a:lnTo>
                    <a:pt x="10497" y="27684"/>
                  </a:lnTo>
                  <a:lnTo>
                    <a:pt x="10714" y="27684"/>
                  </a:lnTo>
                  <a:lnTo>
                    <a:pt x="10932" y="27629"/>
                  </a:lnTo>
                  <a:lnTo>
                    <a:pt x="11313" y="27466"/>
                  </a:lnTo>
                  <a:lnTo>
                    <a:pt x="11639" y="27194"/>
                  </a:lnTo>
                  <a:lnTo>
                    <a:pt x="11965" y="26868"/>
                  </a:lnTo>
                  <a:lnTo>
                    <a:pt x="12564" y="26052"/>
                  </a:lnTo>
                  <a:lnTo>
                    <a:pt x="13162" y="25236"/>
                  </a:lnTo>
                  <a:lnTo>
                    <a:pt x="13760" y="24366"/>
                  </a:lnTo>
                  <a:lnTo>
                    <a:pt x="14358" y="23442"/>
                  </a:lnTo>
                  <a:lnTo>
                    <a:pt x="14848" y="22517"/>
                  </a:lnTo>
                  <a:lnTo>
                    <a:pt x="15337" y="21592"/>
                  </a:lnTo>
                  <a:lnTo>
                    <a:pt x="15337" y="21484"/>
                  </a:lnTo>
                  <a:lnTo>
                    <a:pt x="15337" y="21375"/>
                  </a:lnTo>
                  <a:lnTo>
                    <a:pt x="15283" y="21266"/>
                  </a:lnTo>
                  <a:lnTo>
                    <a:pt x="15229" y="21212"/>
                  </a:lnTo>
                  <a:lnTo>
                    <a:pt x="15120" y="21157"/>
                  </a:lnTo>
                  <a:lnTo>
                    <a:pt x="15011" y="21157"/>
                  </a:lnTo>
                  <a:lnTo>
                    <a:pt x="14957" y="21212"/>
                  </a:lnTo>
                  <a:lnTo>
                    <a:pt x="14848" y="21320"/>
                  </a:lnTo>
                  <a:lnTo>
                    <a:pt x="13978" y="22952"/>
                  </a:lnTo>
                  <a:lnTo>
                    <a:pt x="13488" y="23768"/>
                  </a:lnTo>
                  <a:lnTo>
                    <a:pt x="12999" y="24584"/>
                  </a:lnTo>
                  <a:lnTo>
                    <a:pt x="12400" y="25399"/>
                  </a:lnTo>
                  <a:lnTo>
                    <a:pt x="11802" y="26161"/>
                  </a:lnTo>
                  <a:lnTo>
                    <a:pt x="11585" y="26487"/>
                  </a:lnTo>
                  <a:lnTo>
                    <a:pt x="11258" y="26813"/>
                  </a:lnTo>
                  <a:lnTo>
                    <a:pt x="11095" y="26977"/>
                  </a:lnTo>
                  <a:lnTo>
                    <a:pt x="10932" y="27085"/>
                  </a:lnTo>
                  <a:lnTo>
                    <a:pt x="10714" y="27140"/>
                  </a:lnTo>
                  <a:lnTo>
                    <a:pt x="10334" y="27140"/>
                  </a:lnTo>
                  <a:lnTo>
                    <a:pt x="10171" y="27031"/>
                  </a:lnTo>
                  <a:lnTo>
                    <a:pt x="10062" y="26922"/>
                  </a:lnTo>
                  <a:lnTo>
                    <a:pt x="9953" y="26759"/>
                  </a:lnTo>
                  <a:lnTo>
                    <a:pt x="9844" y="26433"/>
                  </a:lnTo>
                  <a:lnTo>
                    <a:pt x="9735" y="26106"/>
                  </a:lnTo>
                  <a:lnTo>
                    <a:pt x="9681" y="25182"/>
                  </a:lnTo>
                  <a:lnTo>
                    <a:pt x="9681" y="24257"/>
                  </a:lnTo>
                  <a:lnTo>
                    <a:pt x="9627" y="22245"/>
                  </a:lnTo>
                  <a:lnTo>
                    <a:pt x="9627" y="20233"/>
                  </a:lnTo>
                  <a:lnTo>
                    <a:pt x="9735" y="18220"/>
                  </a:lnTo>
                  <a:lnTo>
                    <a:pt x="9899" y="16208"/>
                  </a:lnTo>
                  <a:lnTo>
                    <a:pt x="10116" y="14196"/>
                  </a:lnTo>
                  <a:lnTo>
                    <a:pt x="10388" y="12183"/>
                  </a:lnTo>
                  <a:lnTo>
                    <a:pt x="10986" y="8213"/>
                  </a:lnTo>
                  <a:lnTo>
                    <a:pt x="11258" y="6201"/>
                  </a:lnTo>
                  <a:lnTo>
                    <a:pt x="11476" y="4134"/>
                  </a:lnTo>
                  <a:lnTo>
                    <a:pt x="11530" y="3046"/>
                  </a:lnTo>
                  <a:lnTo>
                    <a:pt x="11530" y="2611"/>
                  </a:lnTo>
                  <a:lnTo>
                    <a:pt x="11530" y="2176"/>
                  </a:lnTo>
                  <a:lnTo>
                    <a:pt x="11421" y="1904"/>
                  </a:lnTo>
                  <a:lnTo>
                    <a:pt x="11313" y="1741"/>
                  </a:lnTo>
                  <a:lnTo>
                    <a:pt x="11204" y="1632"/>
                  </a:lnTo>
                  <a:lnTo>
                    <a:pt x="11041" y="1578"/>
                  </a:lnTo>
                  <a:lnTo>
                    <a:pt x="10878" y="1524"/>
                  </a:lnTo>
                  <a:lnTo>
                    <a:pt x="10769" y="1578"/>
                  </a:lnTo>
                  <a:lnTo>
                    <a:pt x="10551" y="1632"/>
                  </a:lnTo>
                  <a:lnTo>
                    <a:pt x="10388" y="1741"/>
                  </a:lnTo>
                  <a:lnTo>
                    <a:pt x="10225" y="1850"/>
                  </a:lnTo>
                  <a:lnTo>
                    <a:pt x="10007" y="2231"/>
                  </a:lnTo>
                  <a:lnTo>
                    <a:pt x="9844" y="2666"/>
                  </a:lnTo>
                  <a:lnTo>
                    <a:pt x="9807" y="2753"/>
                  </a:lnTo>
                  <a:lnTo>
                    <a:pt x="9844" y="2231"/>
                  </a:lnTo>
                  <a:lnTo>
                    <a:pt x="9844" y="1959"/>
                  </a:lnTo>
                  <a:lnTo>
                    <a:pt x="9790" y="1687"/>
                  </a:lnTo>
                  <a:lnTo>
                    <a:pt x="9681" y="1469"/>
                  </a:lnTo>
                  <a:lnTo>
                    <a:pt x="9518" y="1252"/>
                  </a:lnTo>
                  <a:lnTo>
                    <a:pt x="9355" y="1088"/>
                  </a:lnTo>
                  <a:lnTo>
                    <a:pt x="9192" y="1034"/>
                  </a:lnTo>
                  <a:lnTo>
                    <a:pt x="8974" y="1034"/>
                  </a:lnTo>
                  <a:lnTo>
                    <a:pt x="8811" y="1088"/>
                  </a:lnTo>
                  <a:lnTo>
                    <a:pt x="8648" y="1197"/>
                  </a:lnTo>
                  <a:lnTo>
                    <a:pt x="8485" y="1306"/>
                  </a:lnTo>
                  <a:lnTo>
                    <a:pt x="8430" y="1401"/>
                  </a:lnTo>
                  <a:lnTo>
                    <a:pt x="8430" y="1252"/>
                  </a:lnTo>
                  <a:lnTo>
                    <a:pt x="8376" y="1034"/>
                  </a:lnTo>
                  <a:lnTo>
                    <a:pt x="8267" y="871"/>
                  </a:lnTo>
                  <a:lnTo>
                    <a:pt x="8158" y="762"/>
                  </a:lnTo>
                  <a:lnTo>
                    <a:pt x="7941" y="653"/>
                  </a:lnTo>
                  <a:lnTo>
                    <a:pt x="7723" y="599"/>
                  </a:lnTo>
                  <a:lnTo>
                    <a:pt x="7506" y="599"/>
                  </a:lnTo>
                  <a:lnTo>
                    <a:pt x="7342" y="708"/>
                  </a:lnTo>
                  <a:lnTo>
                    <a:pt x="7179" y="817"/>
                  </a:lnTo>
                  <a:lnTo>
                    <a:pt x="6907" y="1197"/>
                  </a:lnTo>
                  <a:lnTo>
                    <a:pt x="6744" y="1483"/>
                  </a:lnTo>
                  <a:lnTo>
                    <a:pt x="6744" y="1483"/>
                  </a:lnTo>
                  <a:lnTo>
                    <a:pt x="6744" y="1088"/>
                  </a:lnTo>
                  <a:lnTo>
                    <a:pt x="6635" y="653"/>
                  </a:lnTo>
                  <a:lnTo>
                    <a:pt x="6527" y="381"/>
                  </a:lnTo>
                  <a:lnTo>
                    <a:pt x="6309" y="164"/>
                  </a:lnTo>
                  <a:lnTo>
                    <a:pt x="60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22;p64">
              <a:extLst>
                <a:ext uri="{FF2B5EF4-FFF2-40B4-BE49-F238E27FC236}">
                  <a16:creationId xmlns:a16="http://schemas.microsoft.com/office/drawing/2014/main" id="{9A33EE1D-937A-09E5-BB2D-8A2C48A58000}"/>
                </a:ext>
              </a:extLst>
            </p:cNvPr>
            <p:cNvSpPr/>
            <p:nvPr/>
          </p:nvSpPr>
          <p:spPr>
            <a:xfrm>
              <a:off x="1300508" y="2444363"/>
              <a:ext cx="139175" cy="82657"/>
            </a:xfrm>
            <a:custGeom>
              <a:avLst/>
              <a:gdLst/>
              <a:ahLst/>
              <a:cxnLst/>
              <a:rect l="l" t="t" r="r" b="b"/>
              <a:pathLst>
                <a:path w="3482" h="2068" extrusionOk="0">
                  <a:moveTo>
                    <a:pt x="1415" y="1"/>
                  </a:moveTo>
                  <a:lnTo>
                    <a:pt x="1143" y="109"/>
                  </a:lnTo>
                  <a:lnTo>
                    <a:pt x="871" y="273"/>
                  </a:lnTo>
                  <a:lnTo>
                    <a:pt x="653" y="436"/>
                  </a:lnTo>
                  <a:lnTo>
                    <a:pt x="436" y="653"/>
                  </a:lnTo>
                  <a:lnTo>
                    <a:pt x="272" y="925"/>
                  </a:lnTo>
                  <a:lnTo>
                    <a:pt x="109" y="1197"/>
                  </a:lnTo>
                  <a:lnTo>
                    <a:pt x="55" y="1469"/>
                  </a:lnTo>
                  <a:lnTo>
                    <a:pt x="1" y="1795"/>
                  </a:lnTo>
                  <a:lnTo>
                    <a:pt x="55" y="1904"/>
                  </a:lnTo>
                  <a:lnTo>
                    <a:pt x="109" y="1959"/>
                  </a:lnTo>
                  <a:lnTo>
                    <a:pt x="218" y="2013"/>
                  </a:lnTo>
                  <a:lnTo>
                    <a:pt x="272" y="2067"/>
                  </a:lnTo>
                  <a:lnTo>
                    <a:pt x="381" y="2013"/>
                  </a:lnTo>
                  <a:lnTo>
                    <a:pt x="490" y="1959"/>
                  </a:lnTo>
                  <a:lnTo>
                    <a:pt x="544" y="1904"/>
                  </a:lnTo>
                  <a:lnTo>
                    <a:pt x="544" y="1795"/>
                  </a:lnTo>
                  <a:lnTo>
                    <a:pt x="599" y="1578"/>
                  </a:lnTo>
                  <a:lnTo>
                    <a:pt x="653" y="1360"/>
                  </a:lnTo>
                  <a:lnTo>
                    <a:pt x="708" y="1143"/>
                  </a:lnTo>
                  <a:lnTo>
                    <a:pt x="871" y="980"/>
                  </a:lnTo>
                  <a:lnTo>
                    <a:pt x="980" y="816"/>
                  </a:lnTo>
                  <a:lnTo>
                    <a:pt x="1143" y="708"/>
                  </a:lnTo>
                  <a:lnTo>
                    <a:pt x="1360" y="599"/>
                  </a:lnTo>
                  <a:lnTo>
                    <a:pt x="1578" y="544"/>
                  </a:lnTo>
                  <a:lnTo>
                    <a:pt x="1795" y="490"/>
                  </a:lnTo>
                  <a:lnTo>
                    <a:pt x="2013" y="544"/>
                  </a:lnTo>
                  <a:lnTo>
                    <a:pt x="2176" y="599"/>
                  </a:lnTo>
                  <a:lnTo>
                    <a:pt x="2394" y="653"/>
                  </a:lnTo>
                  <a:lnTo>
                    <a:pt x="2557" y="816"/>
                  </a:lnTo>
                  <a:lnTo>
                    <a:pt x="2720" y="925"/>
                  </a:lnTo>
                  <a:lnTo>
                    <a:pt x="2883" y="1088"/>
                  </a:lnTo>
                  <a:lnTo>
                    <a:pt x="2937" y="1306"/>
                  </a:lnTo>
                  <a:lnTo>
                    <a:pt x="3046" y="1360"/>
                  </a:lnTo>
                  <a:lnTo>
                    <a:pt x="3101" y="1415"/>
                  </a:lnTo>
                  <a:lnTo>
                    <a:pt x="3209" y="1415"/>
                  </a:lnTo>
                  <a:lnTo>
                    <a:pt x="3318" y="1360"/>
                  </a:lnTo>
                  <a:lnTo>
                    <a:pt x="3427" y="1306"/>
                  </a:lnTo>
                  <a:lnTo>
                    <a:pt x="3427" y="1197"/>
                  </a:lnTo>
                  <a:lnTo>
                    <a:pt x="3481" y="1143"/>
                  </a:lnTo>
                  <a:lnTo>
                    <a:pt x="3427" y="1034"/>
                  </a:lnTo>
                  <a:lnTo>
                    <a:pt x="3264" y="762"/>
                  </a:lnTo>
                  <a:lnTo>
                    <a:pt x="3101" y="544"/>
                  </a:lnTo>
                  <a:lnTo>
                    <a:pt x="2829" y="327"/>
                  </a:lnTo>
                  <a:lnTo>
                    <a:pt x="2611" y="164"/>
                  </a:lnTo>
                  <a:lnTo>
                    <a:pt x="2339" y="55"/>
                  </a:lnTo>
                  <a:lnTo>
                    <a:pt x="2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23;p64">
              <a:extLst>
                <a:ext uri="{FF2B5EF4-FFF2-40B4-BE49-F238E27FC236}">
                  <a16:creationId xmlns:a16="http://schemas.microsoft.com/office/drawing/2014/main" id="{40EE7ABD-5697-8871-594C-EAB3987A1437}"/>
                </a:ext>
              </a:extLst>
            </p:cNvPr>
            <p:cNvSpPr/>
            <p:nvPr/>
          </p:nvSpPr>
          <p:spPr>
            <a:xfrm>
              <a:off x="1561354" y="2372617"/>
              <a:ext cx="119631" cy="108759"/>
            </a:xfrm>
            <a:custGeom>
              <a:avLst/>
              <a:gdLst/>
              <a:ahLst/>
              <a:cxnLst/>
              <a:rect l="l" t="t" r="r" b="b"/>
              <a:pathLst>
                <a:path w="2993" h="2721" extrusionOk="0">
                  <a:moveTo>
                    <a:pt x="1361" y="1"/>
                  </a:moveTo>
                  <a:lnTo>
                    <a:pt x="1143" y="55"/>
                  </a:lnTo>
                  <a:lnTo>
                    <a:pt x="871" y="164"/>
                  </a:lnTo>
                  <a:lnTo>
                    <a:pt x="654" y="273"/>
                  </a:lnTo>
                  <a:lnTo>
                    <a:pt x="490" y="436"/>
                  </a:lnTo>
                  <a:lnTo>
                    <a:pt x="327" y="653"/>
                  </a:lnTo>
                  <a:lnTo>
                    <a:pt x="219" y="925"/>
                  </a:lnTo>
                  <a:lnTo>
                    <a:pt x="110" y="1143"/>
                  </a:lnTo>
                  <a:lnTo>
                    <a:pt x="55" y="1469"/>
                  </a:lnTo>
                  <a:lnTo>
                    <a:pt x="1" y="1796"/>
                  </a:lnTo>
                  <a:lnTo>
                    <a:pt x="55" y="2448"/>
                  </a:lnTo>
                  <a:lnTo>
                    <a:pt x="55" y="2557"/>
                  </a:lnTo>
                  <a:lnTo>
                    <a:pt x="110" y="2666"/>
                  </a:lnTo>
                  <a:lnTo>
                    <a:pt x="219" y="2720"/>
                  </a:lnTo>
                  <a:lnTo>
                    <a:pt x="382" y="2720"/>
                  </a:lnTo>
                  <a:lnTo>
                    <a:pt x="490" y="2666"/>
                  </a:lnTo>
                  <a:lnTo>
                    <a:pt x="545" y="2557"/>
                  </a:lnTo>
                  <a:lnTo>
                    <a:pt x="599" y="2448"/>
                  </a:lnTo>
                  <a:lnTo>
                    <a:pt x="545" y="1959"/>
                  </a:lnTo>
                  <a:lnTo>
                    <a:pt x="599" y="1415"/>
                  </a:lnTo>
                  <a:lnTo>
                    <a:pt x="708" y="1143"/>
                  </a:lnTo>
                  <a:lnTo>
                    <a:pt x="817" y="925"/>
                  </a:lnTo>
                  <a:lnTo>
                    <a:pt x="980" y="708"/>
                  </a:lnTo>
                  <a:lnTo>
                    <a:pt x="1198" y="599"/>
                  </a:lnTo>
                  <a:lnTo>
                    <a:pt x="1415" y="545"/>
                  </a:lnTo>
                  <a:lnTo>
                    <a:pt x="1633" y="545"/>
                  </a:lnTo>
                  <a:lnTo>
                    <a:pt x="1796" y="653"/>
                  </a:lnTo>
                  <a:lnTo>
                    <a:pt x="1959" y="762"/>
                  </a:lnTo>
                  <a:lnTo>
                    <a:pt x="2176" y="980"/>
                  </a:lnTo>
                  <a:lnTo>
                    <a:pt x="2285" y="1252"/>
                  </a:lnTo>
                  <a:lnTo>
                    <a:pt x="2503" y="1741"/>
                  </a:lnTo>
                  <a:lnTo>
                    <a:pt x="2557" y="1850"/>
                  </a:lnTo>
                  <a:lnTo>
                    <a:pt x="2612" y="1904"/>
                  </a:lnTo>
                  <a:lnTo>
                    <a:pt x="2720" y="1959"/>
                  </a:lnTo>
                  <a:lnTo>
                    <a:pt x="2829" y="1959"/>
                  </a:lnTo>
                  <a:lnTo>
                    <a:pt x="2884" y="1904"/>
                  </a:lnTo>
                  <a:lnTo>
                    <a:pt x="2992" y="1850"/>
                  </a:lnTo>
                  <a:lnTo>
                    <a:pt x="2992" y="1741"/>
                  </a:lnTo>
                  <a:lnTo>
                    <a:pt x="2992" y="1632"/>
                  </a:lnTo>
                  <a:lnTo>
                    <a:pt x="2829" y="1089"/>
                  </a:lnTo>
                  <a:lnTo>
                    <a:pt x="2557" y="599"/>
                  </a:lnTo>
                  <a:lnTo>
                    <a:pt x="2340" y="436"/>
                  </a:lnTo>
                  <a:lnTo>
                    <a:pt x="2176" y="218"/>
                  </a:lnTo>
                  <a:lnTo>
                    <a:pt x="1905" y="110"/>
                  </a:lnTo>
                  <a:lnTo>
                    <a:pt x="16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24;p64">
              <a:extLst>
                <a:ext uri="{FF2B5EF4-FFF2-40B4-BE49-F238E27FC236}">
                  <a16:creationId xmlns:a16="http://schemas.microsoft.com/office/drawing/2014/main" id="{ED00E317-1B25-5CFA-A8D7-0C2156DFFFD4}"/>
                </a:ext>
              </a:extLst>
            </p:cNvPr>
            <p:cNvSpPr/>
            <p:nvPr/>
          </p:nvSpPr>
          <p:spPr>
            <a:xfrm>
              <a:off x="1476576" y="2600887"/>
              <a:ext cx="152205" cy="97848"/>
            </a:xfrm>
            <a:custGeom>
              <a:avLst/>
              <a:gdLst/>
              <a:ahLst/>
              <a:cxnLst/>
              <a:rect l="l" t="t" r="r" b="b"/>
              <a:pathLst>
                <a:path w="3808" h="2448" extrusionOk="0">
                  <a:moveTo>
                    <a:pt x="3536" y="0"/>
                  </a:moveTo>
                  <a:lnTo>
                    <a:pt x="3427" y="55"/>
                  </a:lnTo>
                  <a:lnTo>
                    <a:pt x="3319" y="109"/>
                  </a:lnTo>
                  <a:lnTo>
                    <a:pt x="3264" y="164"/>
                  </a:lnTo>
                  <a:lnTo>
                    <a:pt x="3264" y="272"/>
                  </a:lnTo>
                  <a:lnTo>
                    <a:pt x="3264" y="544"/>
                  </a:lnTo>
                  <a:lnTo>
                    <a:pt x="3210" y="816"/>
                  </a:lnTo>
                  <a:lnTo>
                    <a:pt x="3155" y="1034"/>
                  </a:lnTo>
                  <a:lnTo>
                    <a:pt x="3047" y="1306"/>
                  </a:lnTo>
                  <a:lnTo>
                    <a:pt x="2883" y="1469"/>
                  </a:lnTo>
                  <a:lnTo>
                    <a:pt x="2666" y="1686"/>
                  </a:lnTo>
                  <a:lnTo>
                    <a:pt x="2448" y="1795"/>
                  </a:lnTo>
                  <a:lnTo>
                    <a:pt x="2231" y="1904"/>
                  </a:lnTo>
                  <a:lnTo>
                    <a:pt x="1959" y="1958"/>
                  </a:lnTo>
                  <a:lnTo>
                    <a:pt x="1687" y="1904"/>
                  </a:lnTo>
                  <a:lnTo>
                    <a:pt x="1469" y="1850"/>
                  </a:lnTo>
                  <a:lnTo>
                    <a:pt x="1197" y="1795"/>
                  </a:lnTo>
                  <a:lnTo>
                    <a:pt x="980" y="1632"/>
                  </a:lnTo>
                  <a:lnTo>
                    <a:pt x="817" y="1469"/>
                  </a:lnTo>
                  <a:lnTo>
                    <a:pt x="654" y="1251"/>
                  </a:lnTo>
                  <a:lnTo>
                    <a:pt x="490" y="1034"/>
                  </a:lnTo>
                  <a:lnTo>
                    <a:pt x="436" y="979"/>
                  </a:lnTo>
                  <a:lnTo>
                    <a:pt x="327" y="925"/>
                  </a:lnTo>
                  <a:lnTo>
                    <a:pt x="164" y="925"/>
                  </a:lnTo>
                  <a:lnTo>
                    <a:pt x="55" y="1034"/>
                  </a:lnTo>
                  <a:lnTo>
                    <a:pt x="1" y="1088"/>
                  </a:lnTo>
                  <a:lnTo>
                    <a:pt x="1" y="1197"/>
                  </a:lnTo>
                  <a:lnTo>
                    <a:pt x="55" y="1306"/>
                  </a:lnTo>
                  <a:lnTo>
                    <a:pt x="218" y="1632"/>
                  </a:lnTo>
                  <a:lnTo>
                    <a:pt x="436" y="1850"/>
                  </a:lnTo>
                  <a:lnTo>
                    <a:pt x="708" y="2067"/>
                  </a:lnTo>
                  <a:lnTo>
                    <a:pt x="980" y="2285"/>
                  </a:lnTo>
                  <a:lnTo>
                    <a:pt x="1306" y="2393"/>
                  </a:lnTo>
                  <a:lnTo>
                    <a:pt x="1687" y="2448"/>
                  </a:lnTo>
                  <a:lnTo>
                    <a:pt x="2013" y="2448"/>
                  </a:lnTo>
                  <a:lnTo>
                    <a:pt x="2340" y="2393"/>
                  </a:lnTo>
                  <a:lnTo>
                    <a:pt x="2666" y="2285"/>
                  </a:lnTo>
                  <a:lnTo>
                    <a:pt x="2992" y="2122"/>
                  </a:lnTo>
                  <a:lnTo>
                    <a:pt x="3210" y="1850"/>
                  </a:lnTo>
                  <a:lnTo>
                    <a:pt x="3482" y="1578"/>
                  </a:lnTo>
                  <a:lnTo>
                    <a:pt x="3645" y="1306"/>
                  </a:lnTo>
                  <a:lnTo>
                    <a:pt x="3754" y="979"/>
                  </a:lnTo>
                  <a:lnTo>
                    <a:pt x="3808" y="653"/>
                  </a:lnTo>
                  <a:lnTo>
                    <a:pt x="3808" y="272"/>
                  </a:lnTo>
                  <a:lnTo>
                    <a:pt x="3754" y="164"/>
                  </a:lnTo>
                  <a:lnTo>
                    <a:pt x="3699" y="109"/>
                  </a:lnTo>
                  <a:lnTo>
                    <a:pt x="3645" y="55"/>
                  </a:lnTo>
                  <a:lnTo>
                    <a:pt x="3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5;p64">
              <a:extLst>
                <a:ext uri="{FF2B5EF4-FFF2-40B4-BE49-F238E27FC236}">
                  <a16:creationId xmlns:a16="http://schemas.microsoft.com/office/drawing/2014/main" id="{E7D501BE-D470-2425-737D-E61A4F2F3CEF}"/>
                </a:ext>
              </a:extLst>
            </p:cNvPr>
            <p:cNvSpPr/>
            <p:nvPr/>
          </p:nvSpPr>
          <p:spPr>
            <a:xfrm>
              <a:off x="1876598" y="2296555"/>
              <a:ext cx="919554" cy="747841"/>
            </a:xfrm>
            <a:custGeom>
              <a:avLst/>
              <a:gdLst/>
              <a:ahLst/>
              <a:cxnLst/>
              <a:rect l="l" t="t" r="r" b="b"/>
              <a:pathLst>
                <a:path w="23006" h="18710" extrusionOk="0">
                  <a:moveTo>
                    <a:pt x="12237" y="0"/>
                  </a:moveTo>
                  <a:lnTo>
                    <a:pt x="11367" y="55"/>
                  </a:lnTo>
                  <a:lnTo>
                    <a:pt x="10497" y="218"/>
                  </a:lnTo>
                  <a:lnTo>
                    <a:pt x="9627" y="435"/>
                  </a:lnTo>
                  <a:lnTo>
                    <a:pt x="8811" y="707"/>
                  </a:lnTo>
                  <a:lnTo>
                    <a:pt x="8049" y="1142"/>
                  </a:lnTo>
                  <a:lnTo>
                    <a:pt x="7342" y="1632"/>
                  </a:lnTo>
                  <a:lnTo>
                    <a:pt x="6799" y="2067"/>
                  </a:lnTo>
                  <a:lnTo>
                    <a:pt x="6309" y="2611"/>
                  </a:lnTo>
                  <a:lnTo>
                    <a:pt x="5874" y="3155"/>
                  </a:lnTo>
                  <a:lnTo>
                    <a:pt x="5493" y="3699"/>
                  </a:lnTo>
                  <a:lnTo>
                    <a:pt x="4677" y="4895"/>
                  </a:lnTo>
                  <a:lnTo>
                    <a:pt x="3916" y="6092"/>
                  </a:lnTo>
                  <a:lnTo>
                    <a:pt x="3318" y="6962"/>
                  </a:lnTo>
                  <a:lnTo>
                    <a:pt x="2665" y="7832"/>
                  </a:lnTo>
                  <a:lnTo>
                    <a:pt x="2012" y="8648"/>
                  </a:lnTo>
                  <a:lnTo>
                    <a:pt x="1414" y="9572"/>
                  </a:lnTo>
                  <a:lnTo>
                    <a:pt x="870" y="10497"/>
                  </a:lnTo>
                  <a:lnTo>
                    <a:pt x="598" y="10986"/>
                  </a:lnTo>
                  <a:lnTo>
                    <a:pt x="435" y="11476"/>
                  </a:lnTo>
                  <a:lnTo>
                    <a:pt x="218" y="11965"/>
                  </a:lnTo>
                  <a:lnTo>
                    <a:pt x="109" y="12509"/>
                  </a:lnTo>
                  <a:lnTo>
                    <a:pt x="0" y="13053"/>
                  </a:lnTo>
                  <a:lnTo>
                    <a:pt x="0" y="13597"/>
                  </a:lnTo>
                  <a:lnTo>
                    <a:pt x="0" y="14086"/>
                  </a:lnTo>
                  <a:lnTo>
                    <a:pt x="109" y="14630"/>
                  </a:lnTo>
                  <a:lnTo>
                    <a:pt x="218" y="15174"/>
                  </a:lnTo>
                  <a:lnTo>
                    <a:pt x="435" y="15664"/>
                  </a:lnTo>
                  <a:lnTo>
                    <a:pt x="707" y="16153"/>
                  </a:lnTo>
                  <a:lnTo>
                    <a:pt x="1033" y="16534"/>
                  </a:lnTo>
                  <a:lnTo>
                    <a:pt x="1414" y="16915"/>
                  </a:lnTo>
                  <a:lnTo>
                    <a:pt x="1849" y="17241"/>
                  </a:lnTo>
                  <a:lnTo>
                    <a:pt x="2176" y="17404"/>
                  </a:lnTo>
                  <a:lnTo>
                    <a:pt x="2502" y="17513"/>
                  </a:lnTo>
                  <a:lnTo>
                    <a:pt x="3209" y="17730"/>
                  </a:lnTo>
                  <a:lnTo>
                    <a:pt x="3916" y="17839"/>
                  </a:lnTo>
                  <a:lnTo>
                    <a:pt x="4623" y="17894"/>
                  </a:lnTo>
                  <a:lnTo>
                    <a:pt x="11041" y="18437"/>
                  </a:lnTo>
                  <a:lnTo>
                    <a:pt x="14413" y="18655"/>
                  </a:lnTo>
                  <a:lnTo>
                    <a:pt x="16044" y="18709"/>
                  </a:lnTo>
                  <a:lnTo>
                    <a:pt x="18383" y="18709"/>
                  </a:lnTo>
                  <a:lnTo>
                    <a:pt x="19090" y="18655"/>
                  </a:lnTo>
                  <a:lnTo>
                    <a:pt x="19743" y="18546"/>
                  </a:lnTo>
                  <a:lnTo>
                    <a:pt x="20341" y="18383"/>
                  </a:lnTo>
                  <a:lnTo>
                    <a:pt x="20994" y="18165"/>
                  </a:lnTo>
                  <a:lnTo>
                    <a:pt x="21592" y="17839"/>
                  </a:lnTo>
                  <a:lnTo>
                    <a:pt x="22081" y="17404"/>
                  </a:lnTo>
                  <a:lnTo>
                    <a:pt x="22299" y="17187"/>
                  </a:lnTo>
                  <a:lnTo>
                    <a:pt x="22516" y="16915"/>
                  </a:lnTo>
                  <a:lnTo>
                    <a:pt x="22734" y="16479"/>
                  </a:lnTo>
                  <a:lnTo>
                    <a:pt x="22897" y="16044"/>
                  </a:lnTo>
                  <a:lnTo>
                    <a:pt x="23006" y="15609"/>
                  </a:lnTo>
                  <a:lnTo>
                    <a:pt x="23006" y="15120"/>
                  </a:lnTo>
                  <a:lnTo>
                    <a:pt x="23006" y="14685"/>
                  </a:lnTo>
                  <a:lnTo>
                    <a:pt x="22952" y="14195"/>
                  </a:lnTo>
                  <a:lnTo>
                    <a:pt x="22897" y="13760"/>
                  </a:lnTo>
                  <a:lnTo>
                    <a:pt x="22788" y="13271"/>
                  </a:lnTo>
                  <a:lnTo>
                    <a:pt x="22462" y="12455"/>
                  </a:lnTo>
                  <a:lnTo>
                    <a:pt x="22081" y="11639"/>
                  </a:lnTo>
                  <a:lnTo>
                    <a:pt x="21266" y="10007"/>
                  </a:lnTo>
                  <a:lnTo>
                    <a:pt x="21102" y="9627"/>
                  </a:lnTo>
                  <a:lnTo>
                    <a:pt x="20994" y="9300"/>
                  </a:lnTo>
                  <a:lnTo>
                    <a:pt x="20885" y="8648"/>
                  </a:lnTo>
                  <a:lnTo>
                    <a:pt x="20776" y="7941"/>
                  </a:lnTo>
                  <a:lnTo>
                    <a:pt x="20613" y="7234"/>
                  </a:lnTo>
                  <a:lnTo>
                    <a:pt x="20232" y="5820"/>
                  </a:lnTo>
                  <a:lnTo>
                    <a:pt x="20069" y="5058"/>
                  </a:lnTo>
                  <a:lnTo>
                    <a:pt x="19797" y="4351"/>
                  </a:lnTo>
                  <a:lnTo>
                    <a:pt x="19580" y="3644"/>
                  </a:lnTo>
                  <a:lnTo>
                    <a:pt x="19199" y="2937"/>
                  </a:lnTo>
                  <a:lnTo>
                    <a:pt x="18818" y="2339"/>
                  </a:lnTo>
                  <a:lnTo>
                    <a:pt x="18546" y="2067"/>
                  </a:lnTo>
                  <a:lnTo>
                    <a:pt x="18274" y="1795"/>
                  </a:lnTo>
                  <a:lnTo>
                    <a:pt x="17839" y="1414"/>
                  </a:lnTo>
                  <a:lnTo>
                    <a:pt x="17350" y="1142"/>
                  </a:lnTo>
                  <a:lnTo>
                    <a:pt x="16806" y="870"/>
                  </a:lnTo>
                  <a:lnTo>
                    <a:pt x="16262" y="653"/>
                  </a:lnTo>
                  <a:lnTo>
                    <a:pt x="15718" y="435"/>
                  </a:lnTo>
                  <a:lnTo>
                    <a:pt x="15174" y="272"/>
                  </a:lnTo>
                  <a:lnTo>
                    <a:pt x="14032" y="109"/>
                  </a:lnTo>
                  <a:lnTo>
                    <a:pt x="13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6;p64">
              <a:extLst>
                <a:ext uri="{FF2B5EF4-FFF2-40B4-BE49-F238E27FC236}">
                  <a16:creationId xmlns:a16="http://schemas.microsoft.com/office/drawing/2014/main" id="{66BE0D90-04E4-63BF-E62F-FBF99DBF5616}"/>
                </a:ext>
              </a:extLst>
            </p:cNvPr>
            <p:cNvSpPr/>
            <p:nvPr/>
          </p:nvSpPr>
          <p:spPr>
            <a:xfrm>
              <a:off x="1865726" y="2285683"/>
              <a:ext cx="941298" cy="771743"/>
            </a:xfrm>
            <a:custGeom>
              <a:avLst/>
              <a:gdLst/>
              <a:ahLst/>
              <a:cxnLst/>
              <a:rect l="l" t="t" r="r" b="b"/>
              <a:pathLst>
                <a:path w="23550" h="19308" extrusionOk="0">
                  <a:moveTo>
                    <a:pt x="13379" y="544"/>
                  </a:moveTo>
                  <a:lnTo>
                    <a:pt x="14195" y="599"/>
                  </a:lnTo>
                  <a:lnTo>
                    <a:pt x="14957" y="707"/>
                  </a:lnTo>
                  <a:lnTo>
                    <a:pt x="15718" y="871"/>
                  </a:lnTo>
                  <a:lnTo>
                    <a:pt x="16425" y="1142"/>
                  </a:lnTo>
                  <a:lnTo>
                    <a:pt x="17132" y="1469"/>
                  </a:lnTo>
                  <a:lnTo>
                    <a:pt x="17785" y="1849"/>
                  </a:lnTo>
                  <a:lnTo>
                    <a:pt x="18383" y="2285"/>
                  </a:lnTo>
                  <a:lnTo>
                    <a:pt x="18873" y="2828"/>
                  </a:lnTo>
                  <a:lnTo>
                    <a:pt x="19308" y="3427"/>
                  </a:lnTo>
                  <a:lnTo>
                    <a:pt x="19580" y="4079"/>
                  </a:lnTo>
                  <a:lnTo>
                    <a:pt x="19852" y="4732"/>
                  </a:lnTo>
                  <a:lnTo>
                    <a:pt x="20069" y="5385"/>
                  </a:lnTo>
                  <a:lnTo>
                    <a:pt x="20232" y="6092"/>
                  </a:lnTo>
                  <a:lnTo>
                    <a:pt x="20559" y="7506"/>
                  </a:lnTo>
                  <a:lnTo>
                    <a:pt x="20885" y="8974"/>
                  </a:lnTo>
                  <a:lnTo>
                    <a:pt x="21102" y="9790"/>
                  </a:lnTo>
                  <a:lnTo>
                    <a:pt x="21374" y="10551"/>
                  </a:lnTo>
                  <a:lnTo>
                    <a:pt x="22136" y="12020"/>
                  </a:lnTo>
                  <a:lnTo>
                    <a:pt x="22462" y="12836"/>
                  </a:lnTo>
                  <a:lnTo>
                    <a:pt x="22788" y="13651"/>
                  </a:lnTo>
                  <a:lnTo>
                    <a:pt x="22952" y="14358"/>
                  </a:lnTo>
                  <a:lnTo>
                    <a:pt x="23060" y="15174"/>
                  </a:lnTo>
                  <a:lnTo>
                    <a:pt x="23006" y="15555"/>
                  </a:lnTo>
                  <a:lnTo>
                    <a:pt x="22952" y="15936"/>
                  </a:lnTo>
                  <a:lnTo>
                    <a:pt x="22897" y="16316"/>
                  </a:lnTo>
                  <a:lnTo>
                    <a:pt x="22734" y="16643"/>
                  </a:lnTo>
                  <a:lnTo>
                    <a:pt x="22571" y="16969"/>
                  </a:lnTo>
                  <a:lnTo>
                    <a:pt x="22353" y="17295"/>
                  </a:lnTo>
                  <a:lnTo>
                    <a:pt x="22081" y="17567"/>
                  </a:lnTo>
                  <a:lnTo>
                    <a:pt x="21809" y="17785"/>
                  </a:lnTo>
                  <a:lnTo>
                    <a:pt x="21483" y="18002"/>
                  </a:lnTo>
                  <a:lnTo>
                    <a:pt x="21157" y="18166"/>
                  </a:lnTo>
                  <a:lnTo>
                    <a:pt x="20450" y="18437"/>
                  </a:lnTo>
                  <a:lnTo>
                    <a:pt x="19580" y="18655"/>
                  </a:lnTo>
                  <a:lnTo>
                    <a:pt x="18655" y="18709"/>
                  </a:lnTo>
                  <a:lnTo>
                    <a:pt x="17730" y="18764"/>
                  </a:lnTo>
                  <a:lnTo>
                    <a:pt x="16806" y="18764"/>
                  </a:lnTo>
                  <a:lnTo>
                    <a:pt x="15011" y="18655"/>
                  </a:lnTo>
                  <a:lnTo>
                    <a:pt x="13162" y="18546"/>
                  </a:lnTo>
                  <a:lnTo>
                    <a:pt x="5711" y="17948"/>
                  </a:lnTo>
                  <a:lnTo>
                    <a:pt x="4895" y="17894"/>
                  </a:lnTo>
                  <a:lnTo>
                    <a:pt x="4079" y="17839"/>
                  </a:lnTo>
                  <a:lnTo>
                    <a:pt x="3263" y="17676"/>
                  </a:lnTo>
                  <a:lnTo>
                    <a:pt x="2883" y="17567"/>
                  </a:lnTo>
                  <a:lnTo>
                    <a:pt x="2502" y="17404"/>
                  </a:lnTo>
                  <a:lnTo>
                    <a:pt x="2176" y="17241"/>
                  </a:lnTo>
                  <a:lnTo>
                    <a:pt x="1904" y="17023"/>
                  </a:lnTo>
                  <a:lnTo>
                    <a:pt x="1632" y="16806"/>
                  </a:lnTo>
                  <a:lnTo>
                    <a:pt x="1414" y="16534"/>
                  </a:lnTo>
                  <a:lnTo>
                    <a:pt x="1197" y="16262"/>
                  </a:lnTo>
                  <a:lnTo>
                    <a:pt x="979" y="15936"/>
                  </a:lnTo>
                  <a:lnTo>
                    <a:pt x="707" y="15283"/>
                  </a:lnTo>
                  <a:lnTo>
                    <a:pt x="598" y="14902"/>
                  </a:lnTo>
                  <a:lnTo>
                    <a:pt x="544" y="14467"/>
                  </a:lnTo>
                  <a:lnTo>
                    <a:pt x="544" y="14087"/>
                  </a:lnTo>
                  <a:lnTo>
                    <a:pt x="544" y="13706"/>
                  </a:lnTo>
                  <a:lnTo>
                    <a:pt x="653" y="12890"/>
                  </a:lnTo>
                  <a:lnTo>
                    <a:pt x="816" y="12129"/>
                  </a:lnTo>
                  <a:lnTo>
                    <a:pt x="1142" y="11367"/>
                  </a:lnTo>
                  <a:lnTo>
                    <a:pt x="1469" y="10660"/>
                  </a:lnTo>
                  <a:lnTo>
                    <a:pt x="1904" y="9953"/>
                  </a:lnTo>
                  <a:lnTo>
                    <a:pt x="2339" y="9300"/>
                  </a:lnTo>
                  <a:lnTo>
                    <a:pt x="3372" y="7941"/>
                  </a:lnTo>
                  <a:lnTo>
                    <a:pt x="4406" y="6527"/>
                  </a:lnTo>
                  <a:lnTo>
                    <a:pt x="5221" y="5221"/>
                  </a:lnTo>
                  <a:lnTo>
                    <a:pt x="6092" y="3916"/>
                  </a:lnTo>
                  <a:lnTo>
                    <a:pt x="6581" y="3318"/>
                  </a:lnTo>
                  <a:lnTo>
                    <a:pt x="7071" y="2720"/>
                  </a:lnTo>
                  <a:lnTo>
                    <a:pt x="7669" y="2176"/>
                  </a:lnTo>
                  <a:lnTo>
                    <a:pt x="8267" y="1741"/>
                  </a:lnTo>
                  <a:lnTo>
                    <a:pt x="8920" y="1360"/>
                  </a:lnTo>
                  <a:lnTo>
                    <a:pt x="9627" y="1034"/>
                  </a:lnTo>
                  <a:lnTo>
                    <a:pt x="10334" y="816"/>
                  </a:lnTo>
                  <a:lnTo>
                    <a:pt x="11095" y="653"/>
                  </a:lnTo>
                  <a:lnTo>
                    <a:pt x="11857" y="544"/>
                  </a:lnTo>
                  <a:close/>
                  <a:moveTo>
                    <a:pt x="12129" y="0"/>
                  </a:moveTo>
                  <a:lnTo>
                    <a:pt x="11313" y="109"/>
                  </a:lnTo>
                  <a:lnTo>
                    <a:pt x="10551" y="218"/>
                  </a:lnTo>
                  <a:lnTo>
                    <a:pt x="9790" y="435"/>
                  </a:lnTo>
                  <a:lnTo>
                    <a:pt x="9028" y="707"/>
                  </a:lnTo>
                  <a:lnTo>
                    <a:pt x="8321" y="1088"/>
                  </a:lnTo>
                  <a:lnTo>
                    <a:pt x="7669" y="1523"/>
                  </a:lnTo>
                  <a:lnTo>
                    <a:pt x="7071" y="2013"/>
                  </a:lnTo>
                  <a:lnTo>
                    <a:pt x="6472" y="2557"/>
                  </a:lnTo>
                  <a:lnTo>
                    <a:pt x="5983" y="3209"/>
                  </a:lnTo>
                  <a:lnTo>
                    <a:pt x="5493" y="3916"/>
                  </a:lnTo>
                  <a:lnTo>
                    <a:pt x="4569" y="5276"/>
                  </a:lnTo>
                  <a:lnTo>
                    <a:pt x="3590" y="6744"/>
                  </a:lnTo>
                  <a:lnTo>
                    <a:pt x="2502" y="8213"/>
                  </a:lnTo>
                  <a:lnTo>
                    <a:pt x="2013" y="8865"/>
                  </a:lnTo>
                  <a:lnTo>
                    <a:pt x="1523" y="9572"/>
                  </a:lnTo>
                  <a:lnTo>
                    <a:pt x="1034" y="10334"/>
                  </a:lnTo>
                  <a:lnTo>
                    <a:pt x="653" y="11150"/>
                  </a:lnTo>
                  <a:lnTo>
                    <a:pt x="327" y="11911"/>
                  </a:lnTo>
                  <a:lnTo>
                    <a:pt x="109" y="12781"/>
                  </a:lnTo>
                  <a:lnTo>
                    <a:pt x="55" y="13162"/>
                  </a:lnTo>
                  <a:lnTo>
                    <a:pt x="0" y="13597"/>
                  </a:lnTo>
                  <a:lnTo>
                    <a:pt x="0" y="14032"/>
                  </a:lnTo>
                  <a:lnTo>
                    <a:pt x="0" y="14467"/>
                  </a:lnTo>
                  <a:lnTo>
                    <a:pt x="163" y="15174"/>
                  </a:lnTo>
                  <a:lnTo>
                    <a:pt x="381" y="15881"/>
                  </a:lnTo>
                  <a:lnTo>
                    <a:pt x="707" y="16534"/>
                  </a:lnTo>
                  <a:lnTo>
                    <a:pt x="925" y="16806"/>
                  </a:lnTo>
                  <a:lnTo>
                    <a:pt x="1142" y="17078"/>
                  </a:lnTo>
                  <a:lnTo>
                    <a:pt x="1469" y="17350"/>
                  </a:lnTo>
                  <a:lnTo>
                    <a:pt x="1741" y="17567"/>
                  </a:lnTo>
                  <a:lnTo>
                    <a:pt x="2067" y="17785"/>
                  </a:lnTo>
                  <a:lnTo>
                    <a:pt x="2448" y="17948"/>
                  </a:lnTo>
                  <a:lnTo>
                    <a:pt x="3155" y="18166"/>
                  </a:lnTo>
                  <a:lnTo>
                    <a:pt x="3916" y="18329"/>
                  </a:lnTo>
                  <a:lnTo>
                    <a:pt x="4895" y="18437"/>
                  </a:lnTo>
                  <a:lnTo>
                    <a:pt x="5820" y="18546"/>
                  </a:lnTo>
                  <a:lnTo>
                    <a:pt x="7778" y="18655"/>
                  </a:lnTo>
                  <a:lnTo>
                    <a:pt x="11857" y="18981"/>
                  </a:lnTo>
                  <a:lnTo>
                    <a:pt x="13815" y="19145"/>
                  </a:lnTo>
                  <a:lnTo>
                    <a:pt x="15772" y="19253"/>
                  </a:lnTo>
                  <a:lnTo>
                    <a:pt x="17730" y="19308"/>
                  </a:lnTo>
                  <a:lnTo>
                    <a:pt x="18709" y="19253"/>
                  </a:lnTo>
                  <a:lnTo>
                    <a:pt x="19634" y="19145"/>
                  </a:lnTo>
                  <a:lnTo>
                    <a:pt x="20450" y="18981"/>
                  </a:lnTo>
                  <a:lnTo>
                    <a:pt x="21211" y="18764"/>
                  </a:lnTo>
                  <a:lnTo>
                    <a:pt x="21592" y="18546"/>
                  </a:lnTo>
                  <a:lnTo>
                    <a:pt x="21918" y="18383"/>
                  </a:lnTo>
                  <a:lnTo>
                    <a:pt x="22245" y="18111"/>
                  </a:lnTo>
                  <a:lnTo>
                    <a:pt x="22516" y="17839"/>
                  </a:lnTo>
                  <a:lnTo>
                    <a:pt x="22788" y="17567"/>
                  </a:lnTo>
                  <a:lnTo>
                    <a:pt x="23006" y="17241"/>
                  </a:lnTo>
                  <a:lnTo>
                    <a:pt x="23224" y="16915"/>
                  </a:lnTo>
                  <a:lnTo>
                    <a:pt x="23332" y="16588"/>
                  </a:lnTo>
                  <a:lnTo>
                    <a:pt x="23441" y="16208"/>
                  </a:lnTo>
                  <a:lnTo>
                    <a:pt x="23550" y="15827"/>
                  </a:lnTo>
                  <a:lnTo>
                    <a:pt x="23550" y="15446"/>
                  </a:lnTo>
                  <a:lnTo>
                    <a:pt x="23550" y="15066"/>
                  </a:lnTo>
                  <a:lnTo>
                    <a:pt x="23495" y="14250"/>
                  </a:lnTo>
                  <a:lnTo>
                    <a:pt x="23317" y="13627"/>
                  </a:lnTo>
                  <a:lnTo>
                    <a:pt x="23332" y="13597"/>
                  </a:lnTo>
                  <a:lnTo>
                    <a:pt x="23278" y="13488"/>
                  </a:lnTo>
                  <a:lnTo>
                    <a:pt x="22952" y="12618"/>
                  </a:lnTo>
                  <a:lnTo>
                    <a:pt x="22571" y="11802"/>
                  </a:lnTo>
                  <a:lnTo>
                    <a:pt x="21809" y="10171"/>
                  </a:lnTo>
                  <a:lnTo>
                    <a:pt x="21646" y="9790"/>
                  </a:lnTo>
                  <a:lnTo>
                    <a:pt x="21483" y="9355"/>
                  </a:lnTo>
                  <a:lnTo>
                    <a:pt x="21320" y="8430"/>
                  </a:lnTo>
                  <a:lnTo>
                    <a:pt x="21157" y="7614"/>
                  </a:lnTo>
                  <a:lnTo>
                    <a:pt x="20994" y="6853"/>
                  </a:lnTo>
                  <a:lnTo>
                    <a:pt x="20613" y="5385"/>
                  </a:lnTo>
                  <a:lnTo>
                    <a:pt x="20395" y="4678"/>
                  </a:lnTo>
                  <a:lnTo>
                    <a:pt x="20123" y="3971"/>
                  </a:lnTo>
                  <a:lnTo>
                    <a:pt x="19852" y="3318"/>
                  </a:lnTo>
                  <a:lnTo>
                    <a:pt x="19471" y="2720"/>
                  </a:lnTo>
                  <a:lnTo>
                    <a:pt x="18981" y="2121"/>
                  </a:lnTo>
                  <a:lnTo>
                    <a:pt x="18437" y="1632"/>
                  </a:lnTo>
                  <a:lnTo>
                    <a:pt x="17730" y="1197"/>
                  </a:lnTo>
                  <a:lnTo>
                    <a:pt x="17023" y="816"/>
                  </a:lnTo>
                  <a:lnTo>
                    <a:pt x="16262" y="490"/>
                  </a:lnTo>
                  <a:lnTo>
                    <a:pt x="15446" y="272"/>
                  </a:lnTo>
                  <a:lnTo>
                    <a:pt x="14630" y="109"/>
                  </a:lnTo>
                  <a:lnTo>
                    <a:pt x="13760" y="55"/>
                  </a:lnTo>
                  <a:lnTo>
                    <a:pt x="129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7;p64">
              <a:extLst>
                <a:ext uri="{FF2B5EF4-FFF2-40B4-BE49-F238E27FC236}">
                  <a16:creationId xmlns:a16="http://schemas.microsoft.com/office/drawing/2014/main" id="{09BCD7FD-9A26-30BC-F68F-FA767EDE24A4}"/>
                </a:ext>
              </a:extLst>
            </p:cNvPr>
            <p:cNvSpPr/>
            <p:nvPr/>
          </p:nvSpPr>
          <p:spPr>
            <a:xfrm>
              <a:off x="1848340" y="3081289"/>
              <a:ext cx="1093464" cy="1193509"/>
            </a:xfrm>
            <a:custGeom>
              <a:avLst/>
              <a:gdLst/>
              <a:ahLst/>
              <a:cxnLst/>
              <a:rect l="l" t="t" r="r" b="b"/>
              <a:pathLst>
                <a:path w="27357" h="29860" extrusionOk="0">
                  <a:moveTo>
                    <a:pt x="12128" y="1"/>
                  </a:moveTo>
                  <a:lnTo>
                    <a:pt x="10823" y="110"/>
                  </a:lnTo>
                  <a:lnTo>
                    <a:pt x="9681" y="273"/>
                  </a:lnTo>
                  <a:lnTo>
                    <a:pt x="9083" y="382"/>
                  </a:lnTo>
                  <a:lnTo>
                    <a:pt x="8484" y="545"/>
                  </a:lnTo>
                  <a:lnTo>
                    <a:pt x="7941" y="762"/>
                  </a:lnTo>
                  <a:lnTo>
                    <a:pt x="7397" y="980"/>
                  </a:lnTo>
                  <a:lnTo>
                    <a:pt x="6907" y="1306"/>
                  </a:lnTo>
                  <a:lnTo>
                    <a:pt x="6418" y="1687"/>
                  </a:lnTo>
                  <a:lnTo>
                    <a:pt x="5874" y="2176"/>
                  </a:lnTo>
                  <a:lnTo>
                    <a:pt x="5384" y="2775"/>
                  </a:lnTo>
                  <a:lnTo>
                    <a:pt x="4949" y="3427"/>
                  </a:lnTo>
                  <a:lnTo>
                    <a:pt x="4514" y="4080"/>
                  </a:lnTo>
                  <a:lnTo>
                    <a:pt x="3644" y="5440"/>
                  </a:lnTo>
                  <a:lnTo>
                    <a:pt x="2828" y="6854"/>
                  </a:lnTo>
                  <a:lnTo>
                    <a:pt x="1197" y="9791"/>
                  </a:lnTo>
                  <a:lnTo>
                    <a:pt x="707" y="10770"/>
                  </a:lnTo>
                  <a:lnTo>
                    <a:pt x="435" y="11313"/>
                  </a:lnTo>
                  <a:lnTo>
                    <a:pt x="272" y="11857"/>
                  </a:lnTo>
                  <a:lnTo>
                    <a:pt x="109" y="12401"/>
                  </a:lnTo>
                  <a:lnTo>
                    <a:pt x="0" y="12945"/>
                  </a:lnTo>
                  <a:lnTo>
                    <a:pt x="0" y="13489"/>
                  </a:lnTo>
                  <a:lnTo>
                    <a:pt x="109" y="14033"/>
                  </a:lnTo>
                  <a:lnTo>
                    <a:pt x="272" y="14522"/>
                  </a:lnTo>
                  <a:lnTo>
                    <a:pt x="435" y="14957"/>
                  </a:lnTo>
                  <a:lnTo>
                    <a:pt x="979" y="15882"/>
                  </a:lnTo>
                  <a:lnTo>
                    <a:pt x="1523" y="16752"/>
                  </a:lnTo>
                  <a:lnTo>
                    <a:pt x="1740" y="17242"/>
                  </a:lnTo>
                  <a:lnTo>
                    <a:pt x="1904" y="17731"/>
                  </a:lnTo>
                  <a:lnTo>
                    <a:pt x="2012" y="18112"/>
                  </a:lnTo>
                  <a:lnTo>
                    <a:pt x="2012" y="18492"/>
                  </a:lnTo>
                  <a:lnTo>
                    <a:pt x="2012" y="19254"/>
                  </a:lnTo>
                  <a:lnTo>
                    <a:pt x="1904" y="20015"/>
                  </a:lnTo>
                  <a:lnTo>
                    <a:pt x="1740" y="20777"/>
                  </a:lnTo>
                  <a:lnTo>
                    <a:pt x="1360" y="22626"/>
                  </a:lnTo>
                  <a:lnTo>
                    <a:pt x="1088" y="24475"/>
                  </a:lnTo>
                  <a:lnTo>
                    <a:pt x="925" y="26324"/>
                  </a:lnTo>
                  <a:lnTo>
                    <a:pt x="816" y="28173"/>
                  </a:lnTo>
                  <a:lnTo>
                    <a:pt x="816" y="28500"/>
                  </a:lnTo>
                  <a:lnTo>
                    <a:pt x="870" y="28717"/>
                  </a:lnTo>
                  <a:lnTo>
                    <a:pt x="979" y="28880"/>
                  </a:lnTo>
                  <a:lnTo>
                    <a:pt x="1142" y="29044"/>
                  </a:lnTo>
                  <a:lnTo>
                    <a:pt x="1305" y="29152"/>
                  </a:lnTo>
                  <a:lnTo>
                    <a:pt x="1523" y="29261"/>
                  </a:lnTo>
                  <a:lnTo>
                    <a:pt x="2012" y="29370"/>
                  </a:lnTo>
                  <a:lnTo>
                    <a:pt x="2556" y="29424"/>
                  </a:lnTo>
                  <a:lnTo>
                    <a:pt x="4134" y="29424"/>
                  </a:lnTo>
                  <a:lnTo>
                    <a:pt x="8811" y="29533"/>
                  </a:lnTo>
                  <a:lnTo>
                    <a:pt x="19416" y="29751"/>
                  </a:lnTo>
                  <a:lnTo>
                    <a:pt x="21809" y="29805"/>
                  </a:lnTo>
                  <a:lnTo>
                    <a:pt x="24202" y="29859"/>
                  </a:lnTo>
                  <a:lnTo>
                    <a:pt x="24257" y="29859"/>
                  </a:lnTo>
                  <a:lnTo>
                    <a:pt x="24257" y="29751"/>
                  </a:lnTo>
                  <a:lnTo>
                    <a:pt x="24311" y="29370"/>
                  </a:lnTo>
                  <a:lnTo>
                    <a:pt x="24257" y="28010"/>
                  </a:lnTo>
                  <a:lnTo>
                    <a:pt x="24039" y="26052"/>
                  </a:lnTo>
                  <a:lnTo>
                    <a:pt x="23822" y="23822"/>
                  </a:lnTo>
                  <a:lnTo>
                    <a:pt x="23223" y="19417"/>
                  </a:lnTo>
                  <a:lnTo>
                    <a:pt x="22843" y="17024"/>
                  </a:lnTo>
                  <a:lnTo>
                    <a:pt x="23495" y="16915"/>
                  </a:lnTo>
                  <a:lnTo>
                    <a:pt x="24039" y="16752"/>
                  </a:lnTo>
                  <a:lnTo>
                    <a:pt x="24637" y="16535"/>
                  </a:lnTo>
                  <a:lnTo>
                    <a:pt x="25236" y="16317"/>
                  </a:lnTo>
                  <a:lnTo>
                    <a:pt x="25780" y="16099"/>
                  </a:lnTo>
                  <a:lnTo>
                    <a:pt x="26323" y="15773"/>
                  </a:lnTo>
                  <a:lnTo>
                    <a:pt x="26867" y="15447"/>
                  </a:lnTo>
                  <a:lnTo>
                    <a:pt x="27357" y="15121"/>
                  </a:lnTo>
                  <a:lnTo>
                    <a:pt x="26976" y="12945"/>
                  </a:lnTo>
                  <a:lnTo>
                    <a:pt x="26541" y="10498"/>
                  </a:lnTo>
                  <a:lnTo>
                    <a:pt x="26269" y="9247"/>
                  </a:lnTo>
                  <a:lnTo>
                    <a:pt x="25943" y="7996"/>
                  </a:lnTo>
                  <a:lnTo>
                    <a:pt x="25562" y="6799"/>
                  </a:lnTo>
                  <a:lnTo>
                    <a:pt x="25073" y="5657"/>
                  </a:lnTo>
                  <a:lnTo>
                    <a:pt x="24746" y="4950"/>
                  </a:lnTo>
                  <a:lnTo>
                    <a:pt x="24366" y="4243"/>
                  </a:lnTo>
                  <a:lnTo>
                    <a:pt x="23930" y="3590"/>
                  </a:lnTo>
                  <a:lnTo>
                    <a:pt x="23441" y="3047"/>
                  </a:lnTo>
                  <a:lnTo>
                    <a:pt x="22951" y="2503"/>
                  </a:lnTo>
                  <a:lnTo>
                    <a:pt x="22408" y="2013"/>
                  </a:lnTo>
                  <a:lnTo>
                    <a:pt x="21755" y="1633"/>
                  </a:lnTo>
                  <a:lnTo>
                    <a:pt x="21102" y="1306"/>
                  </a:lnTo>
                  <a:lnTo>
                    <a:pt x="19851" y="871"/>
                  </a:lnTo>
                  <a:lnTo>
                    <a:pt x="18601" y="545"/>
                  </a:lnTo>
                  <a:lnTo>
                    <a:pt x="17350" y="273"/>
                  </a:lnTo>
                  <a:lnTo>
                    <a:pt x="16044" y="110"/>
                  </a:lnTo>
                  <a:lnTo>
                    <a:pt x="14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28;p64">
              <a:extLst>
                <a:ext uri="{FF2B5EF4-FFF2-40B4-BE49-F238E27FC236}">
                  <a16:creationId xmlns:a16="http://schemas.microsoft.com/office/drawing/2014/main" id="{DE0965A6-3B63-AA7A-DD8F-EBCDDBA84D3C}"/>
                </a:ext>
              </a:extLst>
            </p:cNvPr>
            <p:cNvSpPr/>
            <p:nvPr/>
          </p:nvSpPr>
          <p:spPr>
            <a:xfrm>
              <a:off x="1837468" y="3070457"/>
              <a:ext cx="1115207" cy="1215213"/>
            </a:xfrm>
            <a:custGeom>
              <a:avLst/>
              <a:gdLst/>
              <a:ahLst/>
              <a:cxnLst/>
              <a:rect l="l" t="t" r="r" b="b"/>
              <a:pathLst>
                <a:path w="27901" h="30403" extrusionOk="0">
                  <a:moveTo>
                    <a:pt x="15283" y="544"/>
                  </a:moveTo>
                  <a:lnTo>
                    <a:pt x="16588" y="707"/>
                  </a:lnTo>
                  <a:lnTo>
                    <a:pt x="17948" y="870"/>
                  </a:lnTo>
                  <a:lnTo>
                    <a:pt x="19199" y="1142"/>
                  </a:lnTo>
                  <a:lnTo>
                    <a:pt x="20504" y="1523"/>
                  </a:lnTo>
                  <a:lnTo>
                    <a:pt x="21048" y="1740"/>
                  </a:lnTo>
                  <a:lnTo>
                    <a:pt x="21592" y="1958"/>
                  </a:lnTo>
                  <a:lnTo>
                    <a:pt x="22081" y="2230"/>
                  </a:lnTo>
                  <a:lnTo>
                    <a:pt x="22571" y="2556"/>
                  </a:lnTo>
                  <a:lnTo>
                    <a:pt x="23006" y="2937"/>
                  </a:lnTo>
                  <a:lnTo>
                    <a:pt x="23387" y="3318"/>
                  </a:lnTo>
                  <a:lnTo>
                    <a:pt x="23767" y="3753"/>
                  </a:lnTo>
                  <a:lnTo>
                    <a:pt x="24094" y="4188"/>
                  </a:lnTo>
                  <a:lnTo>
                    <a:pt x="24638" y="5058"/>
                  </a:lnTo>
                  <a:lnTo>
                    <a:pt x="25127" y="6037"/>
                  </a:lnTo>
                  <a:lnTo>
                    <a:pt x="25562" y="7179"/>
                  </a:lnTo>
                  <a:lnTo>
                    <a:pt x="25943" y="8321"/>
                  </a:lnTo>
                  <a:lnTo>
                    <a:pt x="26269" y="9518"/>
                  </a:lnTo>
                  <a:lnTo>
                    <a:pt x="26541" y="10660"/>
                  </a:lnTo>
                  <a:lnTo>
                    <a:pt x="26976" y="13053"/>
                  </a:lnTo>
                  <a:lnTo>
                    <a:pt x="27328" y="15266"/>
                  </a:lnTo>
                  <a:lnTo>
                    <a:pt x="27328" y="15266"/>
                  </a:lnTo>
                  <a:lnTo>
                    <a:pt x="26976" y="15500"/>
                  </a:lnTo>
                  <a:lnTo>
                    <a:pt x="26487" y="15827"/>
                  </a:lnTo>
                  <a:lnTo>
                    <a:pt x="25943" y="16099"/>
                  </a:lnTo>
                  <a:lnTo>
                    <a:pt x="25399" y="16370"/>
                  </a:lnTo>
                  <a:lnTo>
                    <a:pt x="24801" y="16588"/>
                  </a:lnTo>
                  <a:lnTo>
                    <a:pt x="24257" y="16751"/>
                  </a:lnTo>
                  <a:lnTo>
                    <a:pt x="23659" y="16914"/>
                  </a:lnTo>
                  <a:lnTo>
                    <a:pt x="23060" y="17023"/>
                  </a:lnTo>
                  <a:lnTo>
                    <a:pt x="22952" y="17077"/>
                  </a:lnTo>
                  <a:lnTo>
                    <a:pt x="22897" y="17132"/>
                  </a:lnTo>
                  <a:lnTo>
                    <a:pt x="22897" y="17241"/>
                  </a:lnTo>
                  <a:lnTo>
                    <a:pt x="22897" y="17349"/>
                  </a:lnTo>
                  <a:lnTo>
                    <a:pt x="23060" y="18220"/>
                  </a:lnTo>
                  <a:lnTo>
                    <a:pt x="23169" y="19144"/>
                  </a:lnTo>
                  <a:lnTo>
                    <a:pt x="23387" y="20939"/>
                  </a:lnTo>
                  <a:lnTo>
                    <a:pt x="23767" y="23821"/>
                  </a:lnTo>
                  <a:lnTo>
                    <a:pt x="24094" y="26704"/>
                  </a:lnTo>
                  <a:lnTo>
                    <a:pt x="24202" y="27900"/>
                  </a:lnTo>
                  <a:lnTo>
                    <a:pt x="24257" y="29043"/>
                  </a:lnTo>
                  <a:lnTo>
                    <a:pt x="24311" y="29750"/>
                  </a:lnTo>
                  <a:lnTo>
                    <a:pt x="24311" y="29858"/>
                  </a:lnTo>
                  <a:lnTo>
                    <a:pt x="23931" y="29858"/>
                  </a:lnTo>
                  <a:lnTo>
                    <a:pt x="23332" y="29804"/>
                  </a:lnTo>
                  <a:lnTo>
                    <a:pt x="21864" y="29804"/>
                  </a:lnTo>
                  <a:lnTo>
                    <a:pt x="18981" y="29750"/>
                  </a:lnTo>
                  <a:lnTo>
                    <a:pt x="13271" y="29641"/>
                  </a:lnTo>
                  <a:lnTo>
                    <a:pt x="8213" y="29478"/>
                  </a:lnTo>
                  <a:lnTo>
                    <a:pt x="5656" y="29423"/>
                  </a:lnTo>
                  <a:lnTo>
                    <a:pt x="2393" y="29423"/>
                  </a:lnTo>
                  <a:lnTo>
                    <a:pt x="2067" y="29369"/>
                  </a:lnTo>
                  <a:lnTo>
                    <a:pt x="1741" y="29206"/>
                  </a:lnTo>
                  <a:lnTo>
                    <a:pt x="1577" y="29097"/>
                  </a:lnTo>
                  <a:lnTo>
                    <a:pt x="1414" y="28934"/>
                  </a:lnTo>
                  <a:lnTo>
                    <a:pt x="1360" y="28771"/>
                  </a:lnTo>
                  <a:lnTo>
                    <a:pt x="1305" y="28553"/>
                  </a:lnTo>
                  <a:lnTo>
                    <a:pt x="1360" y="28118"/>
                  </a:lnTo>
                  <a:lnTo>
                    <a:pt x="1360" y="27683"/>
                  </a:lnTo>
                  <a:lnTo>
                    <a:pt x="1469" y="26269"/>
                  </a:lnTo>
                  <a:lnTo>
                    <a:pt x="1632" y="24800"/>
                  </a:lnTo>
                  <a:lnTo>
                    <a:pt x="1849" y="23386"/>
                  </a:lnTo>
                  <a:lnTo>
                    <a:pt x="2067" y="21972"/>
                  </a:lnTo>
                  <a:lnTo>
                    <a:pt x="2339" y="20667"/>
                  </a:lnTo>
                  <a:lnTo>
                    <a:pt x="2502" y="20014"/>
                  </a:lnTo>
                  <a:lnTo>
                    <a:pt x="2556" y="19362"/>
                  </a:lnTo>
                  <a:lnTo>
                    <a:pt x="2556" y="18709"/>
                  </a:lnTo>
                  <a:lnTo>
                    <a:pt x="2502" y="18165"/>
                  </a:lnTo>
                  <a:lnTo>
                    <a:pt x="2339" y="17567"/>
                  </a:lnTo>
                  <a:lnTo>
                    <a:pt x="2121" y="17023"/>
                  </a:lnTo>
                  <a:lnTo>
                    <a:pt x="1849" y="16534"/>
                  </a:lnTo>
                  <a:lnTo>
                    <a:pt x="1523" y="16044"/>
                  </a:lnTo>
                  <a:lnTo>
                    <a:pt x="1251" y="15555"/>
                  </a:lnTo>
                  <a:lnTo>
                    <a:pt x="979" y="15065"/>
                  </a:lnTo>
                  <a:lnTo>
                    <a:pt x="707" y="14521"/>
                  </a:lnTo>
                  <a:lnTo>
                    <a:pt x="598" y="13923"/>
                  </a:lnTo>
                  <a:lnTo>
                    <a:pt x="544" y="13325"/>
                  </a:lnTo>
                  <a:lnTo>
                    <a:pt x="653" y="12672"/>
                  </a:lnTo>
                  <a:lnTo>
                    <a:pt x="816" y="12074"/>
                  </a:lnTo>
                  <a:lnTo>
                    <a:pt x="1088" y="11476"/>
                  </a:lnTo>
                  <a:lnTo>
                    <a:pt x="1632" y="10279"/>
                  </a:lnTo>
                  <a:lnTo>
                    <a:pt x="3046" y="7777"/>
                  </a:lnTo>
                  <a:lnTo>
                    <a:pt x="3698" y="6581"/>
                  </a:lnTo>
                  <a:lnTo>
                    <a:pt x="4406" y="5384"/>
                  </a:lnTo>
                  <a:lnTo>
                    <a:pt x="5167" y="4188"/>
                  </a:lnTo>
                  <a:lnTo>
                    <a:pt x="5983" y="3046"/>
                  </a:lnTo>
                  <a:lnTo>
                    <a:pt x="6363" y="2611"/>
                  </a:lnTo>
                  <a:lnTo>
                    <a:pt x="6799" y="2175"/>
                  </a:lnTo>
                  <a:lnTo>
                    <a:pt x="7288" y="1795"/>
                  </a:lnTo>
                  <a:lnTo>
                    <a:pt x="7778" y="1523"/>
                  </a:lnTo>
                  <a:lnTo>
                    <a:pt x="8321" y="1251"/>
                  </a:lnTo>
                  <a:lnTo>
                    <a:pt x="8865" y="1088"/>
                  </a:lnTo>
                  <a:lnTo>
                    <a:pt x="9464" y="925"/>
                  </a:lnTo>
                  <a:lnTo>
                    <a:pt x="10062" y="816"/>
                  </a:lnTo>
                  <a:lnTo>
                    <a:pt x="11313" y="598"/>
                  </a:lnTo>
                  <a:lnTo>
                    <a:pt x="12672" y="544"/>
                  </a:lnTo>
                  <a:close/>
                  <a:moveTo>
                    <a:pt x="12564" y="0"/>
                  </a:moveTo>
                  <a:lnTo>
                    <a:pt x="11367" y="109"/>
                  </a:lnTo>
                  <a:lnTo>
                    <a:pt x="10171" y="218"/>
                  </a:lnTo>
                  <a:lnTo>
                    <a:pt x="9518" y="326"/>
                  </a:lnTo>
                  <a:lnTo>
                    <a:pt x="8920" y="489"/>
                  </a:lnTo>
                  <a:lnTo>
                    <a:pt x="8376" y="653"/>
                  </a:lnTo>
                  <a:lnTo>
                    <a:pt x="7778" y="925"/>
                  </a:lnTo>
                  <a:lnTo>
                    <a:pt x="7234" y="1197"/>
                  </a:lnTo>
                  <a:lnTo>
                    <a:pt x="6690" y="1577"/>
                  </a:lnTo>
                  <a:lnTo>
                    <a:pt x="6200" y="2012"/>
                  </a:lnTo>
                  <a:lnTo>
                    <a:pt x="5765" y="2502"/>
                  </a:lnTo>
                  <a:lnTo>
                    <a:pt x="5384" y="2991"/>
                  </a:lnTo>
                  <a:lnTo>
                    <a:pt x="4949" y="3535"/>
                  </a:lnTo>
                  <a:lnTo>
                    <a:pt x="4242" y="4623"/>
                  </a:lnTo>
                  <a:lnTo>
                    <a:pt x="3481" y="5874"/>
                  </a:lnTo>
                  <a:lnTo>
                    <a:pt x="2774" y="7179"/>
                  </a:lnTo>
                  <a:lnTo>
                    <a:pt x="1305" y="9790"/>
                  </a:lnTo>
                  <a:lnTo>
                    <a:pt x="707" y="10932"/>
                  </a:lnTo>
                  <a:lnTo>
                    <a:pt x="435" y="11530"/>
                  </a:lnTo>
                  <a:lnTo>
                    <a:pt x="218" y="12183"/>
                  </a:lnTo>
                  <a:lnTo>
                    <a:pt x="55" y="12835"/>
                  </a:lnTo>
                  <a:lnTo>
                    <a:pt x="0" y="13434"/>
                  </a:lnTo>
                  <a:lnTo>
                    <a:pt x="55" y="14086"/>
                  </a:lnTo>
                  <a:lnTo>
                    <a:pt x="109" y="14413"/>
                  </a:lnTo>
                  <a:lnTo>
                    <a:pt x="218" y="14739"/>
                  </a:lnTo>
                  <a:lnTo>
                    <a:pt x="435" y="15283"/>
                  </a:lnTo>
                  <a:lnTo>
                    <a:pt x="707" y="15772"/>
                  </a:lnTo>
                  <a:lnTo>
                    <a:pt x="1360" y="16751"/>
                  </a:lnTo>
                  <a:lnTo>
                    <a:pt x="1632" y="17295"/>
                  </a:lnTo>
                  <a:lnTo>
                    <a:pt x="1849" y="17893"/>
                  </a:lnTo>
                  <a:lnTo>
                    <a:pt x="2012" y="18492"/>
                  </a:lnTo>
                  <a:lnTo>
                    <a:pt x="2012" y="19144"/>
                  </a:lnTo>
                  <a:lnTo>
                    <a:pt x="1958" y="19851"/>
                  </a:lnTo>
                  <a:lnTo>
                    <a:pt x="1849" y="20613"/>
                  </a:lnTo>
                  <a:lnTo>
                    <a:pt x="1523" y="22027"/>
                  </a:lnTo>
                  <a:lnTo>
                    <a:pt x="1305" y="23495"/>
                  </a:lnTo>
                  <a:lnTo>
                    <a:pt x="1088" y="24964"/>
                  </a:lnTo>
                  <a:lnTo>
                    <a:pt x="925" y="26432"/>
                  </a:lnTo>
                  <a:lnTo>
                    <a:pt x="816" y="27955"/>
                  </a:lnTo>
                  <a:lnTo>
                    <a:pt x="816" y="28390"/>
                  </a:lnTo>
                  <a:lnTo>
                    <a:pt x="816" y="28771"/>
                  </a:lnTo>
                  <a:lnTo>
                    <a:pt x="870" y="28988"/>
                  </a:lnTo>
                  <a:lnTo>
                    <a:pt x="979" y="29206"/>
                  </a:lnTo>
                  <a:lnTo>
                    <a:pt x="1088" y="29369"/>
                  </a:lnTo>
                  <a:lnTo>
                    <a:pt x="1251" y="29532"/>
                  </a:lnTo>
                  <a:lnTo>
                    <a:pt x="1523" y="29750"/>
                  </a:lnTo>
                  <a:lnTo>
                    <a:pt x="1904" y="29858"/>
                  </a:lnTo>
                  <a:lnTo>
                    <a:pt x="2230" y="29967"/>
                  </a:lnTo>
                  <a:lnTo>
                    <a:pt x="7016" y="29967"/>
                  </a:lnTo>
                  <a:lnTo>
                    <a:pt x="9790" y="30076"/>
                  </a:lnTo>
                  <a:lnTo>
                    <a:pt x="21864" y="30348"/>
                  </a:lnTo>
                  <a:lnTo>
                    <a:pt x="23332" y="30348"/>
                  </a:lnTo>
                  <a:lnTo>
                    <a:pt x="24039" y="30402"/>
                  </a:lnTo>
                  <a:lnTo>
                    <a:pt x="24583" y="30402"/>
                  </a:lnTo>
                  <a:lnTo>
                    <a:pt x="24692" y="30348"/>
                  </a:lnTo>
                  <a:lnTo>
                    <a:pt x="24746" y="30239"/>
                  </a:lnTo>
                  <a:lnTo>
                    <a:pt x="24801" y="29967"/>
                  </a:lnTo>
                  <a:lnTo>
                    <a:pt x="24855" y="29586"/>
                  </a:lnTo>
                  <a:lnTo>
                    <a:pt x="24855" y="29151"/>
                  </a:lnTo>
                  <a:lnTo>
                    <a:pt x="24801" y="28390"/>
                  </a:lnTo>
                  <a:lnTo>
                    <a:pt x="24529" y="25453"/>
                  </a:lnTo>
                  <a:lnTo>
                    <a:pt x="24148" y="22571"/>
                  </a:lnTo>
                  <a:lnTo>
                    <a:pt x="23822" y="20123"/>
                  </a:lnTo>
                  <a:lnTo>
                    <a:pt x="23495" y="17676"/>
                  </a:lnTo>
                  <a:lnTo>
                    <a:pt x="23450" y="17471"/>
                  </a:lnTo>
                  <a:lnTo>
                    <a:pt x="23450" y="17471"/>
                  </a:lnTo>
                  <a:lnTo>
                    <a:pt x="23822" y="17404"/>
                  </a:lnTo>
                  <a:lnTo>
                    <a:pt x="24420" y="17241"/>
                  </a:lnTo>
                  <a:lnTo>
                    <a:pt x="25018" y="17077"/>
                  </a:lnTo>
                  <a:lnTo>
                    <a:pt x="25617" y="16860"/>
                  </a:lnTo>
                  <a:lnTo>
                    <a:pt x="26160" y="16588"/>
                  </a:lnTo>
                  <a:lnTo>
                    <a:pt x="26704" y="16316"/>
                  </a:lnTo>
                  <a:lnTo>
                    <a:pt x="27248" y="15990"/>
                  </a:lnTo>
                  <a:lnTo>
                    <a:pt x="27738" y="15609"/>
                  </a:lnTo>
                  <a:lnTo>
                    <a:pt x="27846" y="15500"/>
                  </a:lnTo>
                  <a:lnTo>
                    <a:pt x="27901" y="15337"/>
                  </a:lnTo>
                  <a:lnTo>
                    <a:pt x="27466" y="12890"/>
                  </a:lnTo>
                  <a:lnTo>
                    <a:pt x="27031" y="10497"/>
                  </a:lnTo>
                  <a:lnTo>
                    <a:pt x="26759" y="9300"/>
                  </a:lnTo>
                  <a:lnTo>
                    <a:pt x="26432" y="8104"/>
                  </a:lnTo>
                  <a:lnTo>
                    <a:pt x="26052" y="6907"/>
                  </a:lnTo>
                  <a:lnTo>
                    <a:pt x="25617" y="5892"/>
                  </a:lnTo>
                  <a:lnTo>
                    <a:pt x="25617" y="5874"/>
                  </a:lnTo>
                  <a:lnTo>
                    <a:pt x="25562" y="5765"/>
                  </a:lnTo>
                  <a:lnTo>
                    <a:pt x="25562" y="5765"/>
                  </a:lnTo>
                  <a:lnTo>
                    <a:pt x="25562" y="5765"/>
                  </a:lnTo>
                  <a:lnTo>
                    <a:pt x="25073" y="4786"/>
                  </a:lnTo>
                  <a:lnTo>
                    <a:pt x="24474" y="3807"/>
                  </a:lnTo>
                  <a:lnTo>
                    <a:pt x="24148" y="3372"/>
                  </a:lnTo>
                  <a:lnTo>
                    <a:pt x="23767" y="2937"/>
                  </a:lnTo>
                  <a:lnTo>
                    <a:pt x="23332" y="2556"/>
                  </a:lnTo>
                  <a:lnTo>
                    <a:pt x="22897" y="2175"/>
                  </a:lnTo>
                  <a:lnTo>
                    <a:pt x="22408" y="1795"/>
                  </a:lnTo>
                  <a:lnTo>
                    <a:pt x="21864" y="1523"/>
                  </a:lnTo>
                  <a:lnTo>
                    <a:pt x="21266" y="1251"/>
                  </a:lnTo>
                  <a:lnTo>
                    <a:pt x="20667" y="1033"/>
                  </a:lnTo>
                  <a:lnTo>
                    <a:pt x="19416" y="653"/>
                  </a:lnTo>
                  <a:lnTo>
                    <a:pt x="18165" y="381"/>
                  </a:lnTo>
                  <a:lnTo>
                    <a:pt x="16751" y="163"/>
                  </a:lnTo>
                  <a:lnTo>
                    <a:pt x="15392" y="54"/>
                  </a:lnTo>
                  <a:lnTo>
                    <a:pt x="139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29;p64">
              <a:extLst>
                <a:ext uri="{FF2B5EF4-FFF2-40B4-BE49-F238E27FC236}">
                  <a16:creationId xmlns:a16="http://schemas.microsoft.com/office/drawing/2014/main" id="{1CC897E5-5600-14AB-6F57-90D3817883A0}"/>
                </a:ext>
              </a:extLst>
            </p:cNvPr>
            <p:cNvSpPr/>
            <p:nvPr/>
          </p:nvSpPr>
          <p:spPr>
            <a:xfrm>
              <a:off x="2989608" y="2350873"/>
              <a:ext cx="673937" cy="732653"/>
            </a:xfrm>
            <a:custGeom>
              <a:avLst/>
              <a:gdLst/>
              <a:ahLst/>
              <a:cxnLst/>
              <a:rect l="l" t="t" r="r" b="b"/>
              <a:pathLst>
                <a:path w="16861" h="18330" extrusionOk="0">
                  <a:moveTo>
                    <a:pt x="2067" y="1"/>
                  </a:moveTo>
                  <a:lnTo>
                    <a:pt x="2013" y="55"/>
                  </a:lnTo>
                  <a:lnTo>
                    <a:pt x="1850" y="327"/>
                  </a:lnTo>
                  <a:lnTo>
                    <a:pt x="1686" y="654"/>
                  </a:lnTo>
                  <a:lnTo>
                    <a:pt x="1523" y="1143"/>
                  </a:lnTo>
                  <a:lnTo>
                    <a:pt x="1197" y="2394"/>
                  </a:lnTo>
                  <a:lnTo>
                    <a:pt x="871" y="3862"/>
                  </a:lnTo>
                  <a:lnTo>
                    <a:pt x="327" y="6691"/>
                  </a:lnTo>
                  <a:lnTo>
                    <a:pt x="164" y="7724"/>
                  </a:lnTo>
                  <a:lnTo>
                    <a:pt x="109" y="8322"/>
                  </a:lnTo>
                  <a:lnTo>
                    <a:pt x="0" y="10280"/>
                  </a:lnTo>
                  <a:lnTo>
                    <a:pt x="0" y="11205"/>
                  </a:lnTo>
                  <a:lnTo>
                    <a:pt x="55" y="12129"/>
                  </a:lnTo>
                  <a:lnTo>
                    <a:pt x="218" y="12999"/>
                  </a:lnTo>
                  <a:lnTo>
                    <a:pt x="435" y="13924"/>
                  </a:lnTo>
                  <a:lnTo>
                    <a:pt x="599" y="14359"/>
                  </a:lnTo>
                  <a:lnTo>
                    <a:pt x="816" y="14794"/>
                  </a:lnTo>
                  <a:lnTo>
                    <a:pt x="1088" y="15229"/>
                  </a:lnTo>
                  <a:lnTo>
                    <a:pt x="1360" y="15664"/>
                  </a:lnTo>
                  <a:lnTo>
                    <a:pt x="1686" y="15991"/>
                  </a:lnTo>
                  <a:lnTo>
                    <a:pt x="1958" y="16371"/>
                  </a:lnTo>
                  <a:lnTo>
                    <a:pt x="2665" y="16970"/>
                  </a:lnTo>
                  <a:lnTo>
                    <a:pt x="3481" y="17459"/>
                  </a:lnTo>
                  <a:lnTo>
                    <a:pt x="4297" y="17894"/>
                  </a:lnTo>
                  <a:lnTo>
                    <a:pt x="5167" y="18166"/>
                  </a:lnTo>
                  <a:lnTo>
                    <a:pt x="5657" y="18275"/>
                  </a:lnTo>
                  <a:lnTo>
                    <a:pt x="6092" y="18329"/>
                  </a:lnTo>
                  <a:lnTo>
                    <a:pt x="7506" y="18329"/>
                  </a:lnTo>
                  <a:lnTo>
                    <a:pt x="7941" y="18221"/>
                  </a:lnTo>
                  <a:lnTo>
                    <a:pt x="8485" y="18057"/>
                  </a:lnTo>
                  <a:lnTo>
                    <a:pt x="8974" y="17894"/>
                  </a:lnTo>
                  <a:lnTo>
                    <a:pt x="9464" y="17677"/>
                  </a:lnTo>
                  <a:lnTo>
                    <a:pt x="9899" y="17459"/>
                  </a:lnTo>
                  <a:lnTo>
                    <a:pt x="10280" y="17187"/>
                  </a:lnTo>
                  <a:lnTo>
                    <a:pt x="10660" y="16861"/>
                  </a:lnTo>
                  <a:lnTo>
                    <a:pt x="11041" y="16535"/>
                  </a:lnTo>
                  <a:lnTo>
                    <a:pt x="11367" y="16154"/>
                  </a:lnTo>
                  <a:lnTo>
                    <a:pt x="12020" y="15392"/>
                  </a:lnTo>
                  <a:lnTo>
                    <a:pt x="12564" y="14577"/>
                  </a:lnTo>
                  <a:lnTo>
                    <a:pt x="13053" y="13706"/>
                  </a:lnTo>
                  <a:lnTo>
                    <a:pt x="13543" y="12782"/>
                  </a:lnTo>
                  <a:lnTo>
                    <a:pt x="14359" y="11041"/>
                  </a:lnTo>
                  <a:lnTo>
                    <a:pt x="15229" y="9301"/>
                  </a:lnTo>
                  <a:lnTo>
                    <a:pt x="15990" y="7561"/>
                  </a:lnTo>
                  <a:lnTo>
                    <a:pt x="16316" y="6691"/>
                  </a:lnTo>
                  <a:lnTo>
                    <a:pt x="16643" y="5766"/>
                  </a:lnTo>
                  <a:lnTo>
                    <a:pt x="16806" y="5113"/>
                  </a:lnTo>
                  <a:lnTo>
                    <a:pt x="16860" y="4624"/>
                  </a:lnTo>
                  <a:lnTo>
                    <a:pt x="16860" y="4298"/>
                  </a:lnTo>
                  <a:lnTo>
                    <a:pt x="16860" y="4134"/>
                  </a:lnTo>
                  <a:lnTo>
                    <a:pt x="16752" y="4080"/>
                  </a:lnTo>
                  <a:lnTo>
                    <a:pt x="15066" y="3155"/>
                  </a:lnTo>
                  <a:lnTo>
                    <a:pt x="13271" y="2340"/>
                  </a:lnTo>
                  <a:lnTo>
                    <a:pt x="11422" y="1633"/>
                  </a:lnTo>
                  <a:lnTo>
                    <a:pt x="9572" y="1089"/>
                  </a:lnTo>
                  <a:lnTo>
                    <a:pt x="8648" y="817"/>
                  </a:lnTo>
                  <a:lnTo>
                    <a:pt x="7723" y="654"/>
                  </a:lnTo>
                  <a:lnTo>
                    <a:pt x="5874" y="436"/>
                  </a:lnTo>
                  <a:lnTo>
                    <a:pt x="4025" y="218"/>
                  </a:lnTo>
                  <a:lnTo>
                    <a:pt x="2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30;p64">
              <a:extLst>
                <a:ext uri="{FF2B5EF4-FFF2-40B4-BE49-F238E27FC236}">
                  <a16:creationId xmlns:a16="http://schemas.microsoft.com/office/drawing/2014/main" id="{51856331-34A6-5115-46F6-AADD18408846}"/>
                </a:ext>
              </a:extLst>
            </p:cNvPr>
            <p:cNvSpPr/>
            <p:nvPr/>
          </p:nvSpPr>
          <p:spPr>
            <a:xfrm>
              <a:off x="2978736" y="2340001"/>
              <a:ext cx="697839" cy="754397"/>
            </a:xfrm>
            <a:custGeom>
              <a:avLst/>
              <a:gdLst/>
              <a:ahLst/>
              <a:cxnLst/>
              <a:rect l="l" t="t" r="r" b="b"/>
              <a:pathLst>
                <a:path w="17459" h="18874" extrusionOk="0">
                  <a:moveTo>
                    <a:pt x="2448" y="545"/>
                  </a:moveTo>
                  <a:lnTo>
                    <a:pt x="2611" y="599"/>
                  </a:lnTo>
                  <a:lnTo>
                    <a:pt x="2774" y="599"/>
                  </a:lnTo>
                  <a:lnTo>
                    <a:pt x="3644" y="708"/>
                  </a:lnTo>
                  <a:lnTo>
                    <a:pt x="5494" y="871"/>
                  </a:lnTo>
                  <a:lnTo>
                    <a:pt x="7288" y="1089"/>
                  </a:lnTo>
                  <a:lnTo>
                    <a:pt x="8213" y="1252"/>
                  </a:lnTo>
                  <a:lnTo>
                    <a:pt x="9083" y="1415"/>
                  </a:lnTo>
                  <a:lnTo>
                    <a:pt x="9899" y="1633"/>
                  </a:lnTo>
                  <a:lnTo>
                    <a:pt x="10769" y="1905"/>
                  </a:lnTo>
                  <a:lnTo>
                    <a:pt x="12455" y="2503"/>
                  </a:lnTo>
                  <a:lnTo>
                    <a:pt x="14087" y="3155"/>
                  </a:lnTo>
                  <a:lnTo>
                    <a:pt x="15664" y="3917"/>
                  </a:lnTo>
                  <a:lnTo>
                    <a:pt x="16425" y="4298"/>
                  </a:lnTo>
                  <a:lnTo>
                    <a:pt x="16697" y="4461"/>
                  </a:lnTo>
                  <a:lnTo>
                    <a:pt x="16806" y="4570"/>
                  </a:lnTo>
                  <a:lnTo>
                    <a:pt x="16915" y="4624"/>
                  </a:lnTo>
                  <a:lnTo>
                    <a:pt x="16915" y="4950"/>
                  </a:lnTo>
                  <a:lnTo>
                    <a:pt x="16860" y="5331"/>
                  </a:lnTo>
                  <a:lnTo>
                    <a:pt x="16643" y="5984"/>
                  </a:lnTo>
                  <a:lnTo>
                    <a:pt x="16317" y="6799"/>
                  </a:lnTo>
                  <a:lnTo>
                    <a:pt x="15990" y="7670"/>
                  </a:lnTo>
                  <a:lnTo>
                    <a:pt x="15283" y="9356"/>
                  </a:lnTo>
                  <a:lnTo>
                    <a:pt x="14522" y="10987"/>
                  </a:lnTo>
                  <a:lnTo>
                    <a:pt x="13706" y="12619"/>
                  </a:lnTo>
                  <a:lnTo>
                    <a:pt x="13108" y="13870"/>
                  </a:lnTo>
                  <a:lnTo>
                    <a:pt x="12781" y="14468"/>
                  </a:lnTo>
                  <a:lnTo>
                    <a:pt x="12401" y="15066"/>
                  </a:lnTo>
                  <a:lnTo>
                    <a:pt x="12020" y="15610"/>
                  </a:lnTo>
                  <a:lnTo>
                    <a:pt x="11585" y="16154"/>
                  </a:lnTo>
                  <a:lnTo>
                    <a:pt x="11095" y="16643"/>
                  </a:lnTo>
                  <a:lnTo>
                    <a:pt x="10606" y="17078"/>
                  </a:lnTo>
                  <a:lnTo>
                    <a:pt x="10008" y="17514"/>
                  </a:lnTo>
                  <a:lnTo>
                    <a:pt x="9355" y="17840"/>
                  </a:lnTo>
                  <a:lnTo>
                    <a:pt x="8702" y="18057"/>
                  </a:lnTo>
                  <a:lnTo>
                    <a:pt x="7995" y="18275"/>
                  </a:lnTo>
                  <a:lnTo>
                    <a:pt x="7288" y="18329"/>
                  </a:lnTo>
                  <a:lnTo>
                    <a:pt x="6581" y="18329"/>
                  </a:lnTo>
                  <a:lnTo>
                    <a:pt x="5874" y="18275"/>
                  </a:lnTo>
                  <a:lnTo>
                    <a:pt x="5167" y="18057"/>
                  </a:lnTo>
                  <a:lnTo>
                    <a:pt x="4460" y="17840"/>
                  </a:lnTo>
                  <a:lnTo>
                    <a:pt x="3808" y="17459"/>
                  </a:lnTo>
                  <a:lnTo>
                    <a:pt x="3155" y="17078"/>
                  </a:lnTo>
                  <a:lnTo>
                    <a:pt x="2611" y="16589"/>
                  </a:lnTo>
                  <a:lnTo>
                    <a:pt x="2067" y="16045"/>
                  </a:lnTo>
                  <a:lnTo>
                    <a:pt x="1632" y="15392"/>
                  </a:lnTo>
                  <a:lnTo>
                    <a:pt x="1251" y="14740"/>
                  </a:lnTo>
                  <a:lnTo>
                    <a:pt x="979" y="14087"/>
                  </a:lnTo>
                  <a:lnTo>
                    <a:pt x="762" y="13326"/>
                  </a:lnTo>
                  <a:lnTo>
                    <a:pt x="653" y="12564"/>
                  </a:lnTo>
                  <a:lnTo>
                    <a:pt x="544" y="11803"/>
                  </a:lnTo>
                  <a:lnTo>
                    <a:pt x="544" y="11042"/>
                  </a:lnTo>
                  <a:lnTo>
                    <a:pt x="544" y="9736"/>
                  </a:lnTo>
                  <a:lnTo>
                    <a:pt x="653" y="8485"/>
                  </a:lnTo>
                  <a:lnTo>
                    <a:pt x="707" y="7778"/>
                  </a:lnTo>
                  <a:lnTo>
                    <a:pt x="816" y="7126"/>
                  </a:lnTo>
                  <a:lnTo>
                    <a:pt x="1088" y="5712"/>
                  </a:lnTo>
                  <a:lnTo>
                    <a:pt x="1469" y="3808"/>
                  </a:lnTo>
                  <a:lnTo>
                    <a:pt x="1904" y="1959"/>
                  </a:lnTo>
                  <a:lnTo>
                    <a:pt x="2122" y="1306"/>
                  </a:lnTo>
                  <a:lnTo>
                    <a:pt x="2339" y="708"/>
                  </a:lnTo>
                  <a:lnTo>
                    <a:pt x="2448" y="545"/>
                  </a:lnTo>
                  <a:close/>
                  <a:moveTo>
                    <a:pt x="2393" y="1"/>
                  </a:moveTo>
                  <a:lnTo>
                    <a:pt x="2230" y="55"/>
                  </a:lnTo>
                  <a:lnTo>
                    <a:pt x="2176" y="110"/>
                  </a:lnTo>
                  <a:lnTo>
                    <a:pt x="2013" y="273"/>
                  </a:lnTo>
                  <a:lnTo>
                    <a:pt x="1850" y="490"/>
                  </a:lnTo>
                  <a:lnTo>
                    <a:pt x="1795" y="708"/>
                  </a:lnTo>
                  <a:lnTo>
                    <a:pt x="1469" y="1578"/>
                  </a:lnTo>
                  <a:lnTo>
                    <a:pt x="1197" y="2448"/>
                  </a:lnTo>
                  <a:lnTo>
                    <a:pt x="816" y="4243"/>
                  </a:lnTo>
                  <a:lnTo>
                    <a:pt x="490" y="6092"/>
                  </a:lnTo>
                  <a:lnTo>
                    <a:pt x="164" y="7941"/>
                  </a:lnTo>
                  <a:lnTo>
                    <a:pt x="109" y="8703"/>
                  </a:lnTo>
                  <a:lnTo>
                    <a:pt x="55" y="9519"/>
                  </a:lnTo>
                  <a:lnTo>
                    <a:pt x="0" y="11150"/>
                  </a:lnTo>
                  <a:lnTo>
                    <a:pt x="55" y="11966"/>
                  </a:lnTo>
                  <a:lnTo>
                    <a:pt x="109" y="12782"/>
                  </a:lnTo>
                  <a:lnTo>
                    <a:pt x="272" y="13543"/>
                  </a:lnTo>
                  <a:lnTo>
                    <a:pt x="490" y="14359"/>
                  </a:lnTo>
                  <a:lnTo>
                    <a:pt x="816" y="15066"/>
                  </a:lnTo>
                  <a:lnTo>
                    <a:pt x="1197" y="15719"/>
                  </a:lnTo>
                  <a:lnTo>
                    <a:pt x="1686" y="16371"/>
                  </a:lnTo>
                  <a:lnTo>
                    <a:pt x="2230" y="16970"/>
                  </a:lnTo>
                  <a:lnTo>
                    <a:pt x="2829" y="17459"/>
                  </a:lnTo>
                  <a:lnTo>
                    <a:pt x="3481" y="17949"/>
                  </a:lnTo>
                  <a:lnTo>
                    <a:pt x="4188" y="18275"/>
                  </a:lnTo>
                  <a:lnTo>
                    <a:pt x="4895" y="18547"/>
                  </a:lnTo>
                  <a:lnTo>
                    <a:pt x="5602" y="18764"/>
                  </a:lnTo>
                  <a:lnTo>
                    <a:pt x="6364" y="18873"/>
                  </a:lnTo>
                  <a:lnTo>
                    <a:pt x="7125" y="18873"/>
                  </a:lnTo>
                  <a:lnTo>
                    <a:pt x="7887" y="18819"/>
                  </a:lnTo>
                  <a:lnTo>
                    <a:pt x="8648" y="18656"/>
                  </a:lnTo>
                  <a:lnTo>
                    <a:pt x="9355" y="18438"/>
                  </a:lnTo>
                  <a:lnTo>
                    <a:pt x="10008" y="18112"/>
                  </a:lnTo>
                  <a:lnTo>
                    <a:pt x="10606" y="17731"/>
                  </a:lnTo>
                  <a:lnTo>
                    <a:pt x="11150" y="17296"/>
                  </a:lnTo>
                  <a:lnTo>
                    <a:pt x="11694" y="16807"/>
                  </a:lnTo>
                  <a:lnTo>
                    <a:pt x="12129" y="16263"/>
                  </a:lnTo>
                  <a:lnTo>
                    <a:pt x="12564" y="15719"/>
                  </a:lnTo>
                  <a:lnTo>
                    <a:pt x="12999" y="15121"/>
                  </a:lnTo>
                  <a:lnTo>
                    <a:pt x="13380" y="14522"/>
                  </a:lnTo>
                  <a:lnTo>
                    <a:pt x="14141" y="12999"/>
                  </a:lnTo>
                  <a:lnTo>
                    <a:pt x="14902" y="11422"/>
                  </a:lnTo>
                  <a:lnTo>
                    <a:pt x="15718" y="9682"/>
                  </a:lnTo>
                  <a:lnTo>
                    <a:pt x="16480" y="7941"/>
                  </a:lnTo>
                  <a:lnTo>
                    <a:pt x="16806" y="7017"/>
                  </a:lnTo>
                  <a:lnTo>
                    <a:pt x="17132" y="6092"/>
                  </a:lnTo>
                  <a:lnTo>
                    <a:pt x="17350" y="5385"/>
                  </a:lnTo>
                  <a:lnTo>
                    <a:pt x="17404" y="5005"/>
                  </a:lnTo>
                  <a:lnTo>
                    <a:pt x="17459" y="4678"/>
                  </a:lnTo>
                  <a:lnTo>
                    <a:pt x="17350" y="4352"/>
                  </a:lnTo>
                  <a:lnTo>
                    <a:pt x="17241" y="4189"/>
                  </a:lnTo>
                  <a:lnTo>
                    <a:pt x="17024" y="4026"/>
                  </a:lnTo>
                  <a:lnTo>
                    <a:pt x="16752" y="3862"/>
                  </a:lnTo>
                  <a:lnTo>
                    <a:pt x="15066" y="3047"/>
                  </a:lnTo>
                  <a:lnTo>
                    <a:pt x="13380" y="2285"/>
                  </a:lnTo>
                  <a:lnTo>
                    <a:pt x="11639" y="1633"/>
                  </a:lnTo>
                  <a:lnTo>
                    <a:pt x="9790" y="1034"/>
                  </a:lnTo>
                  <a:lnTo>
                    <a:pt x="8866" y="817"/>
                  </a:lnTo>
                  <a:lnTo>
                    <a:pt x="7941" y="654"/>
                  </a:lnTo>
                  <a:lnTo>
                    <a:pt x="6037" y="382"/>
                  </a:lnTo>
                  <a:lnTo>
                    <a:pt x="4079" y="219"/>
                  </a:lnTo>
                  <a:lnTo>
                    <a:pt x="3155" y="110"/>
                  </a:lnTo>
                  <a:lnTo>
                    <a:pt x="2774" y="55"/>
                  </a:lnTo>
                  <a:lnTo>
                    <a:pt x="23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31;p64">
              <a:extLst>
                <a:ext uri="{FF2B5EF4-FFF2-40B4-BE49-F238E27FC236}">
                  <a16:creationId xmlns:a16="http://schemas.microsoft.com/office/drawing/2014/main" id="{8C429309-F9D8-91EB-5782-47042C2821A7}"/>
                </a:ext>
              </a:extLst>
            </p:cNvPr>
            <p:cNvSpPr/>
            <p:nvPr/>
          </p:nvSpPr>
          <p:spPr>
            <a:xfrm>
              <a:off x="3100483" y="2507397"/>
              <a:ext cx="147850" cy="54399"/>
            </a:xfrm>
            <a:custGeom>
              <a:avLst/>
              <a:gdLst/>
              <a:ahLst/>
              <a:cxnLst/>
              <a:rect l="l" t="t" r="r" b="b"/>
              <a:pathLst>
                <a:path w="3699" h="1361" extrusionOk="0">
                  <a:moveTo>
                    <a:pt x="3372" y="1"/>
                  </a:moveTo>
                  <a:lnTo>
                    <a:pt x="3263" y="55"/>
                  </a:lnTo>
                  <a:lnTo>
                    <a:pt x="2937" y="327"/>
                  </a:lnTo>
                  <a:lnTo>
                    <a:pt x="2611" y="490"/>
                  </a:lnTo>
                  <a:lnTo>
                    <a:pt x="2230" y="653"/>
                  </a:lnTo>
                  <a:lnTo>
                    <a:pt x="1849" y="762"/>
                  </a:lnTo>
                  <a:lnTo>
                    <a:pt x="1469" y="817"/>
                  </a:lnTo>
                  <a:lnTo>
                    <a:pt x="707" y="817"/>
                  </a:lnTo>
                  <a:lnTo>
                    <a:pt x="326" y="762"/>
                  </a:lnTo>
                  <a:lnTo>
                    <a:pt x="218" y="762"/>
                  </a:lnTo>
                  <a:lnTo>
                    <a:pt x="109" y="817"/>
                  </a:lnTo>
                  <a:lnTo>
                    <a:pt x="54" y="871"/>
                  </a:lnTo>
                  <a:lnTo>
                    <a:pt x="0" y="980"/>
                  </a:lnTo>
                  <a:lnTo>
                    <a:pt x="0" y="1089"/>
                  </a:lnTo>
                  <a:lnTo>
                    <a:pt x="0" y="1143"/>
                  </a:lnTo>
                  <a:lnTo>
                    <a:pt x="54" y="1252"/>
                  </a:lnTo>
                  <a:lnTo>
                    <a:pt x="163" y="1306"/>
                  </a:lnTo>
                  <a:lnTo>
                    <a:pt x="653" y="1360"/>
                  </a:lnTo>
                  <a:lnTo>
                    <a:pt x="1088" y="1360"/>
                  </a:lnTo>
                  <a:lnTo>
                    <a:pt x="1523" y="1306"/>
                  </a:lnTo>
                  <a:lnTo>
                    <a:pt x="2012" y="1252"/>
                  </a:lnTo>
                  <a:lnTo>
                    <a:pt x="2448" y="1143"/>
                  </a:lnTo>
                  <a:lnTo>
                    <a:pt x="2883" y="925"/>
                  </a:lnTo>
                  <a:lnTo>
                    <a:pt x="3263" y="708"/>
                  </a:lnTo>
                  <a:lnTo>
                    <a:pt x="3644" y="436"/>
                  </a:lnTo>
                  <a:lnTo>
                    <a:pt x="3698" y="382"/>
                  </a:lnTo>
                  <a:lnTo>
                    <a:pt x="3698" y="273"/>
                  </a:lnTo>
                  <a:lnTo>
                    <a:pt x="3698" y="164"/>
                  </a:lnTo>
                  <a:lnTo>
                    <a:pt x="3644" y="55"/>
                  </a:lnTo>
                  <a:lnTo>
                    <a:pt x="35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32;p64">
              <a:extLst>
                <a:ext uri="{FF2B5EF4-FFF2-40B4-BE49-F238E27FC236}">
                  <a16:creationId xmlns:a16="http://schemas.microsoft.com/office/drawing/2014/main" id="{AE937E14-BAB8-AAC7-D8C4-444D7067F126}"/>
                </a:ext>
              </a:extLst>
            </p:cNvPr>
            <p:cNvSpPr/>
            <p:nvPr/>
          </p:nvSpPr>
          <p:spPr>
            <a:xfrm>
              <a:off x="3380915" y="2553043"/>
              <a:ext cx="97848" cy="113115"/>
            </a:xfrm>
            <a:custGeom>
              <a:avLst/>
              <a:gdLst/>
              <a:ahLst/>
              <a:cxnLst/>
              <a:rect l="l" t="t" r="r" b="b"/>
              <a:pathLst>
                <a:path w="2448" h="2830" extrusionOk="0">
                  <a:moveTo>
                    <a:pt x="218" y="1"/>
                  </a:moveTo>
                  <a:lnTo>
                    <a:pt x="163" y="55"/>
                  </a:lnTo>
                  <a:lnTo>
                    <a:pt x="54" y="110"/>
                  </a:lnTo>
                  <a:lnTo>
                    <a:pt x="0" y="164"/>
                  </a:lnTo>
                  <a:lnTo>
                    <a:pt x="0" y="273"/>
                  </a:lnTo>
                  <a:lnTo>
                    <a:pt x="54" y="708"/>
                  </a:lnTo>
                  <a:lnTo>
                    <a:pt x="163" y="1143"/>
                  </a:lnTo>
                  <a:lnTo>
                    <a:pt x="381" y="1524"/>
                  </a:lnTo>
                  <a:lnTo>
                    <a:pt x="653" y="1904"/>
                  </a:lnTo>
                  <a:lnTo>
                    <a:pt x="925" y="2231"/>
                  </a:lnTo>
                  <a:lnTo>
                    <a:pt x="1305" y="2503"/>
                  </a:lnTo>
                  <a:lnTo>
                    <a:pt x="1686" y="2720"/>
                  </a:lnTo>
                  <a:lnTo>
                    <a:pt x="2067" y="2829"/>
                  </a:lnTo>
                  <a:lnTo>
                    <a:pt x="2284" y="2829"/>
                  </a:lnTo>
                  <a:lnTo>
                    <a:pt x="2393" y="2720"/>
                  </a:lnTo>
                  <a:lnTo>
                    <a:pt x="2393" y="2666"/>
                  </a:lnTo>
                  <a:lnTo>
                    <a:pt x="2447" y="2557"/>
                  </a:lnTo>
                  <a:lnTo>
                    <a:pt x="2393" y="2448"/>
                  </a:lnTo>
                  <a:lnTo>
                    <a:pt x="2339" y="2394"/>
                  </a:lnTo>
                  <a:lnTo>
                    <a:pt x="2230" y="2340"/>
                  </a:lnTo>
                  <a:lnTo>
                    <a:pt x="1904" y="2231"/>
                  </a:lnTo>
                  <a:lnTo>
                    <a:pt x="1577" y="2068"/>
                  </a:lnTo>
                  <a:lnTo>
                    <a:pt x="1305" y="1850"/>
                  </a:lnTo>
                  <a:lnTo>
                    <a:pt x="1033" y="1578"/>
                  </a:lnTo>
                  <a:lnTo>
                    <a:pt x="870" y="1306"/>
                  </a:lnTo>
                  <a:lnTo>
                    <a:pt x="653" y="980"/>
                  </a:lnTo>
                  <a:lnTo>
                    <a:pt x="544" y="654"/>
                  </a:lnTo>
                  <a:lnTo>
                    <a:pt x="490" y="273"/>
                  </a:lnTo>
                  <a:lnTo>
                    <a:pt x="490" y="164"/>
                  </a:lnTo>
                  <a:lnTo>
                    <a:pt x="435" y="110"/>
                  </a:lnTo>
                  <a:lnTo>
                    <a:pt x="326" y="55"/>
                  </a:lnTo>
                  <a:lnTo>
                    <a:pt x="2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33;p64">
              <a:extLst>
                <a:ext uri="{FF2B5EF4-FFF2-40B4-BE49-F238E27FC236}">
                  <a16:creationId xmlns:a16="http://schemas.microsoft.com/office/drawing/2014/main" id="{4526E0CB-1E4D-875F-CCFE-FFC9F48E08B6}"/>
                </a:ext>
              </a:extLst>
            </p:cNvPr>
            <p:cNvSpPr/>
            <p:nvPr/>
          </p:nvSpPr>
          <p:spPr>
            <a:xfrm>
              <a:off x="3102644" y="2746539"/>
              <a:ext cx="210923" cy="158722"/>
            </a:xfrm>
            <a:custGeom>
              <a:avLst/>
              <a:gdLst/>
              <a:ahLst/>
              <a:cxnLst/>
              <a:rect l="l" t="t" r="r" b="b"/>
              <a:pathLst>
                <a:path w="5277" h="3971" extrusionOk="0">
                  <a:moveTo>
                    <a:pt x="2992" y="0"/>
                  </a:moveTo>
                  <a:lnTo>
                    <a:pt x="2502" y="109"/>
                  </a:lnTo>
                  <a:lnTo>
                    <a:pt x="2013" y="272"/>
                  </a:lnTo>
                  <a:lnTo>
                    <a:pt x="1523" y="544"/>
                  </a:lnTo>
                  <a:lnTo>
                    <a:pt x="1088" y="871"/>
                  </a:lnTo>
                  <a:lnTo>
                    <a:pt x="708" y="1306"/>
                  </a:lnTo>
                  <a:lnTo>
                    <a:pt x="381" y="1686"/>
                  </a:lnTo>
                  <a:lnTo>
                    <a:pt x="55" y="2121"/>
                  </a:lnTo>
                  <a:lnTo>
                    <a:pt x="0" y="2230"/>
                  </a:lnTo>
                  <a:lnTo>
                    <a:pt x="55" y="2339"/>
                  </a:lnTo>
                  <a:lnTo>
                    <a:pt x="55" y="2448"/>
                  </a:lnTo>
                  <a:lnTo>
                    <a:pt x="164" y="2502"/>
                  </a:lnTo>
                  <a:lnTo>
                    <a:pt x="218" y="2557"/>
                  </a:lnTo>
                  <a:lnTo>
                    <a:pt x="327" y="2557"/>
                  </a:lnTo>
                  <a:lnTo>
                    <a:pt x="436" y="2502"/>
                  </a:lnTo>
                  <a:lnTo>
                    <a:pt x="544" y="2393"/>
                  </a:lnTo>
                  <a:lnTo>
                    <a:pt x="1088" y="1686"/>
                  </a:lnTo>
                  <a:lnTo>
                    <a:pt x="1360" y="1360"/>
                  </a:lnTo>
                  <a:lnTo>
                    <a:pt x="1686" y="1088"/>
                  </a:lnTo>
                  <a:lnTo>
                    <a:pt x="2067" y="816"/>
                  </a:lnTo>
                  <a:lnTo>
                    <a:pt x="2448" y="653"/>
                  </a:lnTo>
                  <a:lnTo>
                    <a:pt x="2883" y="544"/>
                  </a:lnTo>
                  <a:lnTo>
                    <a:pt x="3372" y="599"/>
                  </a:lnTo>
                  <a:lnTo>
                    <a:pt x="3753" y="707"/>
                  </a:lnTo>
                  <a:lnTo>
                    <a:pt x="4134" y="925"/>
                  </a:lnTo>
                  <a:lnTo>
                    <a:pt x="4406" y="1197"/>
                  </a:lnTo>
                  <a:lnTo>
                    <a:pt x="4569" y="1578"/>
                  </a:lnTo>
                  <a:lnTo>
                    <a:pt x="4732" y="2121"/>
                  </a:lnTo>
                  <a:lnTo>
                    <a:pt x="4732" y="2611"/>
                  </a:lnTo>
                  <a:lnTo>
                    <a:pt x="4678" y="3100"/>
                  </a:lnTo>
                  <a:lnTo>
                    <a:pt x="4623" y="3644"/>
                  </a:lnTo>
                  <a:lnTo>
                    <a:pt x="4623" y="3753"/>
                  </a:lnTo>
                  <a:lnTo>
                    <a:pt x="4678" y="3862"/>
                  </a:lnTo>
                  <a:lnTo>
                    <a:pt x="4787" y="3916"/>
                  </a:lnTo>
                  <a:lnTo>
                    <a:pt x="4841" y="3971"/>
                  </a:lnTo>
                  <a:lnTo>
                    <a:pt x="5058" y="3971"/>
                  </a:lnTo>
                  <a:lnTo>
                    <a:pt x="5113" y="3862"/>
                  </a:lnTo>
                  <a:lnTo>
                    <a:pt x="5167" y="3753"/>
                  </a:lnTo>
                  <a:lnTo>
                    <a:pt x="5222" y="3155"/>
                  </a:lnTo>
                  <a:lnTo>
                    <a:pt x="5276" y="2557"/>
                  </a:lnTo>
                  <a:lnTo>
                    <a:pt x="5222" y="1904"/>
                  </a:lnTo>
                  <a:lnTo>
                    <a:pt x="5167" y="1632"/>
                  </a:lnTo>
                  <a:lnTo>
                    <a:pt x="5058" y="1306"/>
                  </a:lnTo>
                  <a:lnTo>
                    <a:pt x="4787" y="871"/>
                  </a:lnTo>
                  <a:lnTo>
                    <a:pt x="4460" y="490"/>
                  </a:lnTo>
                  <a:lnTo>
                    <a:pt x="4297" y="327"/>
                  </a:lnTo>
                  <a:lnTo>
                    <a:pt x="4080" y="218"/>
                  </a:lnTo>
                  <a:lnTo>
                    <a:pt x="3808" y="109"/>
                  </a:lnTo>
                  <a:lnTo>
                    <a:pt x="3590" y="55"/>
                  </a:lnTo>
                  <a:lnTo>
                    <a:pt x="29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4;p64">
              <a:extLst>
                <a:ext uri="{FF2B5EF4-FFF2-40B4-BE49-F238E27FC236}">
                  <a16:creationId xmlns:a16="http://schemas.microsoft.com/office/drawing/2014/main" id="{33DB82EB-F09F-CF5B-3B94-07A0608951FD}"/>
                </a:ext>
              </a:extLst>
            </p:cNvPr>
            <p:cNvSpPr/>
            <p:nvPr/>
          </p:nvSpPr>
          <p:spPr>
            <a:xfrm>
              <a:off x="1935274" y="2185677"/>
              <a:ext cx="760911" cy="1028273"/>
            </a:xfrm>
            <a:custGeom>
              <a:avLst/>
              <a:gdLst/>
              <a:ahLst/>
              <a:cxnLst/>
              <a:rect l="l" t="t" r="r" b="b"/>
              <a:pathLst>
                <a:path w="19037" h="25726" extrusionOk="0">
                  <a:moveTo>
                    <a:pt x="10008" y="1"/>
                  </a:moveTo>
                  <a:lnTo>
                    <a:pt x="8322" y="109"/>
                  </a:lnTo>
                  <a:lnTo>
                    <a:pt x="6690" y="327"/>
                  </a:lnTo>
                  <a:lnTo>
                    <a:pt x="5004" y="653"/>
                  </a:lnTo>
                  <a:lnTo>
                    <a:pt x="4297" y="871"/>
                  </a:lnTo>
                  <a:lnTo>
                    <a:pt x="3536" y="1143"/>
                  </a:lnTo>
                  <a:lnTo>
                    <a:pt x="2883" y="1523"/>
                  </a:lnTo>
                  <a:lnTo>
                    <a:pt x="2230" y="1958"/>
                  </a:lnTo>
                  <a:lnTo>
                    <a:pt x="1687" y="2448"/>
                  </a:lnTo>
                  <a:lnTo>
                    <a:pt x="1415" y="2720"/>
                  </a:lnTo>
                  <a:lnTo>
                    <a:pt x="1197" y="3046"/>
                  </a:lnTo>
                  <a:lnTo>
                    <a:pt x="1034" y="3373"/>
                  </a:lnTo>
                  <a:lnTo>
                    <a:pt x="871" y="3753"/>
                  </a:lnTo>
                  <a:lnTo>
                    <a:pt x="762" y="4134"/>
                  </a:lnTo>
                  <a:lnTo>
                    <a:pt x="708" y="4515"/>
                  </a:lnTo>
                  <a:lnTo>
                    <a:pt x="436" y="6908"/>
                  </a:lnTo>
                  <a:lnTo>
                    <a:pt x="218" y="9246"/>
                  </a:lnTo>
                  <a:lnTo>
                    <a:pt x="109" y="11639"/>
                  </a:lnTo>
                  <a:lnTo>
                    <a:pt x="1" y="14032"/>
                  </a:lnTo>
                  <a:lnTo>
                    <a:pt x="1" y="15066"/>
                  </a:lnTo>
                  <a:lnTo>
                    <a:pt x="1" y="15610"/>
                  </a:lnTo>
                  <a:lnTo>
                    <a:pt x="55" y="16099"/>
                  </a:lnTo>
                  <a:lnTo>
                    <a:pt x="164" y="16589"/>
                  </a:lnTo>
                  <a:lnTo>
                    <a:pt x="273" y="17078"/>
                  </a:lnTo>
                  <a:lnTo>
                    <a:pt x="490" y="17568"/>
                  </a:lnTo>
                  <a:lnTo>
                    <a:pt x="762" y="18003"/>
                  </a:lnTo>
                  <a:lnTo>
                    <a:pt x="980" y="18329"/>
                  </a:lnTo>
                  <a:lnTo>
                    <a:pt x="1251" y="18601"/>
                  </a:lnTo>
                  <a:lnTo>
                    <a:pt x="1578" y="18818"/>
                  </a:lnTo>
                  <a:lnTo>
                    <a:pt x="1904" y="19036"/>
                  </a:lnTo>
                  <a:lnTo>
                    <a:pt x="2230" y="19199"/>
                  </a:lnTo>
                  <a:lnTo>
                    <a:pt x="2611" y="19308"/>
                  </a:lnTo>
                  <a:lnTo>
                    <a:pt x="3318" y="19525"/>
                  </a:lnTo>
                  <a:lnTo>
                    <a:pt x="5385" y="19906"/>
                  </a:lnTo>
                  <a:lnTo>
                    <a:pt x="6418" y="20069"/>
                  </a:lnTo>
                  <a:lnTo>
                    <a:pt x="7506" y="20124"/>
                  </a:lnTo>
                  <a:lnTo>
                    <a:pt x="7560" y="20776"/>
                  </a:lnTo>
                  <a:lnTo>
                    <a:pt x="7560" y="21483"/>
                  </a:lnTo>
                  <a:lnTo>
                    <a:pt x="7560" y="22136"/>
                  </a:lnTo>
                  <a:lnTo>
                    <a:pt x="7560" y="22789"/>
                  </a:lnTo>
                  <a:lnTo>
                    <a:pt x="7615" y="23278"/>
                  </a:lnTo>
                  <a:lnTo>
                    <a:pt x="7724" y="23713"/>
                  </a:lnTo>
                  <a:lnTo>
                    <a:pt x="7832" y="24148"/>
                  </a:lnTo>
                  <a:lnTo>
                    <a:pt x="8050" y="24529"/>
                  </a:lnTo>
                  <a:lnTo>
                    <a:pt x="8322" y="24855"/>
                  </a:lnTo>
                  <a:lnTo>
                    <a:pt x="8648" y="25182"/>
                  </a:lnTo>
                  <a:lnTo>
                    <a:pt x="9029" y="25399"/>
                  </a:lnTo>
                  <a:lnTo>
                    <a:pt x="9518" y="25562"/>
                  </a:lnTo>
                  <a:lnTo>
                    <a:pt x="9953" y="25617"/>
                  </a:lnTo>
                  <a:lnTo>
                    <a:pt x="10497" y="25671"/>
                  </a:lnTo>
                  <a:lnTo>
                    <a:pt x="11096" y="25726"/>
                  </a:lnTo>
                  <a:lnTo>
                    <a:pt x="11694" y="25726"/>
                  </a:lnTo>
                  <a:lnTo>
                    <a:pt x="12238" y="25671"/>
                  </a:lnTo>
                  <a:lnTo>
                    <a:pt x="12782" y="25562"/>
                  </a:lnTo>
                  <a:lnTo>
                    <a:pt x="13271" y="25399"/>
                  </a:lnTo>
                  <a:lnTo>
                    <a:pt x="13652" y="25127"/>
                  </a:lnTo>
                  <a:lnTo>
                    <a:pt x="13924" y="24855"/>
                  </a:lnTo>
                  <a:lnTo>
                    <a:pt x="14141" y="24583"/>
                  </a:lnTo>
                  <a:lnTo>
                    <a:pt x="14304" y="24257"/>
                  </a:lnTo>
                  <a:lnTo>
                    <a:pt x="14468" y="23931"/>
                  </a:lnTo>
                  <a:lnTo>
                    <a:pt x="14685" y="23278"/>
                  </a:lnTo>
                  <a:lnTo>
                    <a:pt x="14903" y="22517"/>
                  </a:lnTo>
                  <a:lnTo>
                    <a:pt x="15175" y="21211"/>
                  </a:lnTo>
                  <a:lnTo>
                    <a:pt x="15338" y="19852"/>
                  </a:lnTo>
                  <a:lnTo>
                    <a:pt x="15447" y="18546"/>
                  </a:lnTo>
                  <a:lnTo>
                    <a:pt x="15555" y="17187"/>
                  </a:lnTo>
                  <a:lnTo>
                    <a:pt x="15555" y="16371"/>
                  </a:lnTo>
                  <a:lnTo>
                    <a:pt x="15610" y="15990"/>
                  </a:lnTo>
                  <a:lnTo>
                    <a:pt x="15718" y="15664"/>
                  </a:lnTo>
                  <a:lnTo>
                    <a:pt x="15827" y="15446"/>
                  </a:lnTo>
                  <a:lnTo>
                    <a:pt x="15936" y="15283"/>
                  </a:lnTo>
                  <a:lnTo>
                    <a:pt x="16208" y="14957"/>
                  </a:lnTo>
                  <a:lnTo>
                    <a:pt x="16589" y="14739"/>
                  </a:lnTo>
                  <a:lnTo>
                    <a:pt x="16969" y="14576"/>
                  </a:lnTo>
                  <a:lnTo>
                    <a:pt x="17840" y="14250"/>
                  </a:lnTo>
                  <a:lnTo>
                    <a:pt x="18220" y="14032"/>
                  </a:lnTo>
                  <a:lnTo>
                    <a:pt x="18547" y="13706"/>
                  </a:lnTo>
                  <a:lnTo>
                    <a:pt x="18764" y="13325"/>
                  </a:lnTo>
                  <a:lnTo>
                    <a:pt x="18982" y="12945"/>
                  </a:lnTo>
                  <a:lnTo>
                    <a:pt x="19036" y="12510"/>
                  </a:lnTo>
                  <a:lnTo>
                    <a:pt x="19036" y="12292"/>
                  </a:lnTo>
                  <a:lnTo>
                    <a:pt x="18982" y="12074"/>
                  </a:lnTo>
                  <a:lnTo>
                    <a:pt x="18819" y="11748"/>
                  </a:lnTo>
                  <a:lnTo>
                    <a:pt x="18601" y="11476"/>
                  </a:lnTo>
                  <a:lnTo>
                    <a:pt x="18329" y="11259"/>
                  </a:lnTo>
                  <a:lnTo>
                    <a:pt x="18057" y="11095"/>
                  </a:lnTo>
                  <a:lnTo>
                    <a:pt x="17731" y="10987"/>
                  </a:lnTo>
                  <a:lnTo>
                    <a:pt x="17350" y="10932"/>
                  </a:lnTo>
                  <a:lnTo>
                    <a:pt x="16697" y="10824"/>
                  </a:lnTo>
                  <a:lnTo>
                    <a:pt x="16752" y="10660"/>
                  </a:lnTo>
                  <a:lnTo>
                    <a:pt x="16806" y="10443"/>
                  </a:lnTo>
                  <a:lnTo>
                    <a:pt x="16806" y="10062"/>
                  </a:lnTo>
                  <a:lnTo>
                    <a:pt x="16806" y="9627"/>
                  </a:lnTo>
                  <a:lnTo>
                    <a:pt x="16806" y="9192"/>
                  </a:lnTo>
                  <a:lnTo>
                    <a:pt x="17024" y="7669"/>
                  </a:lnTo>
                  <a:lnTo>
                    <a:pt x="17187" y="6527"/>
                  </a:lnTo>
                  <a:lnTo>
                    <a:pt x="17296" y="5385"/>
                  </a:lnTo>
                  <a:lnTo>
                    <a:pt x="17350" y="4787"/>
                  </a:lnTo>
                  <a:lnTo>
                    <a:pt x="17241" y="4188"/>
                  </a:lnTo>
                  <a:lnTo>
                    <a:pt x="17133" y="3590"/>
                  </a:lnTo>
                  <a:lnTo>
                    <a:pt x="16915" y="3046"/>
                  </a:lnTo>
                  <a:lnTo>
                    <a:pt x="16643" y="2502"/>
                  </a:lnTo>
                  <a:lnTo>
                    <a:pt x="16317" y="1958"/>
                  </a:lnTo>
                  <a:lnTo>
                    <a:pt x="15936" y="1523"/>
                  </a:lnTo>
                  <a:lnTo>
                    <a:pt x="15501" y="1143"/>
                  </a:lnTo>
                  <a:lnTo>
                    <a:pt x="15066" y="871"/>
                  </a:lnTo>
                  <a:lnTo>
                    <a:pt x="14631" y="653"/>
                  </a:lnTo>
                  <a:lnTo>
                    <a:pt x="14141" y="436"/>
                  </a:lnTo>
                  <a:lnTo>
                    <a:pt x="13706" y="327"/>
                  </a:lnTo>
                  <a:lnTo>
                    <a:pt x="12727" y="109"/>
                  </a:lnTo>
                  <a:lnTo>
                    <a:pt x="11694" y="55"/>
                  </a:lnTo>
                  <a:lnTo>
                    <a:pt x="100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35;p64">
              <a:extLst>
                <a:ext uri="{FF2B5EF4-FFF2-40B4-BE49-F238E27FC236}">
                  <a16:creationId xmlns:a16="http://schemas.microsoft.com/office/drawing/2014/main" id="{B0B9468B-9890-F8BD-CB42-51F43583388F}"/>
                </a:ext>
              </a:extLst>
            </p:cNvPr>
            <p:cNvSpPr/>
            <p:nvPr/>
          </p:nvSpPr>
          <p:spPr>
            <a:xfrm>
              <a:off x="1924402" y="2174805"/>
              <a:ext cx="782655" cy="1050015"/>
            </a:xfrm>
            <a:custGeom>
              <a:avLst/>
              <a:gdLst/>
              <a:ahLst/>
              <a:cxnLst/>
              <a:rect l="l" t="t" r="r" b="b"/>
              <a:pathLst>
                <a:path w="19581" h="26270" extrusionOk="0">
                  <a:moveTo>
                    <a:pt x="11911" y="544"/>
                  </a:moveTo>
                  <a:lnTo>
                    <a:pt x="12782" y="653"/>
                  </a:lnTo>
                  <a:lnTo>
                    <a:pt x="13652" y="762"/>
                  </a:lnTo>
                  <a:lnTo>
                    <a:pt x="14522" y="1034"/>
                  </a:lnTo>
                  <a:lnTo>
                    <a:pt x="14903" y="1197"/>
                  </a:lnTo>
                  <a:lnTo>
                    <a:pt x="15229" y="1415"/>
                  </a:lnTo>
                  <a:lnTo>
                    <a:pt x="15555" y="1632"/>
                  </a:lnTo>
                  <a:lnTo>
                    <a:pt x="15882" y="1904"/>
                  </a:lnTo>
                  <a:lnTo>
                    <a:pt x="16154" y="2176"/>
                  </a:lnTo>
                  <a:lnTo>
                    <a:pt x="16426" y="2448"/>
                  </a:lnTo>
                  <a:lnTo>
                    <a:pt x="16643" y="2829"/>
                  </a:lnTo>
                  <a:lnTo>
                    <a:pt x="16806" y="3155"/>
                  </a:lnTo>
                  <a:lnTo>
                    <a:pt x="17024" y="3590"/>
                  </a:lnTo>
                  <a:lnTo>
                    <a:pt x="17133" y="3971"/>
                  </a:lnTo>
                  <a:lnTo>
                    <a:pt x="17241" y="4406"/>
                  </a:lnTo>
                  <a:lnTo>
                    <a:pt x="17296" y="4841"/>
                  </a:lnTo>
                  <a:lnTo>
                    <a:pt x="17350" y="5331"/>
                  </a:lnTo>
                  <a:lnTo>
                    <a:pt x="17296" y="5820"/>
                  </a:lnTo>
                  <a:lnTo>
                    <a:pt x="17187" y="6799"/>
                  </a:lnTo>
                  <a:lnTo>
                    <a:pt x="16861" y="8920"/>
                  </a:lnTo>
                  <a:lnTo>
                    <a:pt x="16806" y="9410"/>
                  </a:lnTo>
                  <a:lnTo>
                    <a:pt x="16806" y="9953"/>
                  </a:lnTo>
                  <a:lnTo>
                    <a:pt x="16806" y="10497"/>
                  </a:lnTo>
                  <a:lnTo>
                    <a:pt x="16752" y="10769"/>
                  </a:lnTo>
                  <a:lnTo>
                    <a:pt x="16698" y="11041"/>
                  </a:lnTo>
                  <a:lnTo>
                    <a:pt x="16698" y="11150"/>
                  </a:lnTo>
                  <a:lnTo>
                    <a:pt x="16752" y="11259"/>
                  </a:lnTo>
                  <a:lnTo>
                    <a:pt x="16861" y="11367"/>
                  </a:lnTo>
                  <a:lnTo>
                    <a:pt x="16969" y="11367"/>
                  </a:lnTo>
                  <a:lnTo>
                    <a:pt x="17676" y="11476"/>
                  </a:lnTo>
                  <a:lnTo>
                    <a:pt x="18057" y="11585"/>
                  </a:lnTo>
                  <a:lnTo>
                    <a:pt x="18438" y="11748"/>
                  </a:lnTo>
                  <a:lnTo>
                    <a:pt x="18710" y="11966"/>
                  </a:lnTo>
                  <a:lnTo>
                    <a:pt x="18927" y="12238"/>
                  </a:lnTo>
                  <a:lnTo>
                    <a:pt x="18982" y="12401"/>
                  </a:lnTo>
                  <a:lnTo>
                    <a:pt x="19036" y="12564"/>
                  </a:lnTo>
                  <a:lnTo>
                    <a:pt x="19036" y="12727"/>
                  </a:lnTo>
                  <a:lnTo>
                    <a:pt x="19036" y="12945"/>
                  </a:lnTo>
                  <a:lnTo>
                    <a:pt x="18927" y="13271"/>
                  </a:lnTo>
                  <a:lnTo>
                    <a:pt x="18764" y="13543"/>
                  </a:lnTo>
                  <a:lnTo>
                    <a:pt x="18601" y="13815"/>
                  </a:lnTo>
                  <a:lnTo>
                    <a:pt x="18384" y="13978"/>
                  </a:lnTo>
                  <a:lnTo>
                    <a:pt x="18166" y="14141"/>
                  </a:lnTo>
                  <a:lnTo>
                    <a:pt x="17894" y="14304"/>
                  </a:lnTo>
                  <a:lnTo>
                    <a:pt x="17296" y="14576"/>
                  </a:lnTo>
                  <a:lnTo>
                    <a:pt x="16861" y="14739"/>
                  </a:lnTo>
                  <a:lnTo>
                    <a:pt x="16426" y="15011"/>
                  </a:lnTo>
                  <a:lnTo>
                    <a:pt x="16045" y="15338"/>
                  </a:lnTo>
                  <a:lnTo>
                    <a:pt x="15882" y="15501"/>
                  </a:lnTo>
                  <a:lnTo>
                    <a:pt x="15773" y="15718"/>
                  </a:lnTo>
                  <a:lnTo>
                    <a:pt x="15664" y="16099"/>
                  </a:lnTo>
                  <a:lnTo>
                    <a:pt x="15610" y="16425"/>
                  </a:lnTo>
                  <a:lnTo>
                    <a:pt x="15555" y="17132"/>
                  </a:lnTo>
                  <a:lnTo>
                    <a:pt x="15447" y="18818"/>
                  </a:lnTo>
                  <a:lnTo>
                    <a:pt x="15283" y="20504"/>
                  </a:lnTo>
                  <a:lnTo>
                    <a:pt x="15012" y="22190"/>
                  </a:lnTo>
                  <a:lnTo>
                    <a:pt x="14848" y="22897"/>
                  </a:lnTo>
                  <a:lnTo>
                    <a:pt x="14685" y="23605"/>
                  </a:lnTo>
                  <a:lnTo>
                    <a:pt x="14413" y="24312"/>
                  </a:lnTo>
                  <a:lnTo>
                    <a:pt x="14250" y="24638"/>
                  </a:lnTo>
                  <a:lnTo>
                    <a:pt x="14033" y="24910"/>
                  </a:lnTo>
                  <a:lnTo>
                    <a:pt x="13815" y="25127"/>
                  </a:lnTo>
                  <a:lnTo>
                    <a:pt x="13597" y="25291"/>
                  </a:lnTo>
                  <a:lnTo>
                    <a:pt x="13380" y="25399"/>
                  </a:lnTo>
                  <a:lnTo>
                    <a:pt x="13162" y="25508"/>
                  </a:lnTo>
                  <a:lnTo>
                    <a:pt x="12618" y="25671"/>
                  </a:lnTo>
                  <a:lnTo>
                    <a:pt x="12075" y="25726"/>
                  </a:lnTo>
                  <a:lnTo>
                    <a:pt x="10987" y="25726"/>
                  </a:lnTo>
                  <a:lnTo>
                    <a:pt x="10443" y="25671"/>
                  </a:lnTo>
                  <a:lnTo>
                    <a:pt x="9899" y="25562"/>
                  </a:lnTo>
                  <a:lnTo>
                    <a:pt x="9518" y="25454"/>
                  </a:lnTo>
                  <a:lnTo>
                    <a:pt x="9138" y="25291"/>
                  </a:lnTo>
                  <a:lnTo>
                    <a:pt x="8866" y="25073"/>
                  </a:lnTo>
                  <a:lnTo>
                    <a:pt x="8648" y="24801"/>
                  </a:lnTo>
                  <a:lnTo>
                    <a:pt x="8431" y="24475"/>
                  </a:lnTo>
                  <a:lnTo>
                    <a:pt x="8322" y="24148"/>
                  </a:lnTo>
                  <a:lnTo>
                    <a:pt x="8213" y="23822"/>
                  </a:lnTo>
                  <a:lnTo>
                    <a:pt x="8159" y="23441"/>
                  </a:lnTo>
                  <a:lnTo>
                    <a:pt x="8104" y="22680"/>
                  </a:lnTo>
                  <a:lnTo>
                    <a:pt x="8050" y="21864"/>
                  </a:lnTo>
                  <a:lnTo>
                    <a:pt x="8050" y="21103"/>
                  </a:lnTo>
                  <a:lnTo>
                    <a:pt x="8050" y="20396"/>
                  </a:lnTo>
                  <a:lnTo>
                    <a:pt x="7996" y="20287"/>
                  </a:lnTo>
                  <a:lnTo>
                    <a:pt x="7941" y="20178"/>
                  </a:lnTo>
                  <a:lnTo>
                    <a:pt x="7887" y="20124"/>
                  </a:lnTo>
                  <a:lnTo>
                    <a:pt x="7778" y="20124"/>
                  </a:lnTo>
                  <a:lnTo>
                    <a:pt x="7017" y="20069"/>
                  </a:lnTo>
                  <a:lnTo>
                    <a:pt x="6255" y="20015"/>
                  </a:lnTo>
                  <a:lnTo>
                    <a:pt x="4787" y="19743"/>
                  </a:lnTo>
                  <a:lnTo>
                    <a:pt x="3481" y="19471"/>
                  </a:lnTo>
                  <a:lnTo>
                    <a:pt x="2829" y="19308"/>
                  </a:lnTo>
                  <a:lnTo>
                    <a:pt x="2502" y="19145"/>
                  </a:lnTo>
                  <a:lnTo>
                    <a:pt x="2231" y="19036"/>
                  </a:lnTo>
                  <a:lnTo>
                    <a:pt x="1904" y="18818"/>
                  </a:lnTo>
                  <a:lnTo>
                    <a:pt x="1687" y="18601"/>
                  </a:lnTo>
                  <a:lnTo>
                    <a:pt x="1415" y="18329"/>
                  </a:lnTo>
                  <a:lnTo>
                    <a:pt x="1252" y="18111"/>
                  </a:lnTo>
                  <a:lnTo>
                    <a:pt x="925" y="17568"/>
                  </a:lnTo>
                  <a:lnTo>
                    <a:pt x="708" y="16915"/>
                  </a:lnTo>
                  <a:lnTo>
                    <a:pt x="599" y="16317"/>
                  </a:lnTo>
                  <a:lnTo>
                    <a:pt x="545" y="15664"/>
                  </a:lnTo>
                  <a:lnTo>
                    <a:pt x="545" y="14957"/>
                  </a:lnTo>
                  <a:lnTo>
                    <a:pt x="545" y="14304"/>
                  </a:lnTo>
                  <a:lnTo>
                    <a:pt x="708" y="10388"/>
                  </a:lnTo>
                  <a:lnTo>
                    <a:pt x="871" y="8431"/>
                  </a:lnTo>
                  <a:lnTo>
                    <a:pt x="1034" y="6473"/>
                  </a:lnTo>
                  <a:lnTo>
                    <a:pt x="1143" y="5602"/>
                  </a:lnTo>
                  <a:lnTo>
                    <a:pt x="1252" y="4787"/>
                  </a:lnTo>
                  <a:lnTo>
                    <a:pt x="1306" y="4406"/>
                  </a:lnTo>
                  <a:lnTo>
                    <a:pt x="1469" y="4025"/>
                  </a:lnTo>
                  <a:lnTo>
                    <a:pt x="1632" y="3645"/>
                  </a:lnTo>
                  <a:lnTo>
                    <a:pt x="1850" y="3264"/>
                  </a:lnTo>
                  <a:lnTo>
                    <a:pt x="2285" y="2774"/>
                  </a:lnTo>
                  <a:lnTo>
                    <a:pt x="2774" y="2339"/>
                  </a:lnTo>
                  <a:lnTo>
                    <a:pt x="3373" y="1959"/>
                  </a:lnTo>
                  <a:lnTo>
                    <a:pt x="3971" y="1632"/>
                  </a:lnTo>
                  <a:lnTo>
                    <a:pt x="4732" y="1360"/>
                  </a:lnTo>
                  <a:lnTo>
                    <a:pt x="5494" y="1143"/>
                  </a:lnTo>
                  <a:lnTo>
                    <a:pt x="6310" y="980"/>
                  </a:lnTo>
                  <a:lnTo>
                    <a:pt x="7125" y="816"/>
                  </a:lnTo>
                  <a:lnTo>
                    <a:pt x="8050" y="708"/>
                  </a:lnTo>
                  <a:lnTo>
                    <a:pt x="9083" y="599"/>
                  </a:lnTo>
                  <a:lnTo>
                    <a:pt x="10062" y="544"/>
                  </a:lnTo>
                  <a:close/>
                  <a:moveTo>
                    <a:pt x="10334" y="1"/>
                  </a:moveTo>
                  <a:lnTo>
                    <a:pt x="9301" y="55"/>
                  </a:lnTo>
                  <a:lnTo>
                    <a:pt x="8267" y="109"/>
                  </a:lnTo>
                  <a:lnTo>
                    <a:pt x="7343" y="273"/>
                  </a:lnTo>
                  <a:lnTo>
                    <a:pt x="6418" y="381"/>
                  </a:lnTo>
                  <a:lnTo>
                    <a:pt x="5439" y="599"/>
                  </a:lnTo>
                  <a:lnTo>
                    <a:pt x="4515" y="871"/>
                  </a:lnTo>
                  <a:lnTo>
                    <a:pt x="3862" y="1143"/>
                  </a:lnTo>
                  <a:lnTo>
                    <a:pt x="3209" y="1469"/>
                  </a:lnTo>
                  <a:lnTo>
                    <a:pt x="2557" y="1850"/>
                  </a:lnTo>
                  <a:lnTo>
                    <a:pt x="2013" y="2285"/>
                  </a:lnTo>
                  <a:lnTo>
                    <a:pt x="1523" y="2829"/>
                  </a:lnTo>
                  <a:lnTo>
                    <a:pt x="1143" y="3427"/>
                  </a:lnTo>
                  <a:lnTo>
                    <a:pt x="980" y="3699"/>
                  </a:lnTo>
                  <a:lnTo>
                    <a:pt x="871" y="4080"/>
                  </a:lnTo>
                  <a:lnTo>
                    <a:pt x="762" y="4406"/>
                  </a:lnTo>
                  <a:lnTo>
                    <a:pt x="708" y="4787"/>
                  </a:lnTo>
                  <a:lnTo>
                    <a:pt x="436" y="7180"/>
                  </a:lnTo>
                  <a:lnTo>
                    <a:pt x="218" y="9573"/>
                  </a:lnTo>
                  <a:lnTo>
                    <a:pt x="109" y="11911"/>
                  </a:lnTo>
                  <a:lnTo>
                    <a:pt x="6" y="14193"/>
                  </a:lnTo>
                  <a:lnTo>
                    <a:pt x="6" y="14193"/>
                  </a:lnTo>
                  <a:lnTo>
                    <a:pt x="1" y="14196"/>
                  </a:lnTo>
                  <a:lnTo>
                    <a:pt x="1" y="14304"/>
                  </a:lnTo>
                  <a:lnTo>
                    <a:pt x="1" y="15011"/>
                  </a:lnTo>
                  <a:lnTo>
                    <a:pt x="1" y="15718"/>
                  </a:lnTo>
                  <a:lnTo>
                    <a:pt x="109" y="16425"/>
                  </a:lnTo>
                  <a:lnTo>
                    <a:pt x="218" y="17132"/>
                  </a:lnTo>
                  <a:lnTo>
                    <a:pt x="436" y="17785"/>
                  </a:lnTo>
                  <a:lnTo>
                    <a:pt x="762" y="18383"/>
                  </a:lnTo>
                  <a:lnTo>
                    <a:pt x="980" y="18655"/>
                  </a:lnTo>
                  <a:lnTo>
                    <a:pt x="1197" y="18873"/>
                  </a:lnTo>
                  <a:lnTo>
                    <a:pt x="1469" y="19145"/>
                  </a:lnTo>
                  <a:lnTo>
                    <a:pt x="1795" y="19362"/>
                  </a:lnTo>
                  <a:lnTo>
                    <a:pt x="2067" y="19580"/>
                  </a:lnTo>
                  <a:lnTo>
                    <a:pt x="2394" y="19689"/>
                  </a:lnTo>
                  <a:lnTo>
                    <a:pt x="3101" y="19906"/>
                  </a:lnTo>
                  <a:lnTo>
                    <a:pt x="3753" y="20069"/>
                  </a:lnTo>
                  <a:lnTo>
                    <a:pt x="4460" y="20233"/>
                  </a:lnTo>
                  <a:lnTo>
                    <a:pt x="6092" y="20504"/>
                  </a:lnTo>
                  <a:lnTo>
                    <a:pt x="6908" y="20613"/>
                  </a:lnTo>
                  <a:lnTo>
                    <a:pt x="7526" y="20652"/>
                  </a:lnTo>
                  <a:lnTo>
                    <a:pt x="7526" y="20652"/>
                  </a:lnTo>
                  <a:lnTo>
                    <a:pt x="7560" y="21103"/>
                  </a:lnTo>
                  <a:lnTo>
                    <a:pt x="7560" y="21864"/>
                  </a:lnTo>
                  <a:lnTo>
                    <a:pt x="7560" y="22626"/>
                  </a:lnTo>
                  <a:lnTo>
                    <a:pt x="7615" y="23387"/>
                  </a:lnTo>
                  <a:lnTo>
                    <a:pt x="7724" y="24094"/>
                  </a:lnTo>
                  <a:lnTo>
                    <a:pt x="7832" y="24420"/>
                  </a:lnTo>
                  <a:lnTo>
                    <a:pt x="7996" y="24747"/>
                  </a:lnTo>
                  <a:lnTo>
                    <a:pt x="8159" y="25073"/>
                  </a:lnTo>
                  <a:lnTo>
                    <a:pt x="8376" y="25345"/>
                  </a:lnTo>
                  <a:lnTo>
                    <a:pt x="8648" y="25562"/>
                  </a:lnTo>
                  <a:lnTo>
                    <a:pt x="8975" y="25780"/>
                  </a:lnTo>
                  <a:lnTo>
                    <a:pt x="9573" y="26052"/>
                  </a:lnTo>
                  <a:lnTo>
                    <a:pt x="10171" y="26161"/>
                  </a:lnTo>
                  <a:lnTo>
                    <a:pt x="10769" y="26269"/>
                  </a:lnTo>
                  <a:lnTo>
                    <a:pt x="11966" y="26269"/>
                  </a:lnTo>
                  <a:lnTo>
                    <a:pt x="12564" y="26215"/>
                  </a:lnTo>
                  <a:lnTo>
                    <a:pt x="13162" y="26106"/>
                  </a:lnTo>
                  <a:lnTo>
                    <a:pt x="13761" y="25834"/>
                  </a:lnTo>
                  <a:lnTo>
                    <a:pt x="14033" y="25671"/>
                  </a:lnTo>
                  <a:lnTo>
                    <a:pt x="14304" y="25454"/>
                  </a:lnTo>
                  <a:lnTo>
                    <a:pt x="14522" y="25182"/>
                  </a:lnTo>
                  <a:lnTo>
                    <a:pt x="14685" y="24855"/>
                  </a:lnTo>
                  <a:lnTo>
                    <a:pt x="15012" y="24257"/>
                  </a:lnTo>
                  <a:lnTo>
                    <a:pt x="15229" y="23605"/>
                  </a:lnTo>
                  <a:lnTo>
                    <a:pt x="15447" y="22734"/>
                  </a:lnTo>
                  <a:lnTo>
                    <a:pt x="15664" y="21810"/>
                  </a:lnTo>
                  <a:lnTo>
                    <a:pt x="15882" y="20015"/>
                  </a:lnTo>
                  <a:lnTo>
                    <a:pt x="16045" y="18166"/>
                  </a:lnTo>
                  <a:lnTo>
                    <a:pt x="16045" y="17187"/>
                  </a:lnTo>
                  <a:lnTo>
                    <a:pt x="16099" y="16752"/>
                  </a:lnTo>
                  <a:lnTo>
                    <a:pt x="16154" y="16262"/>
                  </a:lnTo>
                  <a:lnTo>
                    <a:pt x="16262" y="15936"/>
                  </a:lnTo>
                  <a:lnTo>
                    <a:pt x="16426" y="15718"/>
                  </a:lnTo>
                  <a:lnTo>
                    <a:pt x="16643" y="15501"/>
                  </a:lnTo>
                  <a:lnTo>
                    <a:pt x="16861" y="15338"/>
                  </a:lnTo>
                  <a:lnTo>
                    <a:pt x="17405" y="15066"/>
                  </a:lnTo>
                  <a:lnTo>
                    <a:pt x="18003" y="14848"/>
                  </a:lnTo>
                  <a:lnTo>
                    <a:pt x="18329" y="14685"/>
                  </a:lnTo>
                  <a:lnTo>
                    <a:pt x="18655" y="14468"/>
                  </a:lnTo>
                  <a:lnTo>
                    <a:pt x="18927" y="14196"/>
                  </a:lnTo>
                  <a:lnTo>
                    <a:pt x="19199" y="13924"/>
                  </a:lnTo>
                  <a:lnTo>
                    <a:pt x="19362" y="13597"/>
                  </a:lnTo>
                  <a:lnTo>
                    <a:pt x="19526" y="13271"/>
                  </a:lnTo>
                  <a:lnTo>
                    <a:pt x="19580" y="12890"/>
                  </a:lnTo>
                  <a:lnTo>
                    <a:pt x="19580" y="12510"/>
                  </a:lnTo>
                  <a:lnTo>
                    <a:pt x="19471" y="12074"/>
                  </a:lnTo>
                  <a:lnTo>
                    <a:pt x="19254" y="11694"/>
                  </a:lnTo>
                  <a:lnTo>
                    <a:pt x="18927" y="11422"/>
                  </a:lnTo>
                  <a:lnTo>
                    <a:pt x="18601" y="11204"/>
                  </a:lnTo>
                  <a:lnTo>
                    <a:pt x="18220" y="11041"/>
                  </a:lnTo>
                  <a:lnTo>
                    <a:pt x="17785" y="10932"/>
                  </a:lnTo>
                  <a:lnTo>
                    <a:pt x="17350" y="10878"/>
                  </a:lnTo>
                  <a:lnTo>
                    <a:pt x="17311" y="10872"/>
                  </a:lnTo>
                  <a:lnTo>
                    <a:pt x="17311" y="10872"/>
                  </a:lnTo>
                  <a:lnTo>
                    <a:pt x="17350" y="10715"/>
                  </a:lnTo>
                  <a:lnTo>
                    <a:pt x="17350" y="10225"/>
                  </a:lnTo>
                  <a:lnTo>
                    <a:pt x="17350" y="9790"/>
                  </a:lnTo>
                  <a:lnTo>
                    <a:pt x="17350" y="9301"/>
                  </a:lnTo>
                  <a:lnTo>
                    <a:pt x="17676" y="7125"/>
                  </a:lnTo>
                  <a:lnTo>
                    <a:pt x="17785" y="6255"/>
                  </a:lnTo>
                  <a:lnTo>
                    <a:pt x="17840" y="5385"/>
                  </a:lnTo>
                  <a:lnTo>
                    <a:pt x="17840" y="4950"/>
                  </a:lnTo>
                  <a:lnTo>
                    <a:pt x="17785" y="4515"/>
                  </a:lnTo>
                  <a:lnTo>
                    <a:pt x="17731" y="4080"/>
                  </a:lnTo>
                  <a:lnTo>
                    <a:pt x="17622" y="3645"/>
                  </a:lnTo>
                  <a:lnTo>
                    <a:pt x="17296" y="2937"/>
                  </a:lnTo>
                  <a:lnTo>
                    <a:pt x="16915" y="2230"/>
                  </a:lnTo>
                  <a:lnTo>
                    <a:pt x="16643" y="1904"/>
                  </a:lnTo>
                  <a:lnTo>
                    <a:pt x="16371" y="1632"/>
                  </a:lnTo>
                  <a:lnTo>
                    <a:pt x="16099" y="1360"/>
                  </a:lnTo>
                  <a:lnTo>
                    <a:pt x="15773" y="1088"/>
                  </a:lnTo>
                  <a:lnTo>
                    <a:pt x="15392" y="871"/>
                  </a:lnTo>
                  <a:lnTo>
                    <a:pt x="15012" y="653"/>
                  </a:lnTo>
                  <a:lnTo>
                    <a:pt x="14631" y="490"/>
                  </a:lnTo>
                  <a:lnTo>
                    <a:pt x="14196" y="381"/>
                  </a:lnTo>
                  <a:lnTo>
                    <a:pt x="13325" y="164"/>
                  </a:lnTo>
                  <a:lnTo>
                    <a:pt x="12401" y="55"/>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36;p64">
              <a:extLst>
                <a:ext uri="{FF2B5EF4-FFF2-40B4-BE49-F238E27FC236}">
                  <a16:creationId xmlns:a16="http://schemas.microsoft.com/office/drawing/2014/main" id="{464DB673-F579-DE7F-1FF9-ECB0C8A90184}"/>
                </a:ext>
              </a:extLst>
            </p:cNvPr>
            <p:cNvSpPr/>
            <p:nvPr/>
          </p:nvSpPr>
          <p:spPr>
            <a:xfrm>
              <a:off x="1872242" y="2076999"/>
              <a:ext cx="858719" cy="550029"/>
            </a:xfrm>
            <a:custGeom>
              <a:avLst/>
              <a:gdLst/>
              <a:ahLst/>
              <a:cxnLst/>
              <a:rect l="l" t="t" r="r" b="b"/>
              <a:pathLst>
                <a:path w="21484" h="13761" extrusionOk="0">
                  <a:moveTo>
                    <a:pt x="6146" y="0"/>
                  </a:moveTo>
                  <a:lnTo>
                    <a:pt x="5330" y="55"/>
                  </a:lnTo>
                  <a:lnTo>
                    <a:pt x="4514" y="218"/>
                  </a:lnTo>
                  <a:lnTo>
                    <a:pt x="3753" y="435"/>
                  </a:lnTo>
                  <a:lnTo>
                    <a:pt x="3100" y="707"/>
                  </a:lnTo>
                  <a:lnTo>
                    <a:pt x="2502" y="1034"/>
                  </a:lnTo>
                  <a:lnTo>
                    <a:pt x="1958" y="1414"/>
                  </a:lnTo>
                  <a:lnTo>
                    <a:pt x="1469" y="1904"/>
                  </a:lnTo>
                  <a:lnTo>
                    <a:pt x="1034" y="2393"/>
                  </a:lnTo>
                  <a:lnTo>
                    <a:pt x="653" y="2937"/>
                  </a:lnTo>
                  <a:lnTo>
                    <a:pt x="381" y="3535"/>
                  </a:lnTo>
                  <a:lnTo>
                    <a:pt x="164" y="4134"/>
                  </a:lnTo>
                  <a:lnTo>
                    <a:pt x="0" y="4841"/>
                  </a:lnTo>
                  <a:lnTo>
                    <a:pt x="0" y="5493"/>
                  </a:lnTo>
                  <a:lnTo>
                    <a:pt x="55" y="6146"/>
                  </a:lnTo>
                  <a:lnTo>
                    <a:pt x="218" y="6799"/>
                  </a:lnTo>
                  <a:lnTo>
                    <a:pt x="490" y="7451"/>
                  </a:lnTo>
                  <a:lnTo>
                    <a:pt x="816" y="7995"/>
                  </a:lnTo>
                  <a:lnTo>
                    <a:pt x="1251" y="8485"/>
                  </a:lnTo>
                  <a:lnTo>
                    <a:pt x="1795" y="8920"/>
                  </a:lnTo>
                  <a:lnTo>
                    <a:pt x="1958" y="9028"/>
                  </a:lnTo>
                  <a:lnTo>
                    <a:pt x="2121" y="9028"/>
                  </a:lnTo>
                  <a:lnTo>
                    <a:pt x="2285" y="8920"/>
                  </a:lnTo>
                  <a:lnTo>
                    <a:pt x="2339" y="8811"/>
                  </a:lnTo>
                  <a:lnTo>
                    <a:pt x="2883" y="7886"/>
                  </a:lnTo>
                  <a:lnTo>
                    <a:pt x="3536" y="6962"/>
                  </a:lnTo>
                  <a:lnTo>
                    <a:pt x="4188" y="6146"/>
                  </a:lnTo>
                  <a:lnTo>
                    <a:pt x="4950" y="5384"/>
                  </a:lnTo>
                  <a:lnTo>
                    <a:pt x="5765" y="4677"/>
                  </a:lnTo>
                  <a:lnTo>
                    <a:pt x="6636" y="4079"/>
                  </a:lnTo>
                  <a:lnTo>
                    <a:pt x="7560" y="3481"/>
                  </a:lnTo>
                  <a:lnTo>
                    <a:pt x="8485" y="3046"/>
                  </a:lnTo>
                  <a:lnTo>
                    <a:pt x="8702" y="3970"/>
                  </a:lnTo>
                  <a:lnTo>
                    <a:pt x="8974" y="4949"/>
                  </a:lnTo>
                  <a:lnTo>
                    <a:pt x="9301" y="5820"/>
                  </a:lnTo>
                  <a:lnTo>
                    <a:pt x="9736" y="6744"/>
                  </a:lnTo>
                  <a:lnTo>
                    <a:pt x="10225" y="7614"/>
                  </a:lnTo>
                  <a:lnTo>
                    <a:pt x="10769" y="8430"/>
                  </a:lnTo>
                  <a:lnTo>
                    <a:pt x="11367" y="9192"/>
                  </a:lnTo>
                  <a:lnTo>
                    <a:pt x="12020" y="9953"/>
                  </a:lnTo>
                  <a:lnTo>
                    <a:pt x="12727" y="10606"/>
                  </a:lnTo>
                  <a:lnTo>
                    <a:pt x="13434" y="11258"/>
                  </a:lnTo>
                  <a:lnTo>
                    <a:pt x="14250" y="11802"/>
                  </a:lnTo>
                  <a:lnTo>
                    <a:pt x="15120" y="12346"/>
                  </a:lnTo>
                  <a:lnTo>
                    <a:pt x="15990" y="12781"/>
                  </a:lnTo>
                  <a:lnTo>
                    <a:pt x="16860" y="13162"/>
                  </a:lnTo>
                  <a:lnTo>
                    <a:pt x="17785" y="13488"/>
                  </a:lnTo>
                  <a:lnTo>
                    <a:pt x="18764" y="13706"/>
                  </a:lnTo>
                  <a:lnTo>
                    <a:pt x="19199" y="13760"/>
                  </a:lnTo>
                  <a:lnTo>
                    <a:pt x="19797" y="13760"/>
                  </a:lnTo>
                  <a:lnTo>
                    <a:pt x="20015" y="13651"/>
                  </a:lnTo>
                  <a:lnTo>
                    <a:pt x="20178" y="13543"/>
                  </a:lnTo>
                  <a:lnTo>
                    <a:pt x="20341" y="13434"/>
                  </a:lnTo>
                  <a:lnTo>
                    <a:pt x="20450" y="13107"/>
                  </a:lnTo>
                  <a:lnTo>
                    <a:pt x="20504" y="12781"/>
                  </a:lnTo>
                  <a:lnTo>
                    <a:pt x="21157" y="9300"/>
                  </a:lnTo>
                  <a:lnTo>
                    <a:pt x="21375" y="7669"/>
                  </a:lnTo>
                  <a:lnTo>
                    <a:pt x="21483" y="6853"/>
                  </a:lnTo>
                  <a:lnTo>
                    <a:pt x="21483" y="5983"/>
                  </a:lnTo>
                  <a:lnTo>
                    <a:pt x="21429" y="5167"/>
                  </a:lnTo>
                  <a:lnTo>
                    <a:pt x="21211" y="4351"/>
                  </a:lnTo>
                  <a:lnTo>
                    <a:pt x="21103" y="3970"/>
                  </a:lnTo>
                  <a:lnTo>
                    <a:pt x="20939" y="3590"/>
                  </a:lnTo>
                  <a:lnTo>
                    <a:pt x="20722" y="3209"/>
                  </a:lnTo>
                  <a:lnTo>
                    <a:pt x="20450" y="2883"/>
                  </a:lnTo>
                  <a:lnTo>
                    <a:pt x="20124" y="2502"/>
                  </a:lnTo>
                  <a:lnTo>
                    <a:pt x="19743" y="2176"/>
                  </a:lnTo>
                  <a:lnTo>
                    <a:pt x="19362" y="1849"/>
                  </a:lnTo>
                  <a:lnTo>
                    <a:pt x="18873" y="1632"/>
                  </a:lnTo>
                  <a:lnTo>
                    <a:pt x="18438" y="1414"/>
                  </a:lnTo>
                  <a:lnTo>
                    <a:pt x="17948" y="1251"/>
                  </a:lnTo>
                  <a:lnTo>
                    <a:pt x="17459" y="1088"/>
                  </a:lnTo>
                  <a:lnTo>
                    <a:pt x="16915" y="979"/>
                  </a:lnTo>
                  <a:lnTo>
                    <a:pt x="15936" y="870"/>
                  </a:lnTo>
                  <a:lnTo>
                    <a:pt x="12836" y="870"/>
                  </a:lnTo>
                  <a:lnTo>
                    <a:pt x="12020" y="816"/>
                  </a:lnTo>
                  <a:lnTo>
                    <a:pt x="11204" y="762"/>
                  </a:lnTo>
                  <a:lnTo>
                    <a:pt x="10388" y="707"/>
                  </a:lnTo>
                  <a:lnTo>
                    <a:pt x="9572" y="762"/>
                  </a:lnTo>
                  <a:lnTo>
                    <a:pt x="9246" y="762"/>
                  </a:lnTo>
                  <a:lnTo>
                    <a:pt x="8920" y="707"/>
                  </a:lnTo>
                  <a:lnTo>
                    <a:pt x="8594" y="653"/>
                  </a:lnTo>
                  <a:lnTo>
                    <a:pt x="8267" y="490"/>
                  </a:lnTo>
                  <a:lnTo>
                    <a:pt x="7669" y="218"/>
                  </a:lnTo>
                  <a:lnTo>
                    <a:pt x="7343" y="109"/>
                  </a:lnTo>
                  <a:lnTo>
                    <a:pt x="7016" y="55"/>
                  </a:lnTo>
                  <a:lnTo>
                    <a:pt x="6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37;p64">
              <a:extLst>
                <a:ext uri="{FF2B5EF4-FFF2-40B4-BE49-F238E27FC236}">
                  <a16:creationId xmlns:a16="http://schemas.microsoft.com/office/drawing/2014/main" id="{2E46F834-9E79-457D-37CD-CE2CE5109E49}"/>
                </a:ext>
              </a:extLst>
            </p:cNvPr>
            <p:cNvSpPr/>
            <p:nvPr/>
          </p:nvSpPr>
          <p:spPr>
            <a:xfrm>
              <a:off x="1861370" y="2068285"/>
              <a:ext cx="880463" cy="569615"/>
            </a:xfrm>
            <a:custGeom>
              <a:avLst/>
              <a:gdLst/>
              <a:ahLst/>
              <a:cxnLst/>
              <a:rect l="l" t="t" r="r" b="b"/>
              <a:pathLst>
                <a:path w="22028" h="14251" extrusionOk="0">
                  <a:moveTo>
                    <a:pt x="6581" y="490"/>
                  </a:moveTo>
                  <a:lnTo>
                    <a:pt x="7016" y="545"/>
                  </a:lnTo>
                  <a:lnTo>
                    <a:pt x="7397" y="599"/>
                  </a:lnTo>
                  <a:lnTo>
                    <a:pt x="7832" y="708"/>
                  </a:lnTo>
                  <a:lnTo>
                    <a:pt x="8213" y="871"/>
                  </a:lnTo>
                  <a:lnTo>
                    <a:pt x="8811" y="1088"/>
                  </a:lnTo>
                  <a:lnTo>
                    <a:pt x="9137" y="1197"/>
                  </a:lnTo>
                  <a:lnTo>
                    <a:pt x="9464" y="1252"/>
                  </a:lnTo>
                  <a:lnTo>
                    <a:pt x="9899" y="1252"/>
                  </a:lnTo>
                  <a:lnTo>
                    <a:pt x="10280" y="1197"/>
                  </a:lnTo>
                  <a:lnTo>
                    <a:pt x="11204" y="1252"/>
                  </a:lnTo>
                  <a:lnTo>
                    <a:pt x="12183" y="1306"/>
                  </a:lnTo>
                  <a:lnTo>
                    <a:pt x="13108" y="1360"/>
                  </a:lnTo>
                  <a:lnTo>
                    <a:pt x="14902" y="1306"/>
                  </a:lnTo>
                  <a:lnTo>
                    <a:pt x="15773" y="1360"/>
                  </a:lnTo>
                  <a:lnTo>
                    <a:pt x="16697" y="1415"/>
                  </a:lnTo>
                  <a:lnTo>
                    <a:pt x="17567" y="1578"/>
                  </a:lnTo>
                  <a:lnTo>
                    <a:pt x="18383" y="1795"/>
                  </a:lnTo>
                  <a:lnTo>
                    <a:pt x="18818" y="1959"/>
                  </a:lnTo>
                  <a:lnTo>
                    <a:pt x="19199" y="2122"/>
                  </a:lnTo>
                  <a:lnTo>
                    <a:pt x="19580" y="2394"/>
                  </a:lnTo>
                  <a:lnTo>
                    <a:pt x="19961" y="2666"/>
                  </a:lnTo>
                  <a:lnTo>
                    <a:pt x="20287" y="2992"/>
                  </a:lnTo>
                  <a:lnTo>
                    <a:pt x="20559" y="3318"/>
                  </a:lnTo>
                  <a:lnTo>
                    <a:pt x="20831" y="3699"/>
                  </a:lnTo>
                  <a:lnTo>
                    <a:pt x="21048" y="4080"/>
                  </a:lnTo>
                  <a:lnTo>
                    <a:pt x="21211" y="4460"/>
                  </a:lnTo>
                  <a:lnTo>
                    <a:pt x="21320" y="4895"/>
                  </a:lnTo>
                  <a:lnTo>
                    <a:pt x="21375" y="5331"/>
                  </a:lnTo>
                  <a:lnTo>
                    <a:pt x="21429" y="5766"/>
                  </a:lnTo>
                  <a:lnTo>
                    <a:pt x="21483" y="6690"/>
                  </a:lnTo>
                  <a:lnTo>
                    <a:pt x="21429" y="7560"/>
                  </a:lnTo>
                  <a:lnTo>
                    <a:pt x="21320" y="8485"/>
                  </a:lnTo>
                  <a:lnTo>
                    <a:pt x="21157" y="9355"/>
                  </a:lnTo>
                  <a:lnTo>
                    <a:pt x="20831" y="11259"/>
                  </a:lnTo>
                  <a:lnTo>
                    <a:pt x="20668" y="12183"/>
                  </a:lnTo>
                  <a:lnTo>
                    <a:pt x="20504" y="13162"/>
                  </a:lnTo>
                  <a:lnTo>
                    <a:pt x="20450" y="13325"/>
                  </a:lnTo>
                  <a:lnTo>
                    <a:pt x="20341" y="13489"/>
                  </a:lnTo>
                  <a:lnTo>
                    <a:pt x="20178" y="13597"/>
                  </a:lnTo>
                  <a:lnTo>
                    <a:pt x="20069" y="13652"/>
                  </a:lnTo>
                  <a:lnTo>
                    <a:pt x="19689" y="13761"/>
                  </a:lnTo>
                  <a:lnTo>
                    <a:pt x="19308" y="13706"/>
                  </a:lnTo>
                  <a:lnTo>
                    <a:pt x="18546" y="13543"/>
                  </a:lnTo>
                  <a:lnTo>
                    <a:pt x="17785" y="13325"/>
                  </a:lnTo>
                  <a:lnTo>
                    <a:pt x="17024" y="13053"/>
                  </a:lnTo>
                  <a:lnTo>
                    <a:pt x="16262" y="12727"/>
                  </a:lnTo>
                  <a:lnTo>
                    <a:pt x="15501" y="12346"/>
                  </a:lnTo>
                  <a:lnTo>
                    <a:pt x="14848" y="11911"/>
                  </a:lnTo>
                  <a:lnTo>
                    <a:pt x="14141" y="11422"/>
                  </a:lnTo>
                  <a:lnTo>
                    <a:pt x="13488" y="10932"/>
                  </a:lnTo>
                  <a:lnTo>
                    <a:pt x="12890" y="10389"/>
                  </a:lnTo>
                  <a:lnTo>
                    <a:pt x="12292" y="9790"/>
                  </a:lnTo>
                  <a:lnTo>
                    <a:pt x="11694" y="9083"/>
                  </a:lnTo>
                  <a:lnTo>
                    <a:pt x="11150" y="8322"/>
                  </a:lnTo>
                  <a:lnTo>
                    <a:pt x="10660" y="7560"/>
                  </a:lnTo>
                  <a:lnTo>
                    <a:pt x="10171" y="6745"/>
                  </a:lnTo>
                  <a:lnTo>
                    <a:pt x="9790" y="5874"/>
                  </a:lnTo>
                  <a:lnTo>
                    <a:pt x="9464" y="5004"/>
                  </a:lnTo>
                  <a:lnTo>
                    <a:pt x="9246" y="4080"/>
                  </a:lnTo>
                  <a:lnTo>
                    <a:pt x="9029" y="3155"/>
                  </a:lnTo>
                  <a:lnTo>
                    <a:pt x="8974" y="3046"/>
                  </a:lnTo>
                  <a:lnTo>
                    <a:pt x="8866" y="2992"/>
                  </a:lnTo>
                  <a:lnTo>
                    <a:pt x="8648" y="2992"/>
                  </a:lnTo>
                  <a:lnTo>
                    <a:pt x="8050" y="3318"/>
                  </a:lnTo>
                  <a:lnTo>
                    <a:pt x="7451" y="3645"/>
                  </a:lnTo>
                  <a:lnTo>
                    <a:pt x="6853" y="3971"/>
                  </a:lnTo>
                  <a:lnTo>
                    <a:pt x="6309" y="4352"/>
                  </a:lnTo>
                  <a:lnTo>
                    <a:pt x="5765" y="4787"/>
                  </a:lnTo>
                  <a:lnTo>
                    <a:pt x="5222" y="5222"/>
                  </a:lnTo>
                  <a:lnTo>
                    <a:pt x="4732" y="5711"/>
                  </a:lnTo>
                  <a:lnTo>
                    <a:pt x="4243" y="6201"/>
                  </a:lnTo>
                  <a:lnTo>
                    <a:pt x="3808" y="6745"/>
                  </a:lnTo>
                  <a:lnTo>
                    <a:pt x="3372" y="7288"/>
                  </a:lnTo>
                  <a:lnTo>
                    <a:pt x="2992" y="7832"/>
                  </a:lnTo>
                  <a:lnTo>
                    <a:pt x="2665" y="8431"/>
                  </a:lnTo>
                  <a:lnTo>
                    <a:pt x="2502" y="8703"/>
                  </a:lnTo>
                  <a:lnTo>
                    <a:pt x="2393" y="8866"/>
                  </a:lnTo>
                  <a:lnTo>
                    <a:pt x="2285" y="8974"/>
                  </a:lnTo>
                  <a:lnTo>
                    <a:pt x="2176" y="8920"/>
                  </a:lnTo>
                  <a:lnTo>
                    <a:pt x="2013" y="8811"/>
                  </a:lnTo>
                  <a:lnTo>
                    <a:pt x="1795" y="8594"/>
                  </a:lnTo>
                  <a:lnTo>
                    <a:pt x="1360" y="8104"/>
                  </a:lnTo>
                  <a:lnTo>
                    <a:pt x="1034" y="7560"/>
                  </a:lnTo>
                  <a:lnTo>
                    <a:pt x="762" y="7017"/>
                  </a:lnTo>
                  <a:lnTo>
                    <a:pt x="599" y="6364"/>
                  </a:lnTo>
                  <a:lnTo>
                    <a:pt x="544" y="5766"/>
                  </a:lnTo>
                  <a:lnTo>
                    <a:pt x="544" y="5113"/>
                  </a:lnTo>
                  <a:lnTo>
                    <a:pt x="707" y="4515"/>
                  </a:lnTo>
                  <a:lnTo>
                    <a:pt x="871" y="3916"/>
                  </a:lnTo>
                  <a:lnTo>
                    <a:pt x="1143" y="3318"/>
                  </a:lnTo>
                  <a:lnTo>
                    <a:pt x="1523" y="2774"/>
                  </a:lnTo>
                  <a:lnTo>
                    <a:pt x="2013" y="2230"/>
                  </a:lnTo>
                  <a:lnTo>
                    <a:pt x="2557" y="1741"/>
                  </a:lnTo>
                  <a:lnTo>
                    <a:pt x="3155" y="1360"/>
                  </a:lnTo>
                  <a:lnTo>
                    <a:pt x="3753" y="1034"/>
                  </a:lnTo>
                  <a:lnTo>
                    <a:pt x="4460" y="816"/>
                  </a:lnTo>
                  <a:lnTo>
                    <a:pt x="5167" y="599"/>
                  </a:lnTo>
                  <a:lnTo>
                    <a:pt x="5874" y="545"/>
                  </a:lnTo>
                  <a:lnTo>
                    <a:pt x="6581" y="490"/>
                  </a:lnTo>
                  <a:close/>
                  <a:moveTo>
                    <a:pt x="5983" y="1"/>
                  </a:moveTo>
                  <a:lnTo>
                    <a:pt x="5222" y="55"/>
                  </a:lnTo>
                  <a:lnTo>
                    <a:pt x="4515" y="218"/>
                  </a:lnTo>
                  <a:lnTo>
                    <a:pt x="3753" y="490"/>
                  </a:lnTo>
                  <a:lnTo>
                    <a:pt x="3046" y="762"/>
                  </a:lnTo>
                  <a:lnTo>
                    <a:pt x="2393" y="1197"/>
                  </a:lnTo>
                  <a:lnTo>
                    <a:pt x="1795" y="1687"/>
                  </a:lnTo>
                  <a:lnTo>
                    <a:pt x="1251" y="2230"/>
                  </a:lnTo>
                  <a:lnTo>
                    <a:pt x="871" y="2774"/>
                  </a:lnTo>
                  <a:lnTo>
                    <a:pt x="544" y="3373"/>
                  </a:lnTo>
                  <a:lnTo>
                    <a:pt x="272" y="4025"/>
                  </a:lnTo>
                  <a:lnTo>
                    <a:pt x="109" y="4678"/>
                  </a:lnTo>
                  <a:lnTo>
                    <a:pt x="0" y="5331"/>
                  </a:lnTo>
                  <a:lnTo>
                    <a:pt x="0" y="5983"/>
                  </a:lnTo>
                  <a:lnTo>
                    <a:pt x="109" y="6636"/>
                  </a:lnTo>
                  <a:lnTo>
                    <a:pt x="327" y="7343"/>
                  </a:lnTo>
                  <a:lnTo>
                    <a:pt x="599" y="7941"/>
                  </a:lnTo>
                  <a:lnTo>
                    <a:pt x="979" y="8485"/>
                  </a:lnTo>
                  <a:lnTo>
                    <a:pt x="1414" y="8974"/>
                  </a:lnTo>
                  <a:lnTo>
                    <a:pt x="1904" y="9410"/>
                  </a:lnTo>
                  <a:lnTo>
                    <a:pt x="2176" y="9518"/>
                  </a:lnTo>
                  <a:lnTo>
                    <a:pt x="2448" y="9518"/>
                  </a:lnTo>
                  <a:lnTo>
                    <a:pt x="2665" y="9355"/>
                  </a:lnTo>
                  <a:lnTo>
                    <a:pt x="2883" y="9138"/>
                  </a:lnTo>
                  <a:lnTo>
                    <a:pt x="3264" y="8485"/>
                  </a:lnTo>
                  <a:lnTo>
                    <a:pt x="3644" y="7832"/>
                  </a:lnTo>
                  <a:lnTo>
                    <a:pt x="4188" y="7125"/>
                  </a:lnTo>
                  <a:lnTo>
                    <a:pt x="4732" y="6473"/>
                  </a:lnTo>
                  <a:lnTo>
                    <a:pt x="5330" y="5874"/>
                  </a:lnTo>
                  <a:lnTo>
                    <a:pt x="5983" y="5276"/>
                  </a:lnTo>
                  <a:lnTo>
                    <a:pt x="6636" y="4787"/>
                  </a:lnTo>
                  <a:lnTo>
                    <a:pt x="7397" y="4297"/>
                  </a:lnTo>
                  <a:lnTo>
                    <a:pt x="8104" y="3862"/>
                  </a:lnTo>
                  <a:lnTo>
                    <a:pt x="8598" y="3632"/>
                  </a:lnTo>
                  <a:lnTo>
                    <a:pt x="8702" y="4188"/>
                  </a:lnTo>
                  <a:lnTo>
                    <a:pt x="8974" y="5059"/>
                  </a:lnTo>
                  <a:lnTo>
                    <a:pt x="9246" y="5929"/>
                  </a:lnTo>
                  <a:lnTo>
                    <a:pt x="9627" y="6745"/>
                  </a:lnTo>
                  <a:lnTo>
                    <a:pt x="10008" y="7506"/>
                  </a:lnTo>
                  <a:lnTo>
                    <a:pt x="10497" y="8267"/>
                  </a:lnTo>
                  <a:lnTo>
                    <a:pt x="10987" y="9029"/>
                  </a:lnTo>
                  <a:lnTo>
                    <a:pt x="11530" y="9736"/>
                  </a:lnTo>
                  <a:lnTo>
                    <a:pt x="12129" y="10389"/>
                  </a:lnTo>
                  <a:lnTo>
                    <a:pt x="12781" y="10987"/>
                  </a:lnTo>
                  <a:lnTo>
                    <a:pt x="13488" y="11585"/>
                  </a:lnTo>
                  <a:lnTo>
                    <a:pt x="14195" y="12129"/>
                  </a:lnTo>
                  <a:lnTo>
                    <a:pt x="14957" y="12564"/>
                  </a:lnTo>
                  <a:lnTo>
                    <a:pt x="15718" y="12999"/>
                  </a:lnTo>
                  <a:lnTo>
                    <a:pt x="16534" y="13434"/>
                  </a:lnTo>
                  <a:lnTo>
                    <a:pt x="17404" y="13761"/>
                  </a:lnTo>
                  <a:lnTo>
                    <a:pt x="18220" y="14032"/>
                  </a:lnTo>
                  <a:lnTo>
                    <a:pt x="19145" y="14250"/>
                  </a:lnTo>
                  <a:lnTo>
                    <a:pt x="19852" y="14250"/>
                  </a:lnTo>
                  <a:lnTo>
                    <a:pt x="20178" y="14196"/>
                  </a:lnTo>
                  <a:lnTo>
                    <a:pt x="20504" y="14087"/>
                  </a:lnTo>
                  <a:lnTo>
                    <a:pt x="20668" y="13924"/>
                  </a:lnTo>
                  <a:lnTo>
                    <a:pt x="20831" y="13761"/>
                  </a:lnTo>
                  <a:lnTo>
                    <a:pt x="20994" y="13380"/>
                  </a:lnTo>
                  <a:lnTo>
                    <a:pt x="21103" y="12945"/>
                  </a:lnTo>
                  <a:lnTo>
                    <a:pt x="21157" y="12564"/>
                  </a:lnTo>
                  <a:lnTo>
                    <a:pt x="21538" y="10443"/>
                  </a:lnTo>
                  <a:lnTo>
                    <a:pt x="21864" y="8539"/>
                  </a:lnTo>
                  <a:lnTo>
                    <a:pt x="21973" y="7560"/>
                  </a:lnTo>
                  <a:lnTo>
                    <a:pt x="22027" y="6581"/>
                  </a:lnTo>
                  <a:lnTo>
                    <a:pt x="21973" y="5602"/>
                  </a:lnTo>
                  <a:lnTo>
                    <a:pt x="21918" y="5113"/>
                  </a:lnTo>
                  <a:lnTo>
                    <a:pt x="21810" y="4678"/>
                  </a:lnTo>
                  <a:lnTo>
                    <a:pt x="21647" y="4243"/>
                  </a:lnTo>
                  <a:lnTo>
                    <a:pt x="21483" y="3753"/>
                  </a:lnTo>
                  <a:lnTo>
                    <a:pt x="21266" y="3373"/>
                  </a:lnTo>
                  <a:lnTo>
                    <a:pt x="20939" y="2938"/>
                  </a:lnTo>
                  <a:lnTo>
                    <a:pt x="20613" y="2502"/>
                  </a:lnTo>
                  <a:lnTo>
                    <a:pt x="20178" y="2176"/>
                  </a:lnTo>
                  <a:lnTo>
                    <a:pt x="19797" y="1850"/>
                  </a:lnTo>
                  <a:lnTo>
                    <a:pt x="19308" y="1578"/>
                  </a:lnTo>
                  <a:lnTo>
                    <a:pt x="18873" y="1415"/>
                  </a:lnTo>
                  <a:lnTo>
                    <a:pt x="18383" y="1197"/>
                  </a:lnTo>
                  <a:lnTo>
                    <a:pt x="17839" y="1088"/>
                  </a:lnTo>
                  <a:lnTo>
                    <a:pt x="17350" y="980"/>
                  </a:lnTo>
                  <a:lnTo>
                    <a:pt x="16262" y="871"/>
                  </a:lnTo>
                  <a:lnTo>
                    <a:pt x="15229" y="816"/>
                  </a:lnTo>
                  <a:lnTo>
                    <a:pt x="13108" y="816"/>
                  </a:lnTo>
                  <a:lnTo>
                    <a:pt x="12183" y="762"/>
                  </a:lnTo>
                  <a:lnTo>
                    <a:pt x="11313" y="708"/>
                  </a:lnTo>
                  <a:lnTo>
                    <a:pt x="10008" y="708"/>
                  </a:lnTo>
                  <a:lnTo>
                    <a:pt x="9573" y="762"/>
                  </a:lnTo>
                  <a:lnTo>
                    <a:pt x="9192" y="708"/>
                  </a:lnTo>
                  <a:lnTo>
                    <a:pt x="8866" y="545"/>
                  </a:lnTo>
                  <a:lnTo>
                    <a:pt x="8213" y="273"/>
                  </a:lnTo>
                  <a:lnTo>
                    <a:pt x="7887" y="164"/>
                  </a:lnTo>
                  <a:lnTo>
                    <a:pt x="7506" y="55"/>
                  </a:lnTo>
                  <a:lnTo>
                    <a:pt x="67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38;p64">
              <a:extLst>
                <a:ext uri="{FF2B5EF4-FFF2-40B4-BE49-F238E27FC236}">
                  <a16:creationId xmlns:a16="http://schemas.microsoft.com/office/drawing/2014/main" id="{4679A7CD-0CE4-50C1-1D35-5D7B163AC06B}"/>
                </a:ext>
              </a:extLst>
            </p:cNvPr>
            <p:cNvSpPr/>
            <p:nvPr/>
          </p:nvSpPr>
          <p:spPr>
            <a:xfrm>
              <a:off x="2641788" y="2859575"/>
              <a:ext cx="884779" cy="1415223"/>
            </a:xfrm>
            <a:custGeom>
              <a:avLst/>
              <a:gdLst/>
              <a:ahLst/>
              <a:cxnLst/>
              <a:rect l="l" t="t" r="r" b="b"/>
              <a:pathLst>
                <a:path w="22136" h="35407" extrusionOk="0">
                  <a:moveTo>
                    <a:pt x="19253" y="0"/>
                  </a:moveTo>
                  <a:lnTo>
                    <a:pt x="19090" y="55"/>
                  </a:lnTo>
                  <a:lnTo>
                    <a:pt x="18927" y="218"/>
                  </a:lnTo>
                  <a:lnTo>
                    <a:pt x="18818" y="436"/>
                  </a:lnTo>
                  <a:lnTo>
                    <a:pt x="18764" y="653"/>
                  </a:lnTo>
                  <a:lnTo>
                    <a:pt x="18546" y="1415"/>
                  </a:lnTo>
                  <a:lnTo>
                    <a:pt x="18438" y="2176"/>
                  </a:lnTo>
                  <a:lnTo>
                    <a:pt x="18438" y="2937"/>
                  </a:lnTo>
                  <a:lnTo>
                    <a:pt x="18492" y="3753"/>
                  </a:lnTo>
                  <a:lnTo>
                    <a:pt x="18438" y="3046"/>
                  </a:lnTo>
                  <a:lnTo>
                    <a:pt x="18329" y="2339"/>
                  </a:lnTo>
                  <a:lnTo>
                    <a:pt x="18220" y="1632"/>
                  </a:lnTo>
                  <a:lnTo>
                    <a:pt x="18003" y="925"/>
                  </a:lnTo>
                  <a:lnTo>
                    <a:pt x="17948" y="708"/>
                  </a:lnTo>
                  <a:lnTo>
                    <a:pt x="17839" y="544"/>
                  </a:lnTo>
                  <a:lnTo>
                    <a:pt x="17676" y="381"/>
                  </a:lnTo>
                  <a:lnTo>
                    <a:pt x="17459" y="327"/>
                  </a:lnTo>
                  <a:lnTo>
                    <a:pt x="17350" y="327"/>
                  </a:lnTo>
                  <a:lnTo>
                    <a:pt x="17187" y="381"/>
                  </a:lnTo>
                  <a:lnTo>
                    <a:pt x="17078" y="490"/>
                  </a:lnTo>
                  <a:lnTo>
                    <a:pt x="17024" y="599"/>
                  </a:lnTo>
                  <a:lnTo>
                    <a:pt x="16915" y="925"/>
                  </a:lnTo>
                  <a:lnTo>
                    <a:pt x="16860" y="1306"/>
                  </a:lnTo>
                  <a:lnTo>
                    <a:pt x="16845" y="2069"/>
                  </a:lnTo>
                  <a:lnTo>
                    <a:pt x="16752" y="1741"/>
                  </a:lnTo>
                  <a:lnTo>
                    <a:pt x="16588" y="1197"/>
                  </a:lnTo>
                  <a:lnTo>
                    <a:pt x="16480" y="925"/>
                  </a:lnTo>
                  <a:lnTo>
                    <a:pt x="16371" y="762"/>
                  </a:lnTo>
                  <a:lnTo>
                    <a:pt x="16208" y="599"/>
                  </a:lnTo>
                  <a:lnTo>
                    <a:pt x="16045" y="544"/>
                  </a:lnTo>
                  <a:lnTo>
                    <a:pt x="15881" y="599"/>
                  </a:lnTo>
                  <a:lnTo>
                    <a:pt x="15773" y="653"/>
                  </a:lnTo>
                  <a:lnTo>
                    <a:pt x="15610" y="762"/>
                  </a:lnTo>
                  <a:lnTo>
                    <a:pt x="15555" y="925"/>
                  </a:lnTo>
                  <a:lnTo>
                    <a:pt x="15446" y="1251"/>
                  </a:lnTo>
                  <a:lnTo>
                    <a:pt x="15446" y="1578"/>
                  </a:lnTo>
                  <a:lnTo>
                    <a:pt x="15283" y="4406"/>
                  </a:lnTo>
                  <a:lnTo>
                    <a:pt x="15066" y="2937"/>
                  </a:lnTo>
                  <a:lnTo>
                    <a:pt x="14739" y="1469"/>
                  </a:lnTo>
                  <a:lnTo>
                    <a:pt x="14685" y="1197"/>
                  </a:lnTo>
                  <a:lnTo>
                    <a:pt x="14522" y="979"/>
                  </a:lnTo>
                  <a:lnTo>
                    <a:pt x="14359" y="816"/>
                  </a:lnTo>
                  <a:lnTo>
                    <a:pt x="14087" y="816"/>
                  </a:lnTo>
                  <a:lnTo>
                    <a:pt x="13924" y="871"/>
                  </a:lnTo>
                  <a:lnTo>
                    <a:pt x="13815" y="1088"/>
                  </a:lnTo>
                  <a:lnTo>
                    <a:pt x="13760" y="1306"/>
                  </a:lnTo>
                  <a:lnTo>
                    <a:pt x="13706" y="1523"/>
                  </a:lnTo>
                  <a:lnTo>
                    <a:pt x="13543" y="2992"/>
                  </a:lnTo>
                  <a:lnTo>
                    <a:pt x="13488" y="4460"/>
                  </a:lnTo>
                  <a:lnTo>
                    <a:pt x="13434" y="7397"/>
                  </a:lnTo>
                  <a:lnTo>
                    <a:pt x="13434" y="10334"/>
                  </a:lnTo>
                  <a:lnTo>
                    <a:pt x="13434" y="13271"/>
                  </a:lnTo>
                  <a:lnTo>
                    <a:pt x="13380" y="14685"/>
                  </a:lnTo>
                  <a:lnTo>
                    <a:pt x="13271" y="16099"/>
                  </a:lnTo>
                  <a:lnTo>
                    <a:pt x="13162" y="17567"/>
                  </a:lnTo>
                  <a:lnTo>
                    <a:pt x="12999" y="18982"/>
                  </a:lnTo>
                  <a:lnTo>
                    <a:pt x="12836" y="20450"/>
                  </a:lnTo>
                  <a:lnTo>
                    <a:pt x="12618" y="21864"/>
                  </a:lnTo>
                  <a:lnTo>
                    <a:pt x="12074" y="24692"/>
                  </a:lnTo>
                  <a:lnTo>
                    <a:pt x="11966" y="25182"/>
                  </a:lnTo>
                  <a:lnTo>
                    <a:pt x="11748" y="25617"/>
                  </a:lnTo>
                  <a:lnTo>
                    <a:pt x="11585" y="25834"/>
                  </a:lnTo>
                  <a:lnTo>
                    <a:pt x="11422" y="25997"/>
                  </a:lnTo>
                  <a:lnTo>
                    <a:pt x="11204" y="26106"/>
                  </a:lnTo>
                  <a:lnTo>
                    <a:pt x="10987" y="26161"/>
                  </a:lnTo>
                  <a:lnTo>
                    <a:pt x="10769" y="26161"/>
                  </a:lnTo>
                  <a:lnTo>
                    <a:pt x="10552" y="26106"/>
                  </a:lnTo>
                  <a:lnTo>
                    <a:pt x="10334" y="26052"/>
                  </a:lnTo>
                  <a:lnTo>
                    <a:pt x="10171" y="25889"/>
                  </a:lnTo>
                  <a:lnTo>
                    <a:pt x="9844" y="25508"/>
                  </a:lnTo>
                  <a:lnTo>
                    <a:pt x="9573" y="25127"/>
                  </a:lnTo>
                  <a:lnTo>
                    <a:pt x="8866" y="23822"/>
                  </a:lnTo>
                  <a:lnTo>
                    <a:pt x="8213" y="22408"/>
                  </a:lnTo>
                  <a:lnTo>
                    <a:pt x="7615" y="20994"/>
                  </a:lnTo>
                  <a:lnTo>
                    <a:pt x="7125" y="19580"/>
                  </a:lnTo>
                  <a:lnTo>
                    <a:pt x="0" y="22625"/>
                  </a:lnTo>
                  <a:lnTo>
                    <a:pt x="0" y="22734"/>
                  </a:lnTo>
                  <a:lnTo>
                    <a:pt x="0" y="22897"/>
                  </a:lnTo>
                  <a:lnTo>
                    <a:pt x="109" y="23115"/>
                  </a:lnTo>
                  <a:lnTo>
                    <a:pt x="490" y="24203"/>
                  </a:lnTo>
                  <a:lnTo>
                    <a:pt x="816" y="25236"/>
                  </a:lnTo>
                  <a:lnTo>
                    <a:pt x="1197" y="26269"/>
                  </a:lnTo>
                  <a:lnTo>
                    <a:pt x="1578" y="27303"/>
                  </a:lnTo>
                  <a:lnTo>
                    <a:pt x="2013" y="28336"/>
                  </a:lnTo>
                  <a:lnTo>
                    <a:pt x="2502" y="29315"/>
                  </a:lnTo>
                  <a:lnTo>
                    <a:pt x="2829" y="29750"/>
                  </a:lnTo>
                  <a:lnTo>
                    <a:pt x="3155" y="30240"/>
                  </a:lnTo>
                  <a:lnTo>
                    <a:pt x="3481" y="30675"/>
                  </a:lnTo>
                  <a:lnTo>
                    <a:pt x="3916" y="31110"/>
                  </a:lnTo>
                  <a:lnTo>
                    <a:pt x="4406" y="31654"/>
                  </a:lnTo>
                  <a:lnTo>
                    <a:pt x="4950" y="32143"/>
                  </a:lnTo>
                  <a:lnTo>
                    <a:pt x="5494" y="32633"/>
                  </a:lnTo>
                  <a:lnTo>
                    <a:pt x="6092" y="33122"/>
                  </a:lnTo>
                  <a:lnTo>
                    <a:pt x="6690" y="33557"/>
                  </a:lnTo>
                  <a:lnTo>
                    <a:pt x="7288" y="33938"/>
                  </a:lnTo>
                  <a:lnTo>
                    <a:pt x="7995" y="34319"/>
                  </a:lnTo>
                  <a:lnTo>
                    <a:pt x="8648" y="34591"/>
                  </a:lnTo>
                  <a:lnTo>
                    <a:pt x="9355" y="34862"/>
                  </a:lnTo>
                  <a:lnTo>
                    <a:pt x="10116" y="35080"/>
                  </a:lnTo>
                  <a:lnTo>
                    <a:pt x="10878" y="35243"/>
                  </a:lnTo>
                  <a:lnTo>
                    <a:pt x="11585" y="35352"/>
                  </a:lnTo>
                  <a:lnTo>
                    <a:pt x="12346" y="35406"/>
                  </a:lnTo>
                  <a:lnTo>
                    <a:pt x="13108" y="35406"/>
                  </a:lnTo>
                  <a:lnTo>
                    <a:pt x="13869" y="35352"/>
                  </a:lnTo>
                  <a:lnTo>
                    <a:pt x="14576" y="35243"/>
                  </a:lnTo>
                  <a:lnTo>
                    <a:pt x="15338" y="35026"/>
                  </a:lnTo>
                  <a:lnTo>
                    <a:pt x="15990" y="34754"/>
                  </a:lnTo>
                  <a:lnTo>
                    <a:pt x="16697" y="34373"/>
                  </a:lnTo>
                  <a:lnTo>
                    <a:pt x="17350" y="33938"/>
                  </a:lnTo>
                  <a:lnTo>
                    <a:pt x="17731" y="33612"/>
                  </a:lnTo>
                  <a:lnTo>
                    <a:pt x="18111" y="33231"/>
                  </a:lnTo>
                  <a:lnTo>
                    <a:pt x="18438" y="32850"/>
                  </a:lnTo>
                  <a:lnTo>
                    <a:pt x="18764" y="32469"/>
                  </a:lnTo>
                  <a:lnTo>
                    <a:pt x="19362" y="31599"/>
                  </a:lnTo>
                  <a:lnTo>
                    <a:pt x="19797" y="30620"/>
                  </a:lnTo>
                  <a:lnTo>
                    <a:pt x="20232" y="29641"/>
                  </a:lnTo>
                  <a:lnTo>
                    <a:pt x="20559" y="28662"/>
                  </a:lnTo>
                  <a:lnTo>
                    <a:pt x="20831" y="27575"/>
                  </a:lnTo>
                  <a:lnTo>
                    <a:pt x="21048" y="26541"/>
                  </a:lnTo>
                  <a:lnTo>
                    <a:pt x="21320" y="24964"/>
                  </a:lnTo>
                  <a:lnTo>
                    <a:pt x="21592" y="23332"/>
                  </a:lnTo>
                  <a:lnTo>
                    <a:pt x="21810" y="21755"/>
                  </a:lnTo>
                  <a:lnTo>
                    <a:pt x="21918" y="20124"/>
                  </a:lnTo>
                  <a:lnTo>
                    <a:pt x="22027" y="18492"/>
                  </a:lnTo>
                  <a:lnTo>
                    <a:pt x="22082" y="16860"/>
                  </a:lnTo>
                  <a:lnTo>
                    <a:pt x="22136" y="15283"/>
                  </a:lnTo>
                  <a:lnTo>
                    <a:pt x="22082" y="13652"/>
                  </a:lnTo>
                  <a:lnTo>
                    <a:pt x="21973" y="12020"/>
                  </a:lnTo>
                  <a:lnTo>
                    <a:pt x="21864" y="10388"/>
                  </a:lnTo>
                  <a:lnTo>
                    <a:pt x="21646" y="8757"/>
                  </a:lnTo>
                  <a:lnTo>
                    <a:pt x="21429" y="7180"/>
                  </a:lnTo>
                  <a:lnTo>
                    <a:pt x="21157" y="5548"/>
                  </a:lnTo>
                  <a:lnTo>
                    <a:pt x="20831" y="3971"/>
                  </a:lnTo>
                  <a:lnTo>
                    <a:pt x="20504" y="2393"/>
                  </a:lnTo>
                  <a:lnTo>
                    <a:pt x="20069" y="816"/>
                  </a:lnTo>
                  <a:lnTo>
                    <a:pt x="19960" y="490"/>
                  </a:lnTo>
                  <a:lnTo>
                    <a:pt x="19797" y="218"/>
                  </a:lnTo>
                  <a:lnTo>
                    <a:pt x="19689" y="109"/>
                  </a:lnTo>
                  <a:lnTo>
                    <a:pt x="195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39;p64">
              <a:extLst>
                <a:ext uri="{FF2B5EF4-FFF2-40B4-BE49-F238E27FC236}">
                  <a16:creationId xmlns:a16="http://schemas.microsoft.com/office/drawing/2014/main" id="{6B4A61CC-A68E-FC29-0B6A-EA7BF3B14D23}"/>
                </a:ext>
              </a:extLst>
            </p:cNvPr>
            <p:cNvSpPr/>
            <p:nvPr/>
          </p:nvSpPr>
          <p:spPr>
            <a:xfrm>
              <a:off x="2641788" y="2859575"/>
              <a:ext cx="884779" cy="1415223"/>
            </a:xfrm>
            <a:custGeom>
              <a:avLst/>
              <a:gdLst/>
              <a:ahLst/>
              <a:cxnLst/>
              <a:rect l="l" t="t" r="r" b="b"/>
              <a:pathLst>
                <a:path w="22136" h="35407" fill="none" extrusionOk="0">
                  <a:moveTo>
                    <a:pt x="0" y="22625"/>
                  </a:moveTo>
                  <a:lnTo>
                    <a:pt x="0" y="22625"/>
                  </a:lnTo>
                  <a:lnTo>
                    <a:pt x="0" y="22734"/>
                  </a:lnTo>
                  <a:lnTo>
                    <a:pt x="0" y="22897"/>
                  </a:lnTo>
                  <a:lnTo>
                    <a:pt x="109" y="23115"/>
                  </a:lnTo>
                  <a:lnTo>
                    <a:pt x="109" y="23115"/>
                  </a:lnTo>
                  <a:lnTo>
                    <a:pt x="490" y="24203"/>
                  </a:lnTo>
                  <a:lnTo>
                    <a:pt x="816" y="25236"/>
                  </a:lnTo>
                  <a:lnTo>
                    <a:pt x="1197" y="26269"/>
                  </a:lnTo>
                  <a:lnTo>
                    <a:pt x="1578" y="27303"/>
                  </a:lnTo>
                  <a:lnTo>
                    <a:pt x="2013" y="28336"/>
                  </a:lnTo>
                  <a:lnTo>
                    <a:pt x="2502" y="29315"/>
                  </a:lnTo>
                  <a:lnTo>
                    <a:pt x="2829" y="29750"/>
                  </a:lnTo>
                  <a:lnTo>
                    <a:pt x="3155" y="30240"/>
                  </a:lnTo>
                  <a:lnTo>
                    <a:pt x="3481" y="30675"/>
                  </a:lnTo>
                  <a:lnTo>
                    <a:pt x="3916" y="31110"/>
                  </a:lnTo>
                  <a:lnTo>
                    <a:pt x="3916" y="31110"/>
                  </a:lnTo>
                  <a:lnTo>
                    <a:pt x="4406" y="31654"/>
                  </a:lnTo>
                  <a:lnTo>
                    <a:pt x="4950" y="32143"/>
                  </a:lnTo>
                  <a:lnTo>
                    <a:pt x="5494" y="32633"/>
                  </a:lnTo>
                  <a:lnTo>
                    <a:pt x="6092" y="33122"/>
                  </a:lnTo>
                  <a:lnTo>
                    <a:pt x="6092" y="33122"/>
                  </a:lnTo>
                  <a:lnTo>
                    <a:pt x="6690" y="33557"/>
                  </a:lnTo>
                  <a:lnTo>
                    <a:pt x="7288" y="33938"/>
                  </a:lnTo>
                  <a:lnTo>
                    <a:pt x="7995" y="34319"/>
                  </a:lnTo>
                  <a:lnTo>
                    <a:pt x="8648" y="34591"/>
                  </a:lnTo>
                  <a:lnTo>
                    <a:pt x="9355" y="34862"/>
                  </a:lnTo>
                  <a:lnTo>
                    <a:pt x="10116" y="35080"/>
                  </a:lnTo>
                  <a:lnTo>
                    <a:pt x="10878" y="35243"/>
                  </a:lnTo>
                  <a:lnTo>
                    <a:pt x="11585" y="35352"/>
                  </a:lnTo>
                  <a:lnTo>
                    <a:pt x="12346" y="35406"/>
                  </a:lnTo>
                  <a:lnTo>
                    <a:pt x="13108" y="35406"/>
                  </a:lnTo>
                  <a:lnTo>
                    <a:pt x="13869" y="35352"/>
                  </a:lnTo>
                  <a:lnTo>
                    <a:pt x="14576" y="35243"/>
                  </a:lnTo>
                  <a:lnTo>
                    <a:pt x="15338" y="35026"/>
                  </a:lnTo>
                  <a:lnTo>
                    <a:pt x="15990" y="34754"/>
                  </a:lnTo>
                  <a:lnTo>
                    <a:pt x="16697" y="34373"/>
                  </a:lnTo>
                  <a:lnTo>
                    <a:pt x="17350" y="33938"/>
                  </a:lnTo>
                  <a:lnTo>
                    <a:pt x="17350" y="33938"/>
                  </a:lnTo>
                  <a:lnTo>
                    <a:pt x="17731" y="33612"/>
                  </a:lnTo>
                  <a:lnTo>
                    <a:pt x="18111" y="33231"/>
                  </a:lnTo>
                  <a:lnTo>
                    <a:pt x="18438" y="32850"/>
                  </a:lnTo>
                  <a:lnTo>
                    <a:pt x="18764" y="32469"/>
                  </a:lnTo>
                  <a:lnTo>
                    <a:pt x="19362" y="31599"/>
                  </a:lnTo>
                  <a:lnTo>
                    <a:pt x="19797" y="30620"/>
                  </a:lnTo>
                  <a:lnTo>
                    <a:pt x="20232" y="29641"/>
                  </a:lnTo>
                  <a:lnTo>
                    <a:pt x="20559" y="28662"/>
                  </a:lnTo>
                  <a:lnTo>
                    <a:pt x="20831" y="27575"/>
                  </a:lnTo>
                  <a:lnTo>
                    <a:pt x="21048" y="26541"/>
                  </a:lnTo>
                  <a:lnTo>
                    <a:pt x="21048" y="26541"/>
                  </a:lnTo>
                  <a:lnTo>
                    <a:pt x="21320" y="24964"/>
                  </a:lnTo>
                  <a:lnTo>
                    <a:pt x="21592" y="23332"/>
                  </a:lnTo>
                  <a:lnTo>
                    <a:pt x="21810" y="21755"/>
                  </a:lnTo>
                  <a:lnTo>
                    <a:pt x="21918" y="20124"/>
                  </a:lnTo>
                  <a:lnTo>
                    <a:pt x="22027" y="18492"/>
                  </a:lnTo>
                  <a:lnTo>
                    <a:pt x="22082" y="16860"/>
                  </a:lnTo>
                  <a:lnTo>
                    <a:pt x="22136" y="15283"/>
                  </a:lnTo>
                  <a:lnTo>
                    <a:pt x="22082" y="13652"/>
                  </a:lnTo>
                  <a:lnTo>
                    <a:pt x="21973" y="12020"/>
                  </a:lnTo>
                  <a:lnTo>
                    <a:pt x="21864" y="10388"/>
                  </a:lnTo>
                  <a:lnTo>
                    <a:pt x="21646" y="8757"/>
                  </a:lnTo>
                  <a:lnTo>
                    <a:pt x="21429" y="7180"/>
                  </a:lnTo>
                  <a:lnTo>
                    <a:pt x="21157" y="5548"/>
                  </a:lnTo>
                  <a:lnTo>
                    <a:pt x="20831" y="3971"/>
                  </a:lnTo>
                  <a:lnTo>
                    <a:pt x="20504" y="2393"/>
                  </a:lnTo>
                  <a:lnTo>
                    <a:pt x="20069" y="816"/>
                  </a:lnTo>
                  <a:lnTo>
                    <a:pt x="20069" y="816"/>
                  </a:lnTo>
                  <a:lnTo>
                    <a:pt x="19960" y="490"/>
                  </a:lnTo>
                  <a:lnTo>
                    <a:pt x="19797" y="218"/>
                  </a:lnTo>
                  <a:lnTo>
                    <a:pt x="19689" y="109"/>
                  </a:lnTo>
                  <a:lnTo>
                    <a:pt x="19525" y="0"/>
                  </a:lnTo>
                  <a:lnTo>
                    <a:pt x="19417" y="0"/>
                  </a:lnTo>
                  <a:lnTo>
                    <a:pt x="19253" y="0"/>
                  </a:lnTo>
                  <a:lnTo>
                    <a:pt x="19253" y="0"/>
                  </a:lnTo>
                  <a:lnTo>
                    <a:pt x="19090" y="55"/>
                  </a:lnTo>
                  <a:lnTo>
                    <a:pt x="18927" y="218"/>
                  </a:lnTo>
                  <a:lnTo>
                    <a:pt x="18818" y="436"/>
                  </a:lnTo>
                  <a:lnTo>
                    <a:pt x="18764" y="653"/>
                  </a:lnTo>
                  <a:lnTo>
                    <a:pt x="18764" y="653"/>
                  </a:lnTo>
                  <a:lnTo>
                    <a:pt x="18546" y="1415"/>
                  </a:lnTo>
                  <a:lnTo>
                    <a:pt x="18438" y="2176"/>
                  </a:lnTo>
                  <a:lnTo>
                    <a:pt x="18438" y="2937"/>
                  </a:lnTo>
                  <a:lnTo>
                    <a:pt x="18492" y="3753"/>
                  </a:lnTo>
                  <a:lnTo>
                    <a:pt x="18492" y="3753"/>
                  </a:lnTo>
                  <a:lnTo>
                    <a:pt x="18438" y="3046"/>
                  </a:lnTo>
                  <a:lnTo>
                    <a:pt x="18329" y="2339"/>
                  </a:lnTo>
                  <a:lnTo>
                    <a:pt x="18220" y="1632"/>
                  </a:lnTo>
                  <a:lnTo>
                    <a:pt x="18003" y="925"/>
                  </a:lnTo>
                  <a:lnTo>
                    <a:pt x="18003" y="925"/>
                  </a:lnTo>
                  <a:lnTo>
                    <a:pt x="17948" y="708"/>
                  </a:lnTo>
                  <a:lnTo>
                    <a:pt x="17839" y="544"/>
                  </a:lnTo>
                  <a:lnTo>
                    <a:pt x="17676" y="381"/>
                  </a:lnTo>
                  <a:lnTo>
                    <a:pt x="17459" y="327"/>
                  </a:lnTo>
                  <a:lnTo>
                    <a:pt x="17459" y="327"/>
                  </a:lnTo>
                  <a:lnTo>
                    <a:pt x="17350" y="327"/>
                  </a:lnTo>
                  <a:lnTo>
                    <a:pt x="17187" y="381"/>
                  </a:lnTo>
                  <a:lnTo>
                    <a:pt x="17078" y="490"/>
                  </a:lnTo>
                  <a:lnTo>
                    <a:pt x="17024" y="599"/>
                  </a:lnTo>
                  <a:lnTo>
                    <a:pt x="16915" y="925"/>
                  </a:lnTo>
                  <a:lnTo>
                    <a:pt x="16860" y="1306"/>
                  </a:lnTo>
                  <a:lnTo>
                    <a:pt x="16860" y="1306"/>
                  </a:lnTo>
                  <a:lnTo>
                    <a:pt x="16806" y="4079"/>
                  </a:lnTo>
                  <a:lnTo>
                    <a:pt x="16806" y="4079"/>
                  </a:lnTo>
                  <a:lnTo>
                    <a:pt x="16860" y="3590"/>
                  </a:lnTo>
                  <a:lnTo>
                    <a:pt x="16915" y="3155"/>
                  </a:lnTo>
                  <a:lnTo>
                    <a:pt x="16915" y="2665"/>
                  </a:lnTo>
                  <a:lnTo>
                    <a:pt x="16860" y="2122"/>
                  </a:lnTo>
                  <a:lnTo>
                    <a:pt x="16860" y="2122"/>
                  </a:lnTo>
                  <a:lnTo>
                    <a:pt x="16752" y="1741"/>
                  </a:lnTo>
                  <a:lnTo>
                    <a:pt x="16588" y="1197"/>
                  </a:lnTo>
                  <a:lnTo>
                    <a:pt x="16480" y="925"/>
                  </a:lnTo>
                  <a:lnTo>
                    <a:pt x="16371" y="762"/>
                  </a:lnTo>
                  <a:lnTo>
                    <a:pt x="16208" y="599"/>
                  </a:lnTo>
                  <a:lnTo>
                    <a:pt x="16045" y="544"/>
                  </a:lnTo>
                  <a:lnTo>
                    <a:pt x="16045" y="544"/>
                  </a:lnTo>
                  <a:lnTo>
                    <a:pt x="15881" y="599"/>
                  </a:lnTo>
                  <a:lnTo>
                    <a:pt x="15773" y="653"/>
                  </a:lnTo>
                  <a:lnTo>
                    <a:pt x="15610" y="762"/>
                  </a:lnTo>
                  <a:lnTo>
                    <a:pt x="15555" y="925"/>
                  </a:lnTo>
                  <a:lnTo>
                    <a:pt x="15555" y="925"/>
                  </a:lnTo>
                  <a:lnTo>
                    <a:pt x="15446" y="1251"/>
                  </a:lnTo>
                  <a:lnTo>
                    <a:pt x="15446" y="1578"/>
                  </a:lnTo>
                  <a:lnTo>
                    <a:pt x="15446" y="1578"/>
                  </a:lnTo>
                  <a:lnTo>
                    <a:pt x="15283" y="4406"/>
                  </a:lnTo>
                  <a:lnTo>
                    <a:pt x="15283" y="4406"/>
                  </a:lnTo>
                  <a:lnTo>
                    <a:pt x="15066" y="2937"/>
                  </a:lnTo>
                  <a:lnTo>
                    <a:pt x="14739" y="1469"/>
                  </a:lnTo>
                  <a:lnTo>
                    <a:pt x="14739" y="1469"/>
                  </a:lnTo>
                  <a:lnTo>
                    <a:pt x="14685" y="1197"/>
                  </a:lnTo>
                  <a:lnTo>
                    <a:pt x="14522" y="979"/>
                  </a:lnTo>
                  <a:lnTo>
                    <a:pt x="14359" y="816"/>
                  </a:lnTo>
                  <a:lnTo>
                    <a:pt x="14250" y="816"/>
                  </a:lnTo>
                  <a:lnTo>
                    <a:pt x="14087" y="816"/>
                  </a:lnTo>
                  <a:lnTo>
                    <a:pt x="14087" y="816"/>
                  </a:lnTo>
                  <a:lnTo>
                    <a:pt x="13924" y="871"/>
                  </a:lnTo>
                  <a:lnTo>
                    <a:pt x="13815" y="1088"/>
                  </a:lnTo>
                  <a:lnTo>
                    <a:pt x="13760" y="1306"/>
                  </a:lnTo>
                  <a:lnTo>
                    <a:pt x="13706" y="1523"/>
                  </a:lnTo>
                  <a:lnTo>
                    <a:pt x="13706" y="1523"/>
                  </a:lnTo>
                  <a:lnTo>
                    <a:pt x="13543" y="2992"/>
                  </a:lnTo>
                  <a:lnTo>
                    <a:pt x="13488" y="4460"/>
                  </a:lnTo>
                  <a:lnTo>
                    <a:pt x="13434" y="7397"/>
                  </a:lnTo>
                  <a:lnTo>
                    <a:pt x="13434" y="10334"/>
                  </a:lnTo>
                  <a:lnTo>
                    <a:pt x="13434" y="13271"/>
                  </a:lnTo>
                  <a:lnTo>
                    <a:pt x="13434" y="13271"/>
                  </a:lnTo>
                  <a:lnTo>
                    <a:pt x="13380" y="14685"/>
                  </a:lnTo>
                  <a:lnTo>
                    <a:pt x="13271" y="16099"/>
                  </a:lnTo>
                  <a:lnTo>
                    <a:pt x="13162" y="17567"/>
                  </a:lnTo>
                  <a:lnTo>
                    <a:pt x="12999" y="18982"/>
                  </a:lnTo>
                  <a:lnTo>
                    <a:pt x="12836" y="20450"/>
                  </a:lnTo>
                  <a:lnTo>
                    <a:pt x="12618" y="21864"/>
                  </a:lnTo>
                  <a:lnTo>
                    <a:pt x="12074" y="24692"/>
                  </a:lnTo>
                  <a:lnTo>
                    <a:pt x="12074" y="24692"/>
                  </a:lnTo>
                  <a:lnTo>
                    <a:pt x="11966" y="25182"/>
                  </a:lnTo>
                  <a:lnTo>
                    <a:pt x="11748" y="25617"/>
                  </a:lnTo>
                  <a:lnTo>
                    <a:pt x="11585" y="25834"/>
                  </a:lnTo>
                  <a:lnTo>
                    <a:pt x="11422" y="25997"/>
                  </a:lnTo>
                  <a:lnTo>
                    <a:pt x="11204" y="26106"/>
                  </a:lnTo>
                  <a:lnTo>
                    <a:pt x="10987" y="26161"/>
                  </a:lnTo>
                  <a:lnTo>
                    <a:pt x="10987" y="26161"/>
                  </a:lnTo>
                  <a:lnTo>
                    <a:pt x="10769" y="26161"/>
                  </a:lnTo>
                  <a:lnTo>
                    <a:pt x="10552" y="26106"/>
                  </a:lnTo>
                  <a:lnTo>
                    <a:pt x="10334" y="26052"/>
                  </a:lnTo>
                  <a:lnTo>
                    <a:pt x="10171" y="25889"/>
                  </a:lnTo>
                  <a:lnTo>
                    <a:pt x="9844" y="25508"/>
                  </a:lnTo>
                  <a:lnTo>
                    <a:pt x="9573" y="25127"/>
                  </a:lnTo>
                  <a:lnTo>
                    <a:pt x="9573" y="25127"/>
                  </a:lnTo>
                  <a:lnTo>
                    <a:pt x="8866" y="23822"/>
                  </a:lnTo>
                  <a:lnTo>
                    <a:pt x="8213" y="22408"/>
                  </a:lnTo>
                  <a:lnTo>
                    <a:pt x="7615" y="20994"/>
                  </a:lnTo>
                  <a:lnTo>
                    <a:pt x="7125" y="1958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40;p64">
              <a:extLst>
                <a:ext uri="{FF2B5EF4-FFF2-40B4-BE49-F238E27FC236}">
                  <a16:creationId xmlns:a16="http://schemas.microsoft.com/office/drawing/2014/main" id="{E259A6C3-F887-DDF6-497F-751A016A73AF}"/>
                </a:ext>
              </a:extLst>
            </p:cNvPr>
            <p:cNvSpPr/>
            <p:nvPr/>
          </p:nvSpPr>
          <p:spPr>
            <a:xfrm>
              <a:off x="2630916" y="2848703"/>
              <a:ext cx="904365" cy="1439125"/>
            </a:xfrm>
            <a:custGeom>
              <a:avLst/>
              <a:gdLst/>
              <a:ahLst/>
              <a:cxnLst/>
              <a:rect l="l" t="t" r="r" b="b"/>
              <a:pathLst>
                <a:path w="22626" h="36005" extrusionOk="0">
                  <a:moveTo>
                    <a:pt x="19417" y="1"/>
                  </a:moveTo>
                  <a:lnTo>
                    <a:pt x="19254" y="55"/>
                  </a:lnTo>
                  <a:lnTo>
                    <a:pt x="19145" y="164"/>
                  </a:lnTo>
                  <a:lnTo>
                    <a:pt x="18927" y="436"/>
                  </a:lnTo>
                  <a:lnTo>
                    <a:pt x="18764" y="762"/>
                  </a:lnTo>
                  <a:lnTo>
                    <a:pt x="18655" y="1143"/>
                  </a:lnTo>
                  <a:lnTo>
                    <a:pt x="18604" y="1320"/>
                  </a:lnTo>
                  <a:lnTo>
                    <a:pt x="18546" y="1088"/>
                  </a:lnTo>
                  <a:lnTo>
                    <a:pt x="18329" y="653"/>
                  </a:lnTo>
                  <a:lnTo>
                    <a:pt x="18166" y="490"/>
                  </a:lnTo>
                  <a:lnTo>
                    <a:pt x="18003" y="381"/>
                  </a:lnTo>
                  <a:lnTo>
                    <a:pt x="17785" y="327"/>
                  </a:lnTo>
                  <a:lnTo>
                    <a:pt x="17513" y="327"/>
                  </a:lnTo>
                  <a:lnTo>
                    <a:pt x="17350" y="436"/>
                  </a:lnTo>
                  <a:lnTo>
                    <a:pt x="17187" y="544"/>
                  </a:lnTo>
                  <a:lnTo>
                    <a:pt x="17078" y="708"/>
                  </a:lnTo>
                  <a:lnTo>
                    <a:pt x="17024" y="871"/>
                  </a:lnTo>
                  <a:lnTo>
                    <a:pt x="16977" y="1034"/>
                  </a:lnTo>
                  <a:lnTo>
                    <a:pt x="16915" y="925"/>
                  </a:lnTo>
                  <a:lnTo>
                    <a:pt x="16806" y="762"/>
                  </a:lnTo>
                  <a:lnTo>
                    <a:pt x="16643" y="653"/>
                  </a:lnTo>
                  <a:lnTo>
                    <a:pt x="16480" y="544"/>
                  </a:lnTo>
                  <a:lnTo>
                    <a:pt x="16317" y="544"/>
                  </a:lnTo>
                  <a:lnTo>
                    <a:pt x="16099" y="599"/>
                  </a:lnTo>
                  <a:lnTo>
                    <a:pt x="15936" y="653"/>
                  </a:lnTo>
                  <a:lnTo>
                    <a:pt x="15718" y="871"/>
                  </a:lnTo>
                  <a:lnTo>
                    <a:pt x="15555" y="1088"/>
                  </a:lnTo>
                  <a:lnTo>
                    <a:pt x="15501" y="1360"/>
                  </a:lnTo>
                  <a:lnTo>
                    <a:pt x="15446" y="1632"/>
                  </a:lnTo>
                  <a:lnTo>
                    <a:pt x="15408" y="2168"/>
                  </a:lnTo>
                  <a:lnTo>
                    <a:pt x="15338" y="1904"/>
                  </a:lnTo>
                  <a:lnTo>
                    <a:pt x="15229" y="1469"/>
                  </a:lnTo>
                  <a:lnTo>
                    <a:pt x="15011" y="1143"/>
                  </a:lnTo>
                  <a:lnTo>
                    <a:pt x="14848" y="925"/>
                  </a:lnTo>
                  <a:lnTo>
                    <a:pt x="14576" y="816"/>
                  </a:lnTo>
                  <a:lnTo>
                    <a:pt x="14304" y="816"/>
                  </a:lnTo>
                  <a:lnTo>
                    <a:pt x="14196" y="871"/>
                  </a:lnTo>
                  <a:lnTo>
                    <a:pt x="14032" y="925"/>
                  </a:lnTo>
                  <a:lnTo>
                    <a:pt x="13924" y="1088"/>
                  </a:lnTo>
                  <a:lnTo>
                    <a:pt x="13869" y="1197"/>
                  </a:lnTo>
                  <a:lnTo>
                    <a:pt x="13760" y="1523"/>
                  </a:lnTo>
                  <a:lnTo>
                    <a:pt x="13706" y="1904"/>
                  </a:lnTo>
                  <a:lnTo>
                    <a:pt x="13652" y="2230"/>
                  </a:lnTo>
                  <a:lnTo>
                    <a:pt x="13488" y="4297"/>
                  </a:lnTo>
                  <a:lnTo>
                    <a:pt x="13434" y="6364"/>
                  </a:lnTo>
                  <a:lnTo>
                    <a:pt x="13434" y="10497"/>
                  </a:lnTo>
                  <a:lnTo>
                    <a:pt x="13434" y="12510"/>
                  </a:lnTo>
                  <a:lnTo>
                    <a:pt x="13380" y="14522"/>
                  </a:lnTo>
                  <a:lnTo>
                    <a:pt x="13271" y="16480"/>
                  </a:lnTo>
                  <a:lnTo>
                    <a:pt x="13108" y="18492"/>
                  </a:lnTo>
                  <a:lnTo>
                    <a:pt x="12836" y="20559"/>
                  </a:lnTo>
                  <a:lnTo>
                    <a:pt x="12510" y="22571"/>
                  </a:lnTo>
                  <a:lnTo>
                    <a:pt x="12183" y="24475"/>
                  </a:lnTo>
                  <a:lnTo>
                    <a:pt x="12020" y="25236"/>
                  </a:lnTo>
                  <a:lnTo>
                    <a:pt x="11857" y="25617"/>
                  </a:lnTo>
                  <a:lnTo>
                    <a:pt x="11694" y="25943"/>
                  </a:lnTo>
                  <a:lnTo>
                    <a:pt x="11476" y="26106"/>
                  </a:lnTo>
                  <a:lnTo>
                    <a:pt x="11313" y="26161"/>
                  </a:lnTo>
                  <a:lnTo>
                    <a:pt x="11150" y="26215"/>
                  </a:lnTo>
                  <a:lnTo>
                    <a:pt x="10932" y="26161"/>
                  </a:lnTo>
                  <a:lnTo>
                    <a:pt x="10769" y="26052"/>
                  </a:lnTo>
                  <a:lnTo>
                    <a:pt x="10606" y="25889"/>
                  </a:lnTo>
                  <a:lnTo>
                    <a:pt x="10225" y="25508"/>
                  </a:lnTo>
                  <a:lnTo>
                    <a:pt x="9953" y="25073"/>
                  </a:lnTo>
                  <a:lnTo>
                    <a:pt x="9681" y="24583"/>
                  </a:lnTo>
                  <a:lnTo>
                    <a:pt x="9301" y="23822"/>
                  </a:lnTo>
                  <a:lnTo>
                    <a:pt x="8811" y="22843"/>
                  </a:lnTo>
                  <a:lnTo>
                    <a:pt x="8376" y="21810"/>
                  </a:lnTo>
                  <a:lnTo>
                    <a:pt x="7995" y="20831"/>
                  </a:lnTo>
                  <a:lnTo>
                    <a:pt x="7669" y="19797"/>
                  </a:lnTo>
                  <a:lnTo>
                    <a:pt x="7615" y="19689"/>
                  </a:lnTo>
                  <a:lnTo>
                    <a:pt x="7506" y="19634"/>
                  </a:lnTo>
                  <a:lnTo>
                    <a:pt x="7452" y="19580"/>
                  </a:lnTo>
                  <a:lnTo>
                    <a:pt x="7343" y="19580"/>
                  </a:lnTo>
                  <a:lnTo>
                    <a:pt x="7234" y="19634"/>
                  </a:lnTo>
                  <a:lnTo>
                    <a:pt x="7180" y="19743"/>
                  </a:lnTo>
                  <a:lnTo>
                    <a:pt x="7125" y="19797"/>
                  </a:lnTo>
                  <a:lnTo>
                    <a:pt x="7125" y="19906"/>
                  </a:lnTo>
                  <a:lnTo>
                    <a:pt x="7778" y="21701"/>
                  </a:lnTo>
                  <a:lnTo>
                    <a:pt x="8485" y="23387"/>
                  </a:lnTo>
                  <a:lnTo>
                    <a:pt x="8920" y="24203"/>
                  </a:lnTo>
                  <a:lnTo>
                    <a:pt x="9355" y="25073"/>
                  </a:lnTo>
                  <a:lnTo>
                    <a:pt x="9736" y="25726"/>
                  </a:lnTo>
                  <a:lnTo>
                    <a:pt x="10008" y="26052"/>
                  </a:lnTo>
                  <a:lnTo>
                    <a:pt x="10280" y="26324"/>
                  </a:lnTo>
                  <a:lnTo>
                    <a:pt x="10552" y="26541"/>
                  </a:lnTo>
                  <a:lnTo>
                    <a:pt x="10824" y="26650"/>
                  </a:lnTo>
                  <a:lnTo>
                    <a:pt x="11150" y="26705"/>
                  </a:lnTo>
                  <a:lnTo>
                    <a:pt x="11422" y="26650"/>
                  </a:lnTo>
                  <a:lnTo>
                    <a:pt x="11694" y="26541"/>
                  </a:lnTo>
                  <a:lnTo>
                    <a:pt x="11966" y="26378"/>
                  </a:lnTo>
                  <a:lnTo>
                    <a:pt x="12183" y="26161"/>
                  </a:lnTo>
                  <a:lnTo>
                    <a:pt x="12346" y="25834"/>
                  </a:lnTo>
                  <a:lnTo>
                    <a:pt x="12455" y="25454"/>
                  </a:lnTo>
                  <a:lnTo>
                    <a:pt x="12564" y="25127"/>
                  </a:lnTo>
                  <a:lnTo>
                    <a:pt x="12727" y="24311"/>
                  </a:lnTo>
                  <a:lnTo>
                    <a:pt x="13108" y="22408"/>
                  </a:lnTo>
                  <a:lnTo>
                    <a:pt x="13380" y="20450"/>
                  </a:lnTo>
                  <a:lnTo>
                    <a:pt x="13652" y="18492"/>
                  </a:lnTo>
                  <a:lnTo>
                    <a:pt x="13815" y="16534"/>
                  </a:lnTo>
                  <a:lnTo>
                    <a:pt x="13924" y="14576"/>
                  </a:lnTo>
                  <a:lnTo>
                    <a:pt x="13978" y="12510"/>
                  </a:lnTo>
                  <a:lnTo>
                    <a:pt x="13978" y="10497"/>
                  </a:lnTo>
                  <a:lnTo>
                    <a:pt x="13978" y="8431"/>
                  </a:lnTo>
                  <a:lnTo>
                    <a:pt x="13978" y="6418"/>
                  </a:lnTo>
                  <a:lnTo>
                    <a:pt x="14032" y="4080"/>
                  </a:lnTo>
                  <a:lnTo>
                    <a:pt x="14087" y="2937"/>
                  </a:lnTo>
                  <a:lnTo>
                    <a:pt x="14250" y="1795"/>
                  </a:lnTo>
                  <a:lnTo>
                    <a:pt x="14304" y="1578"/>
                  </a:lnTo>
                  <a:lnTo>
                    <a:pt x="14359" y="1415"/>
                  </a:lnTo>
                  <a:lnTo>
                    <a:pt x="14413" y="1360"/>
                  </a:lnTo>
                  <a:lnTo>
                    <a:pt x="14522" y="1360"/>
                  </a:lnTo>
                  <a:lnTo>
                    <a:pt x="14631" y="1469"/>
                  </a:lnTo>
                  <a:lnTo>
                    <a:pt x="14739" y="1632"/>
                  </a:lnTo>
                  <a:lnTo>
                    <a:pt x="14794" y="1904"/>
                  </a:lnTo>
                  <a:lnTo>
                    <a:pt x="14903" y="2339"/>
                  </a:lnTo>
                  <a:lnTo>
                    <a:pt x="15120" y="3481"/>
                  </a:lnTo>
                  <a:lnTo>
                    <a:pt x="15283" y="4678"/>
                  </a:lnTo>
                  <a:lnTo>
                    <a:pt x="15338" y="4787"/>
                  </a:lnTo>
                  <a:lnTo>
                    <a:pt x="15392" y="4895"/>
                  </a:lnTo>
                  <a:lnTo>
                    <a:pt x="15501" y="4950"/>
                  </a:lnTo>
                  <a:lnTo>
                    <a:pt x="15664" y="4950"/>
                  </a:lnTo>
                  <a:lnTo>
                    <a:pt x="15718" y="4895"/>
                  </a:lnTo>
                  <a:lnTo>
                    <a:pt x="15827" y="4787"/>
                  </a:lnTo>
                  <a:lnTo>
                    <a:pt x="15827" y="4678"/>
                  </a:lnTo>
                  <a:lnTo>
                    <a:pt x="15936" y="2448"/>
                  </a:lnTo>
                  <a:lnTo>
                    <a:pt x="15936" y="1850"/>
                  </a:lnTo>
                  <a:lnTo>
                    <a:pt x="15990" y="1578"/>
                  </a:lnTo>
                  <a:lnTo>
                    <a:pt x="16045" y="1306"/>
                  </a:lnTo>
                  <a:lnTo>
                    <a:pt x="16153" y="1143"/>
                  </a:lnTo>
                  <a:lnTo>
                    <a:pt x="16262" y="1088"/>
                  </a:lnTo>
                  <a:lnTo>
                    <a:pt x="16371" y="1143"/>
                  </a:lnTo>
                  <a:lnTo>
                    <a:pt x="16480" y="1306"/>
                  </a:lnTo>
                  <a:lnTo>
                    <a:pt x="16643" y="1578"/>
                  </a:lnTo>
                  <a:lnTo>
                    <a:pt x="16697" y="1850"/>
                  </a:lnTo>
                  <a:lnTo>
                    <a:pt x="16846" y="2346"/>
                  </a:lnTo>
                  <a:lnTo>
                    <a:pt x="16806" y="4351"/>
                  </a:lnTo>
                  <a:lnTo>
                    <a:pt x="16860" y="4460"/>
                  </a:lnTo>
                  <a:lnTo>
                    <a:pt x="16915" y="4569"/>
                  </a:lnTo>
                  <a:lnTo>
                    <a:pt x="16969" y="4623"/>
                  </a:lnTo>
                  <a:lnTo>
                    <a:pt x="17187" y="4623"/>
                  </a:lnTo>
                  <a:lnTo>
                    <a:pt x="17241" y="4569"/>
                  </a:lnTo>
                  <a:lnTo>
                    <a:pt x="17350" y="4460"/>
                  </a:lnTo>
                  <a:lnTo>
                    <a:pt x="17350" y="4351"/>
                  </a:lnTo>
                  <a:lnTo>
                    <a:pt x="17404" y="3699"/>
                  </a:lnTo>
                  <a:lnTo>
                    <a:pt x="17459" y="2992"/>
                  </a:lnTo>
                  <a:lnTo>
                    <a:pt x="17459" y="2502"/>
                  </a:lnTo>
                  <a:lnTo>
                    <a:pt x="17404" y="2285"/>
                  </a:lnTo>
                  <a:lnTo>
                    <a:pt x="17404" y="1469"/>
                  </a:lnTo>
                  <a:lnTo>
                    <a:pt x="17459" y="1197"/>
                  </a:lnTo>
                  <a:lnTo>
                    <a:pt x="17513" y="1034"/>
                  </a:lnTo>
                  <a:lnTo>
                    <a:pt x="17568" y="925"/>
                  </a:lnTo>
                  <a:lnTo>
                    <a:pt x="17622" y="871"/>
                  </a:lnTo>
                  <a:lnTo>
                    <a:pt x="17731" y="871"/>
                  </a:lnTo>
                  <a:lnTo>
                    <a:pt x="17839" y="925"/>
                  </a:lnTo>
                  <a:lnTo>
                    <a:pt x="17948" y="1088"/>
                  </a:lnTo>
                  <a:lnTo>
                    <a:pt x="18057" y="1306"/>
                  </a:lnTo>
                  <a:lnTo>
                    <a:pt x="18166" y="1795"/>
                  </a:lnTo>
                  <a:lnTo>
                    <a:pt x="18275" y="2122"/>
                  </a:lnTo>
                  <a:lnTo>
                    <a:pt x="18383" y="3046"/>
                  </a:lnTo>
                  <a:lnTo>
                    <a:pt x="18492" y="4025"/>
                  </a:lnTo>
                  <a:lnTo>
                    <a:pt x="18492" y="4134"/>
                  </a:lnTo>
                  <a:lnTo>
                    <a:pt x="18546" y="4188"/>
                  </a:lnTo>
                  <a:lnTo>
                    <a:pt x="18655" y="4243"/>
                  </a:lnTo>
                  <a:lnTo>
                    <a:pt x="18873" y="4243"/>
                  </a:lnTo>
                  <a:lnTo>
                    <a:pt x="18927" y="4188"/>
                  </a:lnTo>
                  <a:lnTo>
                    <a:pt x="18982" y="4134"/>
                  </a:lnTo>
                  <a:lnTo>
                    <a:pt x="18982" y="4025"/>
                  </a:lnTo>
                  <a:lnTo>
                    <a:pt x="18982" y="3155"/>
                  </a:lnTo>
                  <a:lnTo>
                    <a:pt x="18982" y="2339"/>
                  </a:lnTo>
                  <a:lnTo>
                    <a:pt x="19090" y="1469"/>
                  </a:lnTo>
                  <a:lnTo>
                    <a:pt x="19199" y="1088"/>
                  </a:lnTo>
                  <a:lnTo>
                    <a:pt x="19362" y="708"/>
                  </a:lnTo>
                  <a:lnTo>
                    <a:pt x="19525" y="544"/>
                  </a:lnTo>
                  <a:lnTo>
                    <a:pt x="19634" y="544"/>
                  </a:lnTo>
                  <a:lnTo>
                    <a:pt x="19743" y="599"/>
                  </a:lnTo>
                  <a:lnTo>
                    <a:pt x="19852" y="708"/>
                  </a:lnTo>
                  <a:lnTo>
                    <a:pt x="20015" y="1034"/>
                  </a:lnTo>
                  <a:lnTo>
                    <a:pt x="20124" y="1360"/>
                  </a:lnTo>
                  <a:lnTo>
                    <a:pt x="20559" y="2992"/>
                  </a:lnTo>
                  <a:lnTo>
                    <a:pt x="20940" y="4623"/>
                  </a:lnTo>
                  <a:lnTo>
                    <a:pt x="21266" y="6309"/>
                  </a:lnTo>
                  <a:lnTo>
                    <a:pt x="21538" y="7941"/>
                  </a:lnTo>
                  <a:lnTo>
                    <a:pt x="21755" y="9627"/>
                  </a:lnTo>
                  <a:lnTo>
                    <a:pt x="21918" y="11313"/>
                  </a:lnTo>
                  <a:lnTo>
                    <a:pt x="22027" y="12999"/>
                  </a:lnTo>
                  <a:lnTo>
                    <a:pt x="22082" y="14685"/>
                  </a:lnTo>
                  <a:lnTo>
                    <a:pt x="22136" y="16371"/>
                  </a:lnTo>
                  <a:lnTo>
                    <a:pt x="22082" y="18057"/>
                  </a:lnTo>
                  <a:lnTo>
                    <a:pt x="21973" y="19743"/>
                  </a:lnTo>
                  <a:lnTo>
                    <a:pt x="21864" y="21429"/>
                  </a:lnTo>
                  <a:lnTo>
                    <a:pt x="21647" y="23115"/>
                  </a:lnTo>
                  <a:lnTo>
                    <a:pt x="21429" y="24692"/>
                  </a:lnTo>
                  <a:lnTo>
                    <a:pt x="21157" y="26215"/>
                  </a:lnTo>
                  <a:lnTo>
                    <a:pt x="20831" y="27738"/>
                  </a:lnTo>
                  <a:lnTo>
                    <a:pt x="20450" y="29261"/>
                  </a:lnTo>
                  <a:lnTo>
                    <a:pt x="20232" y="29913"/>
                  </a:lnTo>
                  <a:lnTo>
                    <a:pt x="19961" y="30566"/>
                  </a:lnTo>
                  <a:lnTo>
                    <a:pt x="19689" y="31164"/>
                  </a:lnTo>
                  <a:lnTo>
                    <a:pt x="19362" y="31762"/>
                  </a:lnTo>
                  <a:lnTo>
                    <a:pt x="18982" y="32361"/>
                  </a:lnTo>
                  <a:lnTo>
                    <a:pt x="18601" y="32905"/>
                  </a:lnTo>
                  <a:lnTo>
                    <a:pt x="18111" y="33394"/>
                  </a:lnTo>
                  <a:lnTo>
                    <a:pt x="17622" y="33884"/>
                  </a:lnTo>
                  <a:lnTo>
                    <a:pt x="17078" y="34264"/>
                  </a:lnTo>
                  <a:lnTo>
                    <a:pt x="16480" y="34645"/>
                  </a:lnTo>
                  <a:lnTo>
                    <a:pt x="15827" y="34917"/>
                  </a:lnTo>
                  <a:lnTo>
                    <a:pt x="15229" y="35134"/>
                  </a:lnTo>
                  <a:lnTo>
                    <a:pt x="14576" y="35298"/>
                  </a:lnTo>
                  <a:lnTo>
                    <a:pt x="13924" y="35406"/>
                  </a:lnTo>
                  <a:lnTo>
                    <a:pt x="12564" y="35406"/>
                  </a:lnTo>
                  <a:lnTo>
                    <a:pt x="11911" y="35352"/>
                  </a:lnTo>
                  <a:lnTo>
                    <a:pt x="11204" y="35298"/>
                  </a:lnTo>
                  <a:lnTo>
                    <a:pt x="10552" y="35134"/>
                  </a:lnTo>
                  <a:lnTo>
                    <a:pt x="9899" y="34971"/>
                  </a:lnTo>
                  <a:lnTo>
                    <a:pt x="9246" y="34699"/>
                  </a:lnTo>
                  <a:lnTo>
                    <a:pt x="8648" y="34427"/>
                  </a:lnTo>
                  <a:lnTo>
                    <a:pt x="7995" y="34156"/>
                  </a:lnTo>
                  <a:lnTo>
                    <a:pt x="7452" y="33829"/>
                  </a:lnTo>
                  <a:lnTo>
                    <a:pt x="6799" y="33394"/>
                  </a:lnTo>
                  <a:lnTo>
                    <a:pt x="6201" y="32959"/>
                  </a:lnTo>
                  <a:lnTo>
                    <a:pt x="5657" y="32470"/>
                  </a:lnTo>
                  <a:lnTo>
                    <a:pt x="5113" y="31980"/>
                  </a:lnTo>
                  <a:lnTo>
                    <a:pt x="4569" y="31382"/>
                  </a:lnTo>
                  <a:lnTo>
                    <a:pt x="4025" y="30838"/>
                  </a:lnTo>
                  <a:lnTo>
                    <a:pt x="3536" y="30240"/>
                  </a:lnTo>
                  <a:lnTo>
                    <a:pt x="3101" y="29587"/>
                  </a:lnTo>
                  <a:lnTo>
                    <a:pt x="2774" y="28989"/>
                  </a:lnTo>
                  <a:lnTo>
                    <a:pt x="2448" y="28336"/>
                  </a:lnTo>
                  <a:lnTo>
                    <a:pt x="1904" y="27031"/>
                  </a:lnTo>
                  <a:lnTo>
                    <a:pt x="979" y="24311"/>
                  </a:lnTo>
                  <a:lnTo>
                    <a:pt x="708" y="23659"/>
                  </a:lnTo>
                  <a:lnTo>
                    <a:pt x="599" y="23278"/>
                  </a:lnTo>
                  <a:lnTo>
                    <a:pt x="544" y="23061"/>
                  </a:lnTo>
                  <a:lnTo>
                    <a:pt x="544" y="22897"/>
                  </a:lnTo>
                  <a:lnTo>
                    <a:pt x="544" y="22789"/>
                  </a:lnTo>
                  <a:lnTo>
                    <a:pt x="490" y="22680"/>
                  </a:lnTo>
                  <a:lnTo>
                    <a:pt x="381" y="22625"/>
                  </a:lnTo>
                  <a:lnTo>
                    <a:pt x="327" y="22625"/>
                  </a:lnTo>
                  <a:lnTo>
                    <a:pt x="218" y="22680"/>
                  </a:lnTo>
                  <a:lnTo>
                    <a:pt x="109" y="22680"/>
                  </a:lnTo>
                  <a:lnTo>
                    <a:pt x="55" y="22789"/>
                  </a:lnTo>
                  <a:lnTo>
                    <a:pt x="0" y="22897"/>
                  </a:lnTo>
                  <a:lnTo>
                    <a:pt x="0" y="23278"/>
                  </a:lnTo>
                  <a:lnTo>
                    <a:pt x="109" y="23604"/>
                  </a:lnTo>
                  <a:lnTo>
                    <a:pt x="436" y="24311"/>
                  </a:lnTo>
                  <a:lnTo>
                    <a:pt x="925" y="25834"/>
                  </a:lnTo>
                  <a:lnTo>
                    <a:pt x="1469" y="27303"/>
                  </a:lnTo>
                  <a:lnTo>
                    <a:pt x="1741" y="28010"/>
                  </a:lnTo>
                  <a:lnTo>
                    <a:pt x="2013" y="28717"/>
                  </a:lnTo>
                  <a:lnTo>
                    <a:pt x="2394" y="29424"/>
                  </a:lnTo>
                  <a:lnTo>
                    <a:pt x="2829" y="30131"/>
                  </a:lnTo>
                  <a:lnTo>
                    <a:pt x="3318" y="30784"/>
                  </a:lnTo>
                  <a:lnTo>
                    <a:pt x="3808" y="31382"/>
                  </a:lnTo>
                  <a:lnTo>
                    <a:pt x="4351" y="32034"/>
                  </a:lnTo>
                  <a:lnTo>
                    <a:pt x="4950" y="32578"/>
                  </a:lnTo>
                  <a:lnTo>
                    <a:pt x="5548" y="33122"/>
                  </a:lnTo>
                  <a:lnTo>
                    <a:pt x="6201" y="33612"/>
                  </a:lnTo>
                  <a:lnTo>
                    <a:pt x="6799" y="34047"/>
                  </a:lnTo>
                  <a:lnTo>
                    <a:pt x="7397" y="34427"/>
                  </a:lnTo>
                  <a:lnTo>
                    <a:pt x="7995" y="34754"/>
                  </a:lnTo>
                  <a:lnTo>
                    <a:pt x="8648" y="35080"/>
                  </a:lnTo>
                  <a:lnTo>
                    <a:pt x="9355" y="35352"/>
                  </a:lnTo>
                  <a:lnTo>
                    <a:pt x="10008" y="35570"/>
                  </a:lnTo>
                  <a:lnTo>
                    <a:pt x="10715" y="35733"/>
                  </a:lnTo>
                  <a:lnTo>
                    <a:pt x="11422" y="35842"/>
                  </a:lnTo>
                  <a:lnTo>
                    <a:pt x="12129" y="35950"/>
                  </a:lnTo>
                  <a:lnTo>
                    <a:pt x="12836" y="36005"/>
                  </a:lnTo>
                  <a:lnTo>
                    <a:pt x="13597" y="35950"/>
                  </a:lnTo>
                  <a:lnTo>
                    <a:pt x="14304" y="35896"/>
                  </a:lnTo>
                  <a:lnTo>
                    <a:pt x="14957" y="35733"/>
                  </a:lnTo>
                  <a:lnTo>
                    <a:pt x="15664" y="35515"/>
                  </a:lnTo>
                  <a:lnTo>
                    <a:pt x="16317" y="35298"/>
                  </a:lnTo>
                  <a:lnTo>
                    <a:pt x="16969" y="34971"/>
                  </a:lnTo>
                  <a:lnTo>
                    <a:pt x="17622" y="34536"/>
                  </a:lnTo>
                  <a:lnTo>
                    <a:pt x="18220" y="34047"/>
                  </a:lnTo>
                  <a:lnTo>
                    <a:pt x="18764" y="33503"/>
                  </a:lnTo>
                  <a:lnTo>
                    <a:pt x="19254" y="32905"/>
                  </a:lnTo>
                  <a:lnTo>
                    <a:pt x="19689" y="32306"/>
                  </a:lnTo>
                  <a:lnTo>
                    <a:pt x="20069" y="31599"/>
                  </a:lnTo>
                  <a:lnTo>
                    <a:pt x="20396" y="30947"/>
                  </a:lnTo>
                  <a:lnTo>
                    <a:pt x="20668" y="30240"/>
                  </a:lnTo>
                  <a:lnTo>
                    <a:pt x="20940" y="29478"/>
                  </a:lnTo>
                  <a:lnTo>
                    <a:pt x="21157" y="28717"/>
                  </a:lnTo>
                  <a:lnTo>
                    <a:pt x="21538" y="27194"/>
                  </a:lnTo>
                  <a:lnTo>
                    <a:pt x="21810" y="25671"/>
                  </a:lnTo>
                  <a:lnTo>
                    <a:pt x="22027" y="24203"/>
                  </a:lnTo>
                  <a:lnTo>
                    <a:pt x="22299" y="22354"/>
                  </a:lnTo>
                  <a:lnTo>
                    <a:pt x="22462" y="20559"/>
                  </a:lnTo>
                  <a:lnTo>
                    <a:pt x="22571" y="18764"/>
                  </a:lnTo>
                  <a:lnTo>
                    <a:pt x="22626" y="16915"/>
                  </a:lnTo>
                  <a:lnTo>
                    <a:pt x="22626" y="15120"/>
                  </a:lnTo>
                  <a:lnTo>
                    <a:pt x="22571" y="13271"/>
                  </a:lnTo>
                  <a:lnTo>
                    <a:pt x="22462" y="11476"/>
                  </a:lnTo>
                  <a:lnTo>
                    <a:pt x="22299" y="9627"/>
                  </a:lnTo>
                  <a:lnTo>
                    <a:pt x="22027" y="7832"/>
                  </a:lnTo>
                  <a:lnTo>
                    <a:pt x="21755" y="6037"/>
                  </a:lnTo>
                  <a:lnTo>
                    <a:pt x="21375" y="4243"/>
                  </a:lnTo>
                  <a:lnTo>
                    <a:pt x="20994" y="2502"/>
                  </a:lnTo>
                  <a:lnTo>
                    <a:pt x="20776" y="1632"/>
                  </a:lnTo>
                  <a:lnTo>
                    <a:pt x="20504" y="816"/>
                  </a:lnTo>
                  <a:lnTo>
                    <a:pt x="20396" y="544"/>
                  </a:lnTo>
                  <a:lnTo>
                    <a:pt x="20232" y="327"/>
                  </a:lnTo>
                  <a:lnTo>
                    <a:pt x="20015" y="109"/>
                  </a:lnTo>
                  <a:lnTo>
                    <a:pt x="19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41;p64">
              <a:extLst>
                <a:ext uri="{FF2B5EF4-FFF2-40B4-BE49-F238E27FC236}">
                  <a16:creationId xmlns:a16="http://schemas.microsoft.com/office/drawing/2014/main" id="{A3689370-B3DC-6BBA-3E16-26168EF787E4}"/>
                </a:ext>
              </a:extLst>
            </p:cNvPr>
            <p:cNvSpPr/>
            <p:nvPr/>
          </p:nvSpPr>
          <p:spPr>
            <a:xfrm>
              <a:off x="2043952" y="2537855"/>
              <a:ext cx="108759" cy="156563"/>
            </a:xfrm>
            <a:custGeom>
              <a:avLst/>
              <a:gdLst/>
              <a:ahLst/>
              <a:cxnLst/>
              <a:rect l="l" t="t" r="r" b="b"/>
              <a:pathLst>
                <a:path w="2721" h="3917" extrusionOk="0">
                  <a:moveTo>
                    <a:pt x="1633" y="0"/>
                  </a:moveTo>
                  <a:lnTo>
                    <a:pt x="1524" y="55"/>
                  </a:lnTo>
                  <a:lnTo>
                    <a:pt x="1089" y="653"/>
                  </a:lnTo>
                  <a:lnTo>
                    <a:pt x="708" y="1305"/>
                  </a:lnTo>
                  <a:lnTo>
                    <a:pt x="327" y="2013"/>
                  </a:lnTo>
                  <a:lnTo>
                    <a:pt x="55" y="2720"/>
                  </a:lnTo>
                  <a:lnTo>
                    <a:pt x="1" y="2991"/>
                  </a:lnTo>
                  <a:lnTo>
                    <a:pt x="1" y="3318"/>
                  </a:lnTo>
                  <a:lnTo>
                    <a:pt x="110" y="3590"/>
                  </a:lnTo>
                  <a:lnTo>
                    <a:pt x="164" y="3699"/>
                  </a:lnTo>
                  <a:lnTo>
                    <a:pt x="273" y="3807"/>
                  </a:lnTo>
                  <a:lnTo>
                    <a:pt x="436" y="3862"/>
                  </a:lnTo>
                  <a:lnTo>
                    <a:pt x="599" y="3916"/>
                  </a:lnTo>
                  <a:lnTo>
                    <a:pt x="817" y="3916"/>
                  </a:lnTo>
                  <a:lnTo>
                    <a:pt x="980" y="3862"/>
                  </a:lnTo>
                  <a:lnTo>
                    <a:pt x="1306" y="3644"/>
                  </a:lnTo>
                  <a:lnTo>
                    <a:pt x="1578" y="3427"/>
                  </a:lnTo>
                  <a:lnTo>
                    <a:pt x="1904" y="3155"/>
                  </a:lnTo>
                  <a:lnTo>
                    <a:pt x="2176" y="2883"/>
                  </a:lnTo>
                  <a:lnTo>
                    <a:pt x="2448" y="2556"/>
                  </a:lnTo>
                  <a:lnTo>
                    <a:pt x="2666" y="2230"/>
                  </a:lnTo>
                  <a:lnTo>
                    <a:pt x="2720" y="2121"/>
                  </a:lnTo>
                  <a:lnTo>
                    <a:pt x="2720" y="2013"/>
                  </a:lnTo>
                  <a:lnTo>
                    <a:pt x="2666" y="1904"/>
                  </a:lnTo>
                  <a:lnTo>
                    <a:pt x="2612" y="1849"/>
                  </a:lnTo>
                  <a:lnTo>
                    <a:pt x="2503" y="1795"/>
                  </a:lnTo>
                  <a:lnTo>
                    <a:pt x="2394" y="1795"/>
                  </a:lnTo>
                  <a:lnTo>
                    <a:pt x="2285" y="1849"/>
                  </a:lnTo>
                  <a:lnTo>
                    <a:pt x="2231" y="1958"/>
                  </a:lnTo>
                  <a:lnTo>
                    <a:pt x="1796" y="2556"/>
                  </a:lnTo>
                  <a:lnTo>
                    <a:pt x="1524" y="2774"/>
                  </a:lnTo>
                  <a:lnTo>
                    <a:pt x="1252" y="3046"/>
                  </a:lnTo>
                  <a:lnTo>
                    <a:pt x="980" y="3263"/>
                  </a:lnTo>
                  <a:lnTo>
                    <a:pt x="817" y="3318"/>
                  </a:lnTo>
                  <a:lnTo>
                    <a:pt x="654" y="3372"/>
                  </a:lnTo>
                  <a:lnTo>
                    <a:pt x="599" y="3372"/>
                  </a:lnTo>
                  <a:lnTo>
                    <a:pt x="545" y="3263"/>
                  </a:lnTo>
                  <a:lnTo>
                    <a:pt x="545" y="3100"/>
                  </a:lnTo>
                  <a:lnTo>
                    <a:pt x="654" y="2774"/>
                  </a:lnTo>
                  <a:lnTo>
                    <a:pt x="762" y="2448"/>
                  </a:lnTo>
                  <a:lnTo>
                    <a:pt x="1089" y="1741"/>
                  </a:lnTo>
                  <a:lnTo>
                    <a:pt x="1469" y="1088"/>
                  </a:lnTo>
                  <a:lnTo>
                    <a:pt x="1904" y="435"/>
                  </a:lnTo>
                  <a:lnTo>
                    <a:pt x="1959" y="327"/>
                  </a:lnTo>
                  <a:lnTo>
                    <a:pt x="2013" y="272"/>
                  </a:lnTo>
                  <a:lnTo>
                    <a:pt x="1959" y="163"/>
                  </a:lnTo>
                  <a:lnTo>
                    <a:pt x="1904" y="55"/>
                  </a:lnTo>
                  <a:lnTo>
                    <a:pt x="1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42;p64">
              <a:extLst>
                <a:ext uri="{FF2B5EF4-FFF2-40B4-BE49-F238E27FC236}">
                  <a16:creationId xmlns:a16="http://schemas.microsoft.com/office/drawing/2014/main" id="{087D74F2-220B-A79E-848B-D9DE069D62BD}"/>
                </a:ext>
              </a:extLst>
            </p:cNvPr>
            <p:cNvSpPr/>
            <p:nvPr/>
          </p:nvSpPr>
          <p:spPr>
            <a:xfrm>
              <a:off x="1972246" y="2409589"/>
              <a:ext cx="95690" cy="52202"/>
            </a:xfrm>
            <a:custGeom>
              <a:avLst/>
              <a:gdLst/>
              <a:ahLst/>
              <a:cxnLst/>
              <a:rect l="l" t="t" r="r" b="b"/>
              <a:pathLst>
                <a:path w="2394" h="1306" extrusionOk="0">
                  <a:moveTo>
                    <a:pt x="2121" y="0"/>
                  </a:moveTo>
                  <a:lnTo>
                    <a:pt x="2012" y="55"/>
                  </a:lnTo>
                  <a:lnTo>
                    <a:pt x="1632" y="327"/>
                  </a:lnTo>
                  <a:lnTo>
                    <a:pt x="1197" y="544"/>
                  </a:lnTo>
                  <a:lnTo>
                    <a:pt x="707" y="707"/>
                  </a:lnTo>
                  <a:lnTo>
                    <a:pt x="218" y="762"/>
                  </a:lnTo>
                  <a:lnTo>
                    <a:pt x="55" y="871"/>
                  </a:lnTo>
                  <a:lnTo>
                    <a:pt x="0" y="925"/>
                  </a:lnTo>
                  <a:lnTo>
                    <a:pt x="0" y="1034"/>
                  </a:lnTo>
                  <a:lnTo>
                    <a:pt x="0" y="1143"/>
                  </a:lnTo>
                  <a:lnTo>
                    <a:pt x="55" y="1251"/>
                  </a:lnTo>
                  <a:lnTo>
                    <a:pt x="163" y="1306"/>
                  </a:lnTo>
                  <a:lnTo>
                    <a:pt x="218" y="1306"/>
                  </a:lnTo>
                  <a:lnTo>
                    <a:pt x="816" y="1197"/>
                  </a:lnTo>
                  <a:lnTo>
                    <a:pt x="1305" y="1034"/>
                  </a:lnTo>
                  <a:lnTo>
                    <a:pt x="1795" y="816"/>
                  </a:lnTo>
                  <a:lnTo>
                    <a:pt x="2284" y="490"/>
                  </a:lnTo>
                  <a:lnTo>
                    <a:pt x="2339" y="435"/>
                  </a:lnTo>
                  <a:lnTo>
                    <a:pt x="2393" y="327"/>
                  </a:lnTo>
                  <a:lnTo>
                    <a:pt x="2393" y="218"/>
                  </a:lnTo>
                  <a:lnTo>
                    <a:pt x="2393" y="109"/>
                  </a:lnTo>
                  <a:lnTo>
                    <a:pt x="2339" y="55"/>
                  </a:lnTo>
                  <a:lnTo>
                    <a:pt x="22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43;p64">
              <a:extLst>
                <a:ext uri="{FF2B5EF4-FFF2-40B4-BE49-F238E27FC236}">
                  <a16:creationId xmlns:a16="http://schemas.microsoft.com/office/drawing/2014/main" id="{C2198CD7-8D40-F683-725C-F8BBFD28F8B2}"/>
                </a:ext>
              </a:extLst>
            </p:cNvPr>
            <p:cNvSpPr/>
            <p:nvPr/>
          </p:nvSpPr>
          <p:spPr>
            <a:xfrm>
              <a:off x="1996148" y="2494367"/>
              <a:ext cx="28300" cy="34814"/>
            </a:xfrm>
            <a:custGeom>
              <a:avLst/>
              <a:gdLst/>
              <a:ahLst/>
              <a:cxnLst/>
              <a:rect l="l" t="t" r="r" b="b"/>
              <a:pathLst>
                <a:path w="708" h="871" extrusionOk="0">
                  <a:moveTo>
                    <a:pt x="272" y="0"/>
                  </a:moveTo>
                  <a:lnTo>
                    <a:pt x="164" y="55"/>
                  </a:lnTo>
                  <a:lnTo>
                    <a:pt x="109" y="164"/>
                  </a:lnTo>
                  <a:lnTo>
                    <a:pt x="109" y="218"/>
                  </a:lnTo>
                  <a:lnTo>
                    <a:pt x="109" y="399"/>
                  </a:lnTo>
                  <a:lnTo>
                    <a:pt x="55" y="490"/>
                  </a:lnTo>
                  <a:lnTo>
                    <a:pt x="0" y="544"/>
                  </a:lnTo>
                  <a:lnTo>
                    <a:pt x="55" y="653"/>
                  </a:lnTo>
                  <a:lnTo>
                    <a:pt x="55" y="762"/>
                  </a:lnTo>
                  <a:lnTo>
                    <a:pt x="164" y="816"/>
                  </a:lnTo>
                  <a:lnTo>
                    <a:pt x="272" y="871"/>
                  </a:lnTo>
                  <a:lnTo>
                    <a:pt x="436" y="871"/>
                  </a:lnTo>
                  <a:lnTo>
                    <a:pt x="544" y="816"/>
                  </a:lnTo>
                  <a:lnTo>
                    <a:pt x="599" y="762"/>
                  </a:lnTo>
                  <a:lnTo>
                    <a:pt x="653" y="653"/>
                  </a:lnTo>
                  <a:lnTo>
                    <a:pt x="675" y="544"/>
                  </a:lnTo>
                  <a:lnTo>
                    <a:pt x="675" y="544"/>
                  </a:lnTo>
                  <a:lnTo>
                    <a:pt x="707" y="490"/>
                  </a:lnTo>
                  <a:lnTo>
                    <a:pt x="687" y="481"/>
                  </a:lnTo>
                  <a:lnTo>
                    <a:pt x="687" y="481"/>
                  </a:lnTo>
                  <a:lnTo>
                    <a:pt x="707" y="381"/>
                  </a:lnTo>
                  <a:lnTo>
                    <a:pt x="707" y="327"/>
                  </a:lnTo>
                  <a:lnTo>
                    <a:pt x="707" y="218"/>
                  </a:lnTo>
                  <a:lnTo>
                    <a:pt x="653" y="164"/>
                  </a:lnTo>
                  <a:lnTo>
                    <a:pt x="581" y="127"/>
                  </a:lnTo>
                  <a:lnTo>
                    <a:pt x="581" y="127"/>
                  </a:lnTo>
                  <a:lnTo>
                    <a:pt x="544" y="55"/>
                  </a:lnTo>
                  <a:lnTo>
                    <a:pt x="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44;p64">
              <a:extLst>
                <a:ext uri="{FF2B5EF4-FFF2-40B4-BE49-F238E27FC236}">
                  <a16:creationId xmlns:a16="http://schemas.microsoft.com/office/drawing/2014/main" id="{7E4A6A0D-243F-BDC6-8F1D-B34BF757BAAE}"/>
                </a:ext>
              </a:extLst>
            </p:cNvPr>
            <p:cNvSpPr/>
            <p:nvPr/>
          </p:nvSpPr>
          <p:spPr>
            <a:xfrm>
              <a:off x="2230934" y="2440007"/>
              <a:ext cx="80460" cy="78301"/>
            </a:xfrm>
            <a:custGeom>
              <a:avLst/>
              <a:gdLst/>
              <a:ahLst/>
              <a:cxnLst/>
              <a:rect l="l" t="t" r="r" b="b"/>
              <a:pathLst>
                <a:path w="2013" h="1959" extrusionOk="0">
                  <a:moveTo>
                    <a:pt x="272" y="1"/>
                  </a:moveTo>
                  <a:lnTo>
                    <a:pt x="218" y="55"/>
                  </a:lnTo>
                  <a:lnTo>
                    <a:pt x="109" y="55"/>
                  </a:lnTo>
                  <a:lnTo>
                    <a:pt x="55" y="164"/>
                  </a:lnTo>
                  <a:lnTo>
                    <a:pt x="0" y="273"/>
                  </a:lnTo>
                  <a:lnTo>
                    <a:pt x="0" y="382"/>
                  </a:lnTo>
                  <a:lnTo>
                    <a:pt x="109" y="653"/>
                  </a:lnTo>
                  <a:lnTo>
                    <a:pt x="272" y="871"/>
                  </a:lnTo>
                  <a:lnTo>
                    <a:pt x="435" y="1143"/>
                  </a:lnTo>
                  <a:lnTo>
                    <a:pt x="653" y="1360"/>
                  </a:lnTo>
                  <a:lnTo>
                    <a:pt x="870" y="1524"/>
                  </a:lnTo>
                  <a:lnTo>
                    <a:pt x="1142" y="1687"/>
                  </a:lnTo>
                  <a:lnTo>
                    <a:pt x="1360" y="1796"/>
                  </a:lnTo>
                  <a:lnTo>
                    <a:pt x="1686" y="1904"/>
                  </a:lnTo>
                  <a:lnTo>
                    <a:pt x="1741" y="1959"/>
                  </a:lnTo>
                  <a:lnTo>
                    <a:pt x="1849" y="1904"/>
                  </a:lnTo>
                  <a:lnTo>
                    <a:pt x="1958" y="1850"/>
                  </a:lnTo>
                  <a:lnTo>
                    <a:pt x="2013" y="1741"/>
                  </a:lnTo>
                  <a:lnTo>
                    <a:pt x="2013" y="1632"/>
                  </a:lnTo>
                  <a:lnTo>
                    <a:pt x="1958" y="1524"/>
                  </a:lnTo>
                  <a:lnTo>
                    <a:pt x="1904" y="1469"/>
                  </a:lnTo>
                  <a:lnTo>
                    <a:pt x="1795" y="1415"/>
                  </a:lnTo>
                  <a:lnTo>
                    <a:pt x="1686" y="1360"/>
                  </a:lnTo>
                  <a:lnTo>
                    <a:pt x="1632" y="1360"/>
                  </a:lnTo>
                  <a:lnTo>
                    <a:pt x="1414" y="1252"/>
                  </a:lnTo>
                  <a:lnTo>
                    <a:pt x="1197" y="1089"/>
                  </a:lnTo>
                  <a:lnTo>
                    <a:pt x="1142" y="1034"/>
                  </a:lnTo>
                  <a:lnTo>
                    <a:pt x="1034" y="980"/>
                  </a:lnTo>
                  <a:lnTo>
                    <a:pt x="870" y="762"/>
                  </a:lnTo>
                  <a:lnTo>
                    <a:pt x="816" y="762"/>
                  </a:lnTo>
                  <a:lnTo>
                    <a:pt x="816" y="708"/>
                  </a:lnTo>
                  <a:lnTo>
                    <a:pt x="707" y="599"/>
                  </a:lnTo>
                  <a:lnTo>
                    <a:pt x="598" y="436"/>
                  </a:lnTo>
                  <a:lnTo>
                    <a:pt x="544" y="273"/>
                  </a:lnTo>
                  <a:lnTo>
                    <a:pt x="544" y="218"/>
                  </a:lnTo>
                  <a:lnTo>
                    <a:pt x="490" y="110"/>
                  </a:lnTo>
                  <a:lnTo>
                    <a:pt x="381" y="55"/>
                  </a:lnTo>
                  <a:lnTo>
                    <a:pt x="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45;p64">
              <a:extLst>
                <a:ext uri="{FF2B5EF4-FFF2-40B4-BE49-F238E27FC236}">
                  <a16:creationId xmlns:a16="http://schemas.microsoft.com/office/drawing/2014/main" id="{175569D8-951A-D2DC-0FF8-FC88C798FBF1}"/>
                </a:ext>
              </a:extLst>
            </p:cNvPr>
            <p:cNvSpPr/>
            <p:nvPr/>
          </p:nvSpPr>
          <p:spPr>
            <a:xfrm>
              <a:off x="2233092" y="2537855"/>
              <a:ext cx="23942" cy="39171"/>
            </a:xfrm>
            <a:custGeom>
              <a:avLst/>
              <a:gdLst/>
              <a:ahLst/>
              <a:cxnLst/>
              <a:rect l="l" t="t" r="r" b="b"/>
              <a:pathLst>
                <a:path w="599" h="980" extrusionOk="0">
                  <a:moveTo>
                    <a:pt x="218" y="0"/>
                  </a:moveTo>
                  <a:lnTo>
                    <a:pt x="218" y="0"/>
                  </a:lnTo>
                  <a:lnTo>
                    <a:pt x="218" y="0"/>
                  </a:lnTo>
                  <a:lnTo>
                    <a:pt x="164" y="55"/>
                  </a:lnTo>
                  <a:lnTo>
                    <a:pt x="109" y="109"/>
                  </a:lnTo>
                  <a:lnTo>
                    <a:pt x="55" y="272"/>
                  </a:lnTo>
                  <a:lnTo>
                    <a:pt x="1" y="707"/>
                  </a:lnTo>
                  <a:lnTo>
                    <a:pt x="55" y="816"/>
                  </a:lnTo>
                  <a:lnTo>
                    <a:pt x="109" y="870"/>
                  </a:lnTo>
                  <a:lnTo>
                    <a:pt x="164" y="925"/>
                  </a:lnTo>
                  <a:lnTo>
                    <a:pt x="273" y="979"/>
                  </a:lnTo>
                  <a:lnTo>
                    <a:pt x="327" y="979"/>
                  </a:lnTo>
                  <a:lnTo>
                    <a:pt x="436" y="925"/>
                  </a:lnTo>
                  <a:lnTo>
                    <a:pt x="490" y="870"/>
                  </a:lnTo>
                  <a:lnTo>
                    <a:pt x="544" y="816"/>
                  </a:lnTo>
                  <a:lnTo>
                    <a:pt x="544" y="762"/>
                  </a:lnTo>
                  <a:lnTo>
                    <a:pt x="599" y="327"/>
                  </a:lnTo>
                  <a:lnTo>
                    <a:pt x="599" y="218"/>
                  </a:lnTo>
                  <a:lnTo>
                    <a:pt x="599" y="109"/>
                  </a:lnTo>
                  <a:lnTo>
                    <a:pt x="544" y="55"/>
                  </a:lnTo>
                  <a:lnTo>
                    <a:pt x="4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46;p64">
              <a:extLst>
                <a:ext uri="{FF2B5EF4-FFF2-40B4-BE49-F238E27FC236}">
                  <a16:creationId xmlns:a16="http://schemas.microsoft.com/office/drawing/2014/main" id="{4164F3ED-016C-D0A5-3230-0EC4F40C280B}"/>
                </a:ext>
              </a:extLst>
            </p:cNvPr>
            <p:cNvSpPr/>
            <p:nvPr/>
          </p:nvSpPr>
          <p:spPr>
            <a:xfrm rot="9881826">
              <a:off x="2061380" y="2768283"/>
              <a:ext cx="128264" cy="65232"/>
            </a:xfrm>
            <a:custGeom>
              <a:avLst/>
              <a:gdLst/>
              <a:ahLst/>
              <a:cxnLst/>
              <a:rect l="l" t="t" r="r" b="b"/>
              <a:pathLst>
                <a:path w="3209" h="1632" extrusionOk="0">
                  <a:moveTo>
                    <a:pt x="1414" y="0"/>
                  </a:moveTo>
                  <a:lnTo>
                    <a:pt x="925" y="55"/>
                  </a:lnTo>
                  <a:lnTo>
                    <a:pt x="490" y="272"/>
                  </a:lnTo>
                  <a:lnTo>
                    <a:pt x="109" y="598"/>
                  </a:lnTo>
                  <a:lnTo>
                    <a:pt x="0" y="653"/>
                  </a:lnTo>
                  <a:lnTo>
                    <a:pt x="0" y="762"/>
                  </a:lnTo>
                  <a:lnTo>
                    <a:pt x="54" y="870"/>
                  </a:lnTo>
                  <a:lnTo>
                    <a:pt x="109" y="925"/>
                  </a:lnTo>
                  <a:lnTo>
                    <a:pt x="163" y="979"/>
                  </a:lnTo>
                  <a:lnTo>
                    <a:pt x="272" y="1034"/>
                  </a:lnTo>
                  <a:lnTo>
                    <a:pt x="381" y="1034"/>
                  </a:lnTo>
                  <a:lnTo>
                    <a:pt x="490" y="925"/>
                  </a:lnTo>
                  <a:lnTo>
                    <a:pt x="761" y="762"/>
                  </a:lnTo>
                  <a:lnTo>
                    <a:pt x="1033" y="598"/>
                  </a:lnTo>
                  <a:lnTo>
                    <a:pt x="1414" y="544"/>
                  </a:lnTo>
                  <a:lnTo>
                    <a:pt x="1740" y="598"/>
                  </a:lnTo>
                  <a:lnTo>
                    <a:pt x="2067" y="707"/>
                  </a:lnTo>
                  <a:lnTo>
                    <a:pt x="2339" y="870"/>
                  </a:lnTo>
                  <a:lnTo>
                    <a:pt x="2556" y="1142"/>
                  </a:lnTo>
                  <a:lnTo>
                    <a:pt x="2665" y="1414"/>
                  </a:lnTo>
                  <a:lnTo>
                    <a:pt x="2719" y="1523"/>
                  </a:lnTo>
                  <a:lnTo>
                    <a:pt x="2828" y="1577"/>
                  </a:lnTo>
                  <a:lnTo>
                    <a:pt x="2937" y="1632"/>
                  </a:lnTo>
                  <a:lnTo>
                    <a:pt x="2991" y="1632"/>
                  </a:lnTo>
                  <a:lnTo>
                    <a:pt x="3100" y="1577"/>
                  </a:lnTo>
                  <a:lnTo>
                    <a:pt x="3154" y="1469"/>
                  </a:lnTo>
                  <a:lnTo>
                    <a:pt x="3209" y="1414"/>
                  </a:lnTo>
                  <a:lnTo>
                    <a:pt x="3209" y="1306"/>
                  </a:lnTo>
                  <a:lnTo>
                    <a:pt x="2991" y="870"/>
                  </a:lnTo>
                  <a:lnTo>
                    <a:pt x="2719" y="490"/>
                  </a:lnTo>
                  <a:lnTo>
                    <a:pt x="2339" y="218"/>
                  </a:lnTo>
                  <a:lnTo>
                    <a:pt x="1904" y="55"/>
                  </a:lnTo>
                  <a:lnTo>
                    <a:pt x="16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47;p64">
              <a:extLst>
                <a:ext uri="{FF2B5EF4-FFF2-40B4-BE49-F238E27FC236}">
                  <a16:creationId xmlns:a16="http://schemas.microsoft.com/office/drawing/2014/main" id="{20CF130D-E348-C303-A18B-B957657566A8}"/>
                </a:ext>
              </a:extLst>
            </p:cNvPr>
            <p:cNvSpPr/>
            <p:nvPr/>
          </p:nvSpPr>
          <p:spPr>
            <a:xfrm>
              <a:off x="2567882" y="3498697"/>
              <a:ext cx="86976" cy="289144"/>
            </a:xfrm>
            <a:custGeom>
              <a:avLst/>
              <a:gdLst/>
              <a:ahLst/>
              <a:cxnLst/>
              <a:rect l="l" t="t" r="r" b="b"/>
              <a:pathLst>
                <a:path w="2176" h="7234" extrusionOk="0">
                  <a:moveTo>
                    <a:pt x="218" y="0"/>
                  </a:moveTo>
                  <a:lnTo>
                    <a:pt x="109" y="55"/>
                  </a:lnTo>
                  <a:lnTo>
                    <a:pt x="55" y="109"/>
                  </a:lnTo>
                  <a:lnTo>
                    <a:pt x="0" y="218"/>
                  </a:lnTo>
                  <a:lnTo>
                    <a:pt x="0" y="327"/>
                  </a:lnTo>
                  <a:lnTo>
                    <a:pt x="1686" y="7016"/>
                  </a:lnTo>
                  <a:lnTo>
                    <a:pt x="1741" y="7125"/>
                  </a:lnTo>
                  <a:lnTo>
                    <a:pt x="1795" y="7179"/>
                  </a:lnTo>
                  <a:lnTo>
                    <a:pt x="1904" y="7234"/>
                  </a:lnTo>
                  <a:lnTo>
                    <a:pt x="2013" y="7234"/>
                  </a:lnTo>
                  <a:lnTo>
                    <a:pt x="2067" y="7179"/>
                  </a:lnTo>
                  <a:lnTo>
                    <a:pt x="2176" y="7125"/>
                  </a:lnTo>
                  <a:lnTo>
                    <a:pt x="2176" y="7016"/>
                  </a:lnTo>
                  <a:lnTo>
                    <a:pt x="2176" y="6907"/>
                  </a:lnTo>
                  <a:lnTo>
                    <a:pt x="544" y="218"/>
                  </a:lnTo>
                  <a:lnTo>
                    <a:pt x="490" y="109"/>
                  </a:lnTo>
                  <a:lnTo>
                    <a:pt x="381" y="55"/>
                  </a:lnTo>
                  <a:lnTo>
                    <a:pt x="3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48;p64">
              <a:extLst>
                <a:ext uri="{FF2B5EF4-FFF2-40B4-BE49-F238E27FC236}">
                  <a16:creationId xmlns:a16="http://schemas.microsoft.com/office/drawing/2014/main" id="{AAA29B68-492D-8B7A-FF72-158D6B517079}"/>
                </a:ext>
              </a:extLst>
            </p:cNvPr>
            <p:cNvSpPr/>
            <p:nvPr/>
          </p:nvSpPr>
          <p:spPr>
            <a:xfrm>
              <a:off x="2180932" y="3159551"/>
              <a:ext cx="391347" cy="139175"/>
            </a:xfrm>
            <a:custGeom>
              <a:avLst/>
              <a:gdLst/>
              <a:ahLst/>
              <a:cxnLst/>
              <a:rect l="l" t="t" r="r" b="b"/>
              <a:pathLst>
                <a:path w="9791" h="3482" extrusionOk="0">
                  <a:moveTo>
                    <a:pt x="9464" y="1"/>
                  </a:moveTo>
                  <a:lnTo>
                    <a:pt x="9409" y="55"/>
                  </a:lnTo>
                  <a:lnTo>
                    <a:pt x="9301" y="110"/>
                  </a:lnTo>
                  <a:lnTo>
                    <a:pt x="9246" y="218"/>
                  </a:lnTo>
                  <a:lnTo>
                    <a:pt x="9137" y="545"/>
                  </a:lnTo>
                  <a:lnTo>
                    <a:pt x="8920" y="925"/>
                  </a:lnTo>
                  <a:lnTo>
                    <a:pt x="8757" y="1252"/>
                  </a:lnTo>
                  <a:lnTo>
                    <a:pt x="8539" y="1524"/>
                  </a:lnTo>
                  <a:lnTo>
                    <a:pt x="8267" y="1796"/>
                  </a:lnTo>
                  <a:lnTo>
                    <a:pt x="7941" y="2068"/>
                  </a:lnTo>
                  <a:lnTo>
                    <a:pt x="7669" y="2285"/>
                  </a:lnTo>
                  <a:lnTo>
                    <a:pt x="7343" y="2503"/>
                  </a:lnTo>
                  <a:lnTo>
                    <a:pt x="6744" y="2720"/>
                  </a:lnTo>
                  <a:lnTo>
                    <a:pt x="6092" y="2883"/>
                  </a:lnTo>
                  <a:lnTo>
                    <a:pt x="4786" y="2883"/>
                  </a:lnTo>
                  <a:lnTo>
                    <a:pt x="4188" y="2775"/>
                  </a:lnTo>
                  <a:lnTo>
                    <a:pt x="3535" y="2557"/>
                  </a:lnTo>
                  <a:lnTo>
                    <a:pt x="2937" y="2340"/>
                  </a:lnTo>
                  <a:lnTo>
                    <a:pt x="2339" y="2013"/>
                  </a:lnTo>
                  <a:lnTo>
                    <a:pt x="1795" y="1632"/>
                  </a:lnTo>
                  <a:lnTo>
                    <a:pt x="1306" y="1252"/>
                  </a:lnTo>
                  <a:lnTo>
                    <a:pt x="871" y="708"/>
                  </a:lnTo>
                  <a:lnTo>
                    <a:pt x="490" y="164"/>
                  </a:lnTo>
                  <a:lnTo>
                    <a:pt x="435" y="110"/>
                  </a:lnTo>
                  <a:lnTo>
                    <a:pt x="327" y="55"/>
                  </a:lnTo>
                  <a:lnTo>
                    <a:pt x="218" y="55"/>
                  </a:lnTo>
                  <a:lnTo>
                    <a:pt x="163" y="110"/>
                  </a:lnTo>
                  <a:lnTo>
                    <a:pt x="55" y="164"/>
                  </a:lnTo>
                  <a:lnTo>
                    <a:pt x="0" y="218"/>
                  </a:lnTo>
                  <a:lnTo>
                    <a:pt x="0" y="327"/>
                  </a:lnTo>
                  <a:lnTo>
                    <a:pt x="55" y="436"/>
                  </a:lnTo>
                  <a:lnTo>
                    <a:pt x="327" y="925"/>
                  </a:lnTo>
                  <a:lnTo>
                    <a:pt x="653" y="1361"/>
                  </a:lnTo>
                  <a:lnTo>
                    <a:pt x="1088" y="1796"/>
                  </a:lnTo>
                  <a:lnTo>
                    <a:pt x="1523" y="2122"/>
                  </a:lnTo>
                  <a:lnTo>
                    <a:pt x="2013" y="2448"/>
                  </a:lnTo>
                  <a:lnTo>
                    <a:pt x="2502" y="2775"/>
                  </a:lnTo>
                  <a:lnTo>
                    <a:pt x="3046" y="2992"/>
                  </a:lnTo>
                  <a:lnTo>
                    <a:pt x="3644" y="3210"/>
                  </a:lnTo>
                  <a:lnTo>
                    <a:pt x="4188" y="3318"/>
                  </a:lnTo>
                  <a:lnTo>
                    <a:pt x="4786" y="3427"/>
                  </a:lnTo>
                  <a:lnTo>
                    <a:pt x="5385" y="3482"/>
                  </a:lnTo>
                  <a:lnTo>
                    <a:pt x="5929" y="3427"/>
                  </a:lnTo>
                  <a:lnTo>
                    <a:pt x="6527" y="3318"/>
                  </a:lnTo>
                  <a:lnTo>
                    <a:pt x="7071" y="3210"/>
                  </a:lnTo>
                  <a:lnTo>
                    <a:pt x="7560" y="2938"/>
                  </a:lnTo>
                  <a:lnTo>
                    <a:pt x="8050" y="2666"/>
                  </a:lnTo>
                  <a:lnTo>
                    <a:pt x="8648" y="2176"/>
                  </a:lnTo>
                  <a:lnTo>
                    <a:pt x="9083" y="1632"/>
                  </a:lnTo>
                  <a:lnTo>
                    <a:pt x="9464" y="1034"/>
                  </a:lnTo>
                  <a:lnTo>
                    <a:pt x="9790" y="327"/>
                  </a:lnTo>
                  <a:lnTo>
                    <a:pt x="9790" y="218"/>
                  </a:lnTo>
                  <a:lnTo>
                    <a:pt x="9736" y="164"/>
                  </a:lnTo>
                  <a:lnTo>
                    <a:pt x="9681" y="55"/>
                  </a:lnTo>
                  <a:lnTo>
                    <a:pt x="9572" y="55"/>
                  </a:lnTo>
                  <a:lnTo>
                    <a:pt x="94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49;p64">
              <a:extLst>
                <a:ext uri="{FF2B5EF4-FFF2-40B4-BE49-F238E27FC236}">
                  <a16:creationId xmlns:a16="http://schemas.microsoft.com/office/drawing/2014/main" id="{65C94305-4F67-2DBB-C0C8-B17C6DFF16ED}"/>
                </a:ext>
              </a:extLst>
            </p:cNvPr>
            <p:cNvSpPr/>
            <p:nvPr/>
          </p:nvSpPr>
          <p:spPr>
            <a:xfrm>
              <a:off x="2337454" y="2226967"/>
              <a:ext cx="167435" cy="223953"/>
            </a:xfrm>
            <a:custGeom>
              <a:avLst/>
              <a:gdLst/>
              <a:ahLst/>
              <a:cxnLst/>
              <a:rect l="l" t="t" r="r" b="b"/>
              <a:pathLst>
                <a:path w="4189" h="5603" extrusionOk="0">
                  <a:moveTo>
                    <a:pt x="109" y="1"/>
                  </a:moveTo>
                  <a:lnTo>
                    <a:pt x="55" y="55"/>
                  </a:lnTo>
                  <a:lnTo>
                    <a:pt x="0" y="110"/>
                  </a:lnTo>
                  <a:lnTo>
                    <a:pt x="0" y="218"/>
                  </a:lnTo>
                  <a:lnTo>
                    <a:pt x="163" y="1089"/>
                  </a:lnTo>
                  <a:lnTo>
                    <a:pt x="381" y="1904"/>
                  </a:lnTo>
                  <a:lnTo>
                    <a:pt x="762" y="2666"/>
                  </a:lnTo>
                  <a:lnTo>
                    <a:pt x="1197" y="3373"/>
                  </a:lnTo>
                  <a:lnTo>
                    <a:pt x="1741" y="4080"/>
                  </a:lnTo>
                  <a:lnTo>
                    <a:pt x="2339" y="4678"/>
                  </a:lnTo>
                  <a:lnTo>
                    <a:pt x="3046" y="5168"/>
                  </a:lnTo>
                  <a:lnTo>
                    <a:pt x="3753" y="5603"/>
                  </a:lnTo>
                  <a:lnTo>
                    <a:pt x="3970" y="5603"/>
                  </a:lnTo>
                  <a:lnTo>
                    <a:pt x="4079" y="5548"/>
                  </a:lnTo>
                  <a:lnTo>
                    <a:pt x="4134" y="5440"/>
                  </a:lnTo>
                  <a:lnTo>
                    <a:pt x="4188" y="5385"/>
                  </a:lnTo>
                  <a:lnTo>
                    <a:pt x="4188" y="5276"/>
                  </a:lnTo>
                  <a:lnTo>
                    <a:pt x="4134" y="5168"/>
                  </a:lnTo>
                  <a:lnTo>
                    <a:pt x="4025" y="5113"/>
                  </a:lnTo>
                  <a:lnTo>
                    <a:pt x="3372" y="4733"/>
                  </a:lnTo>
                  <a:lnTo>
                    <a:pt x="2720" y="4297"/>
                  </a:lnTo>
                  <a:lnTo>
                    <a:pt x="2176" y="3754"/>
                  </a:lnTo>
                  <a:lnTo>
                    <a:pt x="1632" y="3155"/>
                  </a:lnTo>
                  <a:lnTo>
                    <a:pt x="1251" y="2448"/>
                  </a:lnTo>
                  <a:lnTo>
                    <a:pt x="925" y="1741"/>
                  </a:lnTo>
                  <a:lnTo>
                    <a:pt x="653" y="1034"/>
                  </a:lnTo>
                  <a:lnTo>
                    <a:pt x="544" y="218"/>
                  </a:lnTo>
                  <a:lnTo>
                    <a:pt x="490" y="110"/>
                  </a:lnTo>
                  <a:lnTo>
                    <a:pt x="435" y="55"/>
                  </a:lnTo>
                  <a:lnTo>
                    <a:pt x="3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50;p64">
              <a:extLst>
                <a:ext uri="{FF2B5EF4-FFF2-40B4-BE49-F238E27FC236}">
                  <a16:creationId xmlns:a16="http://schemas.microsoft.com/office/drawing/2014/main" id="{813488F0-447A-FBD9-C9D3-5BA00E9462E2}"/>
                </a:ext>
              </a:extLst>
            </p:cNvPr>
            <p:cNvSpPr/>
            <p:nvPr/>
          </p:nvSpPr>
          <p:spPr>
            <a:xfrm>
              <a:off x="2454846" y="2222649"/>
              <a:ext cx="158722" cy="191337"/>
            </a:xfrm>
            <a:custGeom>
              <a:avLst/>
              <a:gdLst/>
              <a:ahLst/>
              <a:cxnLst/>
              <a:rect l="l" t="t" r="r" b="b"/>
              <a:pathLst>
                <a:path w="3971" h="4787" extrusionOk="0">
                  <a:moveTo>
                    <a:pt x="163" y="0"/>
                  </a:moveTo>
                  <a:lnTo>
                    <a:pt x="109" y="54"/>
                  </a:lnTo>
                  <a:lnTo>
                    <a:pt x="54" y="109"/>
                  </a:lnTo>
                  <a:lnTo>
                    <a:pt x="0" y="272"/>
                  </a:lnTo>
                  <a:lnTo>
                    <a:pt x="54" y="653"/>
                  </a:lnTo>
                  <a:lnTo>
                    <a:pt x="109" y="1033"/>
                  </a:lnTo>
                  <a:lnTo>
                    <a:pt x="326" y="1740"/>
                  </a:lnTo>
                  <a:lnTo>
                    <a:pt x="653" y="2448"/>
                  </a:lnTo>
                  <a:lnTo>
                    <a:pt x="1088" y="3100"/>
                  </a:lnTo>
                  <a:lnTo>
                    <a:pt x="1632" y="3698"/>
                  </a:lnTo>
                  <a:lnTo>
                    <a:pt x="2230" y="4134"/>
                  </a:lnTo>
                  <a:lnTo>
                    <a:pt x="2883" y="4514"/>
                  </a:lnTo>
                  <a:lnTo>
                    <a:pt x="3263" y="4677"/>
                  </a:lnTo>
                  <a:lnTo>
                    <a:pt x="3644" y="4786"/>
                  </a:lnTo>
                  <a:lnTo>
                    <a:pt x="3807" y="4786"/>
                  </a:lnTo>
                  <a:lnTo>
                    <a:pt x="3916" y="4677"/>
                  </a:lnTo>
                  <a:lnTo>
                    <a:pt x="3970" y="4623"/>
                  </a:lnTo>
                  <a:lnTo>
                    <a:pt x="3970" y="4514"/>
                  </a:lnTo>
                  <a:lnTo>
                    <a:pt x="3916" y="4405"/>
                  </a:lnTo>
                  <a:lnTo>
                    <a:pt x="3862" y="4351"/>
                  </a:lnTo>
                  <a:lnTo>
                    <a:pt x="3753" y="4297"/>
                  </a:lnTo>
                  <a:lnTo>
                    <a:pt x="3100" y="4025"/>
                  </a:lnTo>
                  <a:lnTo>
                    <a:pt x="2502" y="3698"/>
                  </a:lnTo>
                  <a:lnTo>
                    <a:pt x="1958" y="3263"/>
                  </a:lnTo>
                  <a:lnTo>
                    <a:pt x="1523" y="2774"/>
                  </a:lnTo>
                  <a:lnTo>
                    <a:pt x="1142" y="2230"/>
                  </a:lnTo>
                  <a:lnTo>
                    <a:pt x="816" y="1577"/>
                  </a:lnTo>
                  <a:lnTo>
                    <a:pt x="653" y="925"/>
                  </a:lnTo>
                  <a:lnTo>
                    <a:pt x="544" y="272"/>
                  </a:lnTo>
                  <a:lnTo>
                    <a:pt x="544" y="109"/>
                  </a:lnTo>
                  <a:lnTo>
                    <a:pt x="435" y="54"/>
                  </a:lnTo>
                  <a:lnTo>
                    <a:pt x="3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51;p64">
              <a:extLst>
                <a:ext uri="{FF2B5EF4-FFF2-40B4-BE49-F238E27FC236}">
                  <a16:creationId xmlns:a16="http://schemas.microsoft.com/office/drawing/2014/main" id="{8835243B-E5AC-2BF3-536B-18BF9268B152}"/>
                </a:ext>
              </a:extLst>
            </p:cNvPr>
            <p:cNvSpPr/>
            <p:nvPr/>
          </p:nvSpPr>
          <p:spPr>
            <a:xfrm>
              <a:off x="2583070" y="2257423"/>
              <a:ext cx="95690" cy="123947"/>
            </a:xfrm>
            <a:custGeom>
              <a:avLst/>
              <a:gdLst/>
              <a:ahLst/>
              <a:cxnLst/>
              <a:rect l="l" t="t" r="r" b="b"/>
              <a:pathLst>
                <a:path w="2394" h="3101" extrusionOk="0">
                  <a:moveTo>
                    <a:pt x="219" y="0"/>
                  </a:moveTo>
                  <a:lnTo>
                    <a:pt x="110" y="55"/>
                  </a:lnTo>
                  <a:lnTo>
                    <a:pt x="55" y="163"/>
                  </a:lnTo>
                  <a:lnTo>
                    <a:pt x="1" y="272"/>
                  </a:lnTo>
                  <a:lnTo>
                    <a:pt x="55" y="707"/>
                  </a:lnTo>
                  <a:lnTo>
                    <a:pt x="110" y="1197"/>
                  </a:lnTo>
                  <a:lnTo>
                    <a:pt x="327" y="1632"/>
                  </a:lnTo>
                  <a:lnTo>
                    <a:pt x="545" y="2013"/>
                  </a:lnTo>
                  <a:lnTo>
                    <a:pt x="871" y="2393"/>
                  </a:lnTo>
                  <a:lnTo>
                    <a:pt x="1197" y="2665"/>
                  </a:lnTo>
                  <a:lnTo>
                    <a:pt x="1633" y="2883"/>
                  </a:lnTo>
                  <a:lnTo>
                    <a:pt x="2068" y="3046"/>
                  </a:lnTo>
                  <a:lnTo>
                    <a:pt x="2176" y="3100"/>
                  </a:lnTo>
                  <a:lnTo>
                    <a:pt x="2285" y="3046"/>
                  </a:lnTo>
                  <a:lnTo>
                    <a:pt x="2340" y="2992"/>
                  </a:lnTo>
                  <a:lnTo>
                    <a:pt x="2394" y="2883"/>
                  </a:lnTo>
                  <a:lnTo>
                    <a:pt x="2394" y="2774"/>
                  </a:lnTo>
                  <a:lnTo>
                    <a:pt x="2394" y="2665"/>
                  </a:lnTo>
                  <a:lnTo>
                    <a:pt x="2340" y="2611"/>
                  </a:lnTo>
                  <a:lnTo>
                    <a:pt x="2231" y="2556"/>
                  </a:lnTo>
                  <a:lnTo>
                    <a:pt x="1850" y="2393"/>
                  </a:lnTo>
                  <a:lnTo>
                    <a:pt x="1524" y="2230"/>
                  </a:lnTo>
                  <a:lnTo>
                    <a:pt x="1252" y="1958"/>
                  </a:lnTo>
                  <a:lnTo>
                    <a:pt x="980" y="1686"/>
                  </a:lnTo>
                  <a:lnTo>
                    <a:pt x="762" y="1360"/>
                  </a:lnTo>
                  <a:lnTo>
                    <a:pt x="654" y="1034"/>
                  </a:lnTo>
                  <a:lnTo>
                    <a:pt x="545" y="653"/>
                  </a:lnTo>
                  <a:lnTo>
                    <a:pt x="545" y="272"/>
                  </a:lnTo>
                  <a:lnTo>
                    <a:pt x="545" y="163"/>
                  </a:lnTo>
                  <a:lnTo>
                    <a:pt x="490" y="55"/>
                  </a:lnTo>
                  <a:lnTo>
                    <a:pt x="3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52;p64">
              <a:extLst>
                <a:ext uri="{FF2B5EF4-FFF2-40B4-BE49-F238E27FC236}">
                  <a16:creationId xmlns:a16="http://schemas.microsoft.com/office/drawing/2014/main" id="{DCE34B7D-AE5F-7097-46D5-1310C3FA531A}"/>
                </a:ext>
              </a:extLst>
            </p:cNvPr>
            <p:cNvSpPr/>
            <p:nvPr/>
          </p:nvSpPr>
          <p:spPr>
            <a:xfrm>
              <a:off x="1943988" y="2190033"/>
              <a:ext cx="117431" cy="123947"/>
            </a:xfrm>
            <a:custGeom>
              <a:avLst/>
              <a:gdLst/>
              <a:ahLst/>
              <a:cxnLst/>
              <a:rect l="l" t="t" r="r" b="b"/>
              <a:pathLst>
                <a:path w="2938" h="3101" extrusionOk="0">
                  <a:moveTo>
                    <a:pt x="2611" y="0"/>
                  </a:moveTo>
                  <a:lnTo>
                    <a:pt x="2556" y="55"/>
                  </a:lnTo>
                  <a:lnTo>
                    <a:pt x="2121" y="272"/>
                  </a:lnTo>
                  <a:lnTo>
                    <a:pt x="1741" y="544"/>
                  </a:lnTo>
                  <a:lnTo>
                    <a:pt x="1360" y="816"/>
                  </a:lnTo>
                  <a:lnTo>
                    <a:pt x="1033" y="1142"/>
                  </a:lnTo>
                  <a:lnTo>
                    <a:pt x="707" y="1523"/>
                  </a:lnTo>
                  <a:lnTo>
                    <a:pt x="435" y="1904"/>
                  </a:lnTo>
                  <a:lnTo>
                    <a:pt x="218" y="2339"/>
                  </a:lnTo>
                  <a:lnTo>
                    <a:pt x="0" y="2774"/>
                  </a:lnTo>
                  <a:lnTo>
                    <a:pt x="0" y="2883"/>
                  </a:lnTo>
                  <a:lnTo>
                    <a:pt x="55" y="2937"/>
                  </a:lnTo>
                  <a:lnTo>
                    <a:pt x="109" y="3046"/>
                  </a:lnTo>
                  <a:lnTo>
                    <a:pt x="218" y="3100"/>
                  </a:lnTo>
                  <a:lnTo>
                    <a:pt x="326" y="3100"/>
                  </a:lnTo>
                  <a:lnTo>
                    <a:pt x="381" y="3046"/>
                  </a:lnTo>
                  <a:lnTo>
                    <a:pt x="544" y="2883"/>
                  </a:lnTo>
                  <a:lnTo>
                    <a:pt x="707" y="2502"/>
                  </a:lnTo>
                  <a:lnTo>
                    <a:pt x="925" y="2176"/>
                  </a:lnTo>
                  <a:lnTo>
                    <a:pt x="1197" y="1795"/>
                  </a:lnTo>
                  <a:lnTo>
                    <a:pt x="1469" y="1469"/>
                  </a:lnTo>
                  <a:lnTo>
                    <a:pt x="1741" y="1197"/>
                  </a:lnTo>
                  <a:lnTo>
                    <a:pt x="2067" y="925"/>
                  </a:lnTo>
                  <a:lnTo>
                    <a:pt x="2448" y="707"/>
                  </a:lnTo>
                  <a:lnTo>
                    <a:pt x="2828" y="490"/>
                  </a:lnTo>
                  <a:lnTo>
                    <a:pt x="2883" y="435"/>
                  </a:lnTo>
                  <a:lnTo>
                    <a:pt x="2937" y="327"/>
                  </a:lnTo>
                  <a:lnTo>
                    <a:pt x="2937" y="218"/>
                  </a:lnTo>
                  <a:lnTo>
                    <a:pt x="2883" y="163"/>
                  </a:lnTo>
                  <a:lnTo>
                    <a:pt x="2828" y="55"/>
                  </a:lnTo>
                  <a:lnTo>
                    <a:pt x="2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53;p64">
              <a:extLst>
                <a:ext uri="{FF2B5EF4-FFF2-40B4-BE49-F238E27FC236}">
                  <a16:creationId xmlns:a16="http://schemas.microsoft.com/office/drawing/2014/main" id="{514BB20C-F93A-35B3-67A1-A1F72691004F}"/>
                </a:ext>
              </a:extLst>
            </p:cNvPr>
            <p:cNvSpPr/>
            <p:nvPr/>
          </p:nvSpPr>
          <p:spPr>
            <a:xfrm>
              <a:off x="1937432" y="2187835"/>
              <a:ext cx="34853" cy="47885"/>
            </a:xfrm>
            <a:custGeom>
              <a:avLst/>
              <a:gdLst/>
              <a:ahLst/>
              <a:cxnLst/>
              <a:rect l="l" t="t" r="r" b="b"/>
              <a:pathLst>
                <a:path w="872" h="1198" extrusionOk="0">
                  <a:moveTo>
                    <a:pt x="545" y="1"/>
                  </a:moveTo>
                  <a:lnTo>
                    <a:pt x="436" y="55"/>
                  </a:lnTo>
                  <a:lnTo>
                    <a:pt x="382" y="110"/>
                  </a:lnTo>
                  <a:lnTo>
                    <a:pt x="1" y="817"/>
                  </a:lnTo>
                  <a:lnTo>
                    <a:pt x="1" y="925"/>
                  </a:lnTo>
                  <a:lnTo>
                    <a:pt x="1" y="1034"/>
                  </a:lnTo>
                  <a:lnTo>
                    <a:pt x="55" y="1089"/>
                  </a:lnTo>
                  <a:lnTo>
                    <a:pt x="110" y="1197"/>
                  </a:lnTo>
                  <a:lnTo>
                    <a:pt x="327" y="1197"/>
                  </a:lnTo>
                  <a:lnTo>
                    <a:pt x="382" y="1143"/>
                  </a:lnTo>
                  <a:lnTo>
                    <a:pt x="490" y="1089"/>
                  </a:lnTo>
                  <a:lnTo>
                    <a:pt x="871" y="382"/>
                  </a:lnTo>
                  <a:lnTo>
                    <a:pt x="871" y="273"/>
                  </a:lnTo>
                  <a:lnTo>
                    <a:pt x="871" y="164"/>
                  </a:lnTo>
                  <a:lnTo>
                    <a:pt x="817" y="110"/>
                  </a:lnTo>
                  <a:lnTo>
                    <a:pt x="7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54;p64">
              <a:extLst>
                <a:ext uri="{FF2B5EF4-FFF2-40B4-BE49-F238E27FC236}">
                  <a16:creationId xmlns:a16="http://schemas.microsoft.com/office/drawing/2014/main" id="{F30DE34B-C2B9-BE29-7B7B-6AB92CF2B63C}"/>
                </a:ext>
              </a:extLst>
            </p:cNvPr>
            <p:cNvSpPr/>
            <p:nvPr/>
          </p:nvSpPr>
          <p:spPr>
            <a:xfrm>
              <a:off x="3083058" y="3961711"/>
              <a:ext cx="28339" cy="82657"/>
            </a:xfrm>
            <a:custGeom>
              <a:avLst/>
              <a:gdLst/>
              <a:ahLst/>
              <a:cxnLst/>
              <a:rect l="l" t="t" r="r" b="b"/>
              <a:pathLst>
                <a:path w="709" h="2068" extrusionOk="0">
                  <a:moveTo>
                    <a:pt x="164" y="1"/>
                  </a:moveTo>
                  <a:lnTo>
                    <a:pt x="55" y="55"/>
                  </a:lnTo>
                  <a:lnTo>
                    <a:pt x="1" y="164"/>
                  </a:lnTo>
                  <a:lnTo>
                    <a:pt x="1" y="273"/>
                  </a:lnTo>
                  <a:lnTo>
                    <a:pt x="164" y="1795"/>
                  </a:lnTo>
                  <a:lnTo>
                    <a:pt x="273" y="2013"/>
                  </a:lnTo>
                  <a:lnTo>
                    <a:pt x="327" y="2067"/>
                  </a:lnTo>
                  <a:lnTo>
                    <a:pt x="545" y="2067"/>
                  </a:lnTo>
                  <a:lnTo>
                    <a:pt x="654" y="2013"/>
                  </a:lnTo>
                  <a:lnTo>
                    <a:pt x="708" y="1904"/>
                  </a:lnTo>
                  <a:lnTo>
                    <a:pt x="708" y="1795"/>
                  </a:lnTo>
                  <a:lnTo>
                    <a:pt x="490" y="273"/>
                  </a:lnTo>
                  <a:lnTo>
                    <a:pt x="436" y="55"/>
                  </a:lnTo>
                  <a:lnTo>
                    <a:pt x="3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55;p64">
              <a:extLst>
                <a:ext uri="{FF2B5EF4-FFF2-40B4-BE49-F238E27FC236}">
                  <a16:creationId xmlns:a16="http://schemas.microsoft.com/office/drawing/2014/main" id="{9EE679D1-B0A2-AAC3-17BF-A2F823E5AA70}"/>
                </a:ext>
              </a:extLst>
            </p:cNvPr>
            <p:cNvSpPr/>
            <p:nvPr/>
          </p:nvSpPr>
          <p:spPr>
            <a:xfrm>
              <a:off x="3126546" y="3961711"/>
              <a:ext cx="60915" cy="63074"/>
            </a:xfrm>
            <a:custGeom>
              <a:avLst/>
              <a:gdLst/>
              <a:ahLst/>
              <a:cxnLst/>
              <a:rect l="l" t="t" r="r" b="b"/>
              <a:pathLst>
                <a:path w="1524" h="1578" extrusionOk="0">
                  <a:moveTo>
                    <a:pt x="164" y="1"/>
                  </a:moveTo>
                  <a:lnTo>
                    <a:pt x="110" y="55"/>
                  </a:lnTo>
                  <a:lnTo>
                    <a:pt x="55" y="164"/>
                  </a:lnTo>
                  <a:lnTo>
                    <a:pt x="1" y="218"/>
                  </a:lnTo>
                  <a:lnTo>
                    <a:pt x="55" y="327"/>
                  </a:lnTo>
                  <a:lnTo>
                    <a:pt x="110" y="436"/>
                  </a:lnTo>
                  <a:lnTo>
                    <a:pt x="1088" y="1469"/>
                  </a:lnTo>
                  <a:lnTo>
                    <a:pt x="1143" y="1523"/>
                  </a:lnTo>
                  <a:lnTo>
                    <a:pt x="1252" y="1578"/>
                  </a:lnTo>
                  <a:lnTo>
                    <a:pt x="1360" y="1523"/>
                  </a:lnTo>
                  <a:lnTo>
                    <a:pt x="1469" y="1469"/>
                  </a:lnTo>
                  <a:lnTo>
                    <a:pt x="1524" y="1415"/>
                  </a:lnTo>
                  <a:lnTo>
                    <a:pt x="1524" y="1306"/>
                  </a:lnTo>
                  <a:lnTo>
                    <a:pt x="1524" y="1197"/>
                  </a:lnTo>
                  <a:lnTo>
                    <a:pt x="1469" y="1088"/>
                  </a:lnTo>
                  <a:lnTo>
                    <a:pt x="490" y="55"/>
                  </a:lnTo>
                  <a:lnTo>
                    <a:pt x="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56;p64">
              <a:extLst>
                <a:ext uri="{FF2B5EF4-FFF2-40B4-BE49-F238E27FC236}">
                  <a16:creationId xmlns:a16="http://schemas.microsoft.com/office/drawing/2014/main" id="{C09C5B53-DE6A-FD74-9FDA-6DDD5241C4F0}"/>
                </a:ext>
              </a:extLst>
            </p:cNvPr>
            <p:cNvSpPr/>
            <p:nvPr/>
          </p:nvSpPr>
          <p:spPr>
            <a:xfrm>
              <a:off x="1570066" y="3833447"/>
              <a:ext cx="58716" cy="63113"/>
            </a:xfrm>
            <a:custGeom>
              <a:avLst/>
              <a:gdLst/>
              <a:ahLst/>
              <a:cxnLst/>
              <a:rect l="l" t="t" r="r" b="b"/>
              <a:pathLst>
                <a:path w="1469" h="1579" extrusionOk="0">
                  <a:moveTo>
                    <a:pt x="1143" y="1"/>
                  </a:moveTo>
                  <a:lnTo>
                    <a:pt x="1034" y="55"/>
                  </a:lnTo>
                  <a:lnTo>
                    <a:pt x="980" y="110"/>
                  </a:lnTo>
                  <a:lnTo>
                    <a:pt x="816" y="436"/>
                  </a:lnTo>
                  <a:lnTo>
                    <a:pt x="762" y="490"/>
                  </a:lnTo>
                  <a:lnTo>
                    <a:pt x="708" y="599"/>
                  </a:lnTo>
                  <a:lnTo>
                    <a:pt x="653" y="708"/>
                  </a:lnTo>
                  <a:lnTo>
                    <a:pt x="381" y="925"/>
                  </a:lnTo>
                  <a:lnTo>
                    <a:pt x="327" y="925"/>
                  </a:lnTo>
                  <a:lnTo>
                    <a:pt x="272" y="980"/>
                  </a:lnTo>
                  <a:lnTo>
                    <a:pt x="109" y="1089"/>
                  </a:lnTo>
                  <a:lnTo>
                    <a:pt x="55" y="1143"/>
                  </a:lnTo>
                  <a:lnTo>
                    <a:pt x="1" y="1252"/>
                  </a:lnTo>
                  <a:lnTo>
                    <a:pt x="1" y="1360"/>
                  </a:lnTo>
                  <a:lnTo>
                    <a:pt x="1" y="1469"/>
                  </a:lnTo>
                  <a:lnTo>
                    <a:pt x="109" y="1524"/>
                  </a:lnTo>
                  <a:lnTo>
                    <a:pt x="164" y="1578"/>
                  </a:lnTo>
                  <a:lnTo>
                    <a:pt x="381" y="1578"/>
                  </a:lnTo>
                  <a:lnTo>
                    <a:pt x="708" y="1360"/>
                  </a:lnTo>
                  <a:lnTo>
                    <a:pt x="1034" y="1089"/>
                  </a:lnTo>
                  <a:lnTo>
                    <a:pt x="1251" y="762"/>
                  </a:lnTo>
                  <a:lnTo>
                    <a:pt x="1469" y="382"/>
                  </a:lnTo>
                  <a:lnTo>
                    <a:pt x="1469" y="273"/>
                  </a:lnTo>
                  <a:lnTo>
                    <a:pt x="1469" y="164"/>
                  </a:lnTo>
                  <a:lnTo>
                    <a:pt x="1415" y="110"/>
                  </a:lnTo>
                  <a:lnTo>
                    <a:pt x="13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57;p64">
              <a:extLst>
                <a:ext uri="{FF2B5EF4-FFF2-40B4-BE49-F238E27FC236}">
                  <a16:creationId xmlns:a16="http://schemas.microsoft.com/office/drawing/2014/main" id="{DD647E47-0B8E-D9AD-DED3-F6BE24388C39}"/>
                </a:ext>
              </a:extLst>
            </p:cNvPr>
            <p:cNvSpPr/>
            <p:nvPr/>
          </p:nvSpPr>
          <p:spPr>
            <a:xfrm>
              <a:off x="1628784" y="3898679"/>
              <a:ext cx="28300" cy="65271"/>
            </a:xfrm>
            <a:custGeom>
              <a:avLst/>
              <a:gdLst/>
              <a:ahLst/>
              <a:cxnLst/>
              <a:rect l="l" t="t" r="r" b="b"/>
              <a:pathLst>
                <a:path w="708" h="1633" extrusionOk="0">
                  <a:moveTo>
                    <a:pt x="381" y="0"/>
                  </a:moveTo>
                  <a:lnTo>
                    <a:pt x="326" y="55"/>
                  </a:lnTo>
                  <a:lnTo>
                    <a:pt x="218" y="109"/>
                  </a:lnTo>
                  <a:lnTo>
                    <a:pt x="163" y="218"/>
                  </a:lnTo>
                  <a:lnTo>
                    <a:pt x="0" y="1306"/>
                  </a:lnTo>
                  <a:lnTo>
                    <a:pt x="0" y="1360"/>
                  </a:lnTo>
                  <a:lnTo>
                    <a:pt x="0" y="1469"/>
                  </a:lnTo>
                  <a:lnTo>
                    <a:pt x="54" y="1578"/>
                  </a:lnTo>
                  <a:lnTo>
                    <a:pt x="163" y="1632"/>
                  </a:lnTo>
                  <a:lnTo>
                    <a:pt x="272" y="1632"/>
                  </a:lnTo>
                  <a:lnTo>
                    <a:pt x="381" y="1578"/>
                  </a:lnTo>
                  <a:lnTo>
                    <a:pt x="435" y="1523"/>
                  </a:lnTo>
                  <a:lnTo>
                    <a:pt x="489" y="1414"/>
                  </a:lnTo>
                  <a:lnTo>
                    <a:pt x="707" y="327"/>
                  </a:lnTo>
                  <a:lnTo>
                    <a:pt x="707" y="272"/>
                  </a:lnTo>
                  <a:lnTo>
                    <a:pt x="653" y="164"/>
                  </a:lnTo>
                  <a:lnTo>
                    <a:pt x="598" y="55"/>
                  </a:lnTo>
                  <a:lnTo>
                    <a:pt x="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0;p64">
              <a:extLst>
                <a:ext uri="{FF2B5EF4-FFF2-40B4-BE49-F238E27FC236}">
                  <a16:creationId xmlns:a16="http://schemas.microsoft.com/office/drawing/2014/main" id="{853808AE-4916-2971-6470-579998784F21}"/>
                </a:ext>
              </a:extLst>
            </p:cNvPr>
            <p:cNvSpPr/>
            <p:nvPr/>
          </p:nvSpPr>
          <p:spPr>
            <a:xfrm>
              <a:off x="2237448" y="1903089"/>
              <a:ext cx="89173" cy="76104"/>
            </a:xfrm>
            <a:custGeom>
              <a:avLst/>
              <a:gdLst/>
              <a:ahLst/>
              <a:cxnLst/>
              <a:rect l="l" t="t" r="r" b="b"/>
              <a:pathLst>
                <a:path w="2231" h="1904" extrusionOk="0">
                  <a:moveTo>
                    <a:pt x="762" y="0"/>
                  </a:moveTo>
                  <a:lnTo>
                    <a:pt x="490" y="55"/>
                  </a:lnTo>
                  <a:lnTo>
                    <a:pt x="272" y="163"/>
                  </a:lnTo>
                  <a:lnTo>
                    <a:pt x="109" y="327"/>
                  </a:lnTo>
                  <a:lnTo>
                    <a:pt x="55" y="598"/>
                  </a:lnTo>
                  <a:lnTo>
                    <a:pt x="0" y="870"/>
                  </a:lnTo>
                  <a:lnTo>
                    <a:pt x="109" y="1251"/>
                  </a:lnTo>
                  <a:lnTo>
                    <a:pt x="218" y="1469"/>
                  </a:lnTo>
                  <a:lnTo>
                    <a:pt x="381" y="1686"/>
                  </a:lnTo>
                  <a:lnTo>
                    <a:pt x="599" y="1795"/>
                  </a:lnTo>
                  <a:lnTo>
                    <a:pt x="871" y="1904"/>
                  </a:lnTo>
                  <a:lnTo>
                    <a:pt x="1360" y="1904"/>
                  </a:lnTo>
                  <a:lnTo>
                    <a:pt x="1632" y="1795"/>
                  </a:lnTo>
                  <a:lnTo>
                    <a:pt x="1850" y="1686"/>
                  </a:lnTo>
                  <a:lnTo>
                    <a:pt x="2067" y="1360"/>
                  </a:lnTo>
                  <a:lnTo>
                    <a:pt x="2176" y="1088"/>
                  </a:lnTo>
                  <a:lnTo>
                    <a:pt x="2230" y="816"/>
                  </a:lnTo>
                  <a:lnTo>
                    <a:pt x="2121" y="598"/>
                  </a:lnTo>
                  <a:lnTo>
                    <a:pt x="2013" y="381"/>
                  </a:lnTo>
                  <a:lnTo>
                    <a:pt x="1795" y="218"/>
                  </a:lnTo>
                  <a:lnTo>
                    <a:pt x="1578" y="109"/>
                  </a:lnTo>
                  <a:lnTo>
                    <a:pt x="1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62;p64">
              <a:extLst>
                <a:ext uri="{FF2B5EF4-FFF2-40B4-BE49-F238E27FC236}">
                  <a16:creationId xmlns:a16="http://schemas.microsoft.com/office/drawing/2014/main" id="{9256B0EF-0C65-44C0-C187-3F7F781EAF10}"/>
                </a:ext>
              </a:extLst>
            </p:cNvPr>
            <p:cNvSpPr/>
            <p:nvPr/>
          </p:nvSpPr>
          <p:spPr>
            <a:xfrm>
              <a:off x="1670072" y="1731337"/>
              <a:ext cx="260886" cy="278313"/>
            </a:xfrm>
            <a:custGeom>
              <a:avLst/>
              <a:gdLst/>
              <a:ahLst/>
              <a:cxnLst/>
              <a:rect l="l" t="t" r="r" b="b"/>
              <a:pathLst>
                <a:path w="6527" h="6963" extrusionOk="0">
                  <a:moveTo>
                    <a:pt x="5122" y="3046"/>
                  </a:moveTo>
                  <a:lnTo>
                    <a:pt x="5113" y="3101"/>
                  </a:lnTo>
                  <a:lnTo>
                    <a:pt x="5004" y="3427"/>
                  </a:lnTo>
                  <a:lnTo>
                    <a:pt x="4841" y="3753"/>
                  </a:lnTo>
                  <a:lnTo>
                    <a:pt x="4623" y="4080"/>
                  </a:lnTo>
                  <a:lnTo>
                    <a:pt x="4406" y="4352"/>
                  </a:lnTo>
                  <a:lnTo>
                    <a:pt x="4134" y="4569"/>
                  </a:lnTo>
                  <a:lnTo>
                    <a:pt x="3862" y="4787"/>
                  </a:lnTo>
                  <a:lnTo>
                    <a:pt x="3536" y="4950"/>
                  </a:lnTo>
                  <a:lnTo>
                    <a:pt x="3209" y="5059"/>
                  </a:lnTo>
                  <a:lnTo>
                    <a:pt x="2883" y="5113"/>
                  </a:lnTo>
                  <a:lnTo>
                    <a:pt x="2230" y="5113"/>
                  </a:lnTo>
                  <a:lnTo>
                    <a:pt x="2121" y="5095"/>
                  </a:lnTo>
                  <a:lnTo>
                    <a:pt x="2121" y="5095"/>
                  </a:lnTo>
                  <a:lnTo>
                    <a:pt x="2121" y="5059"/>
                  </a:lnTo>
                  <a:lnTo>
                    <a:pt x="2176" y="4732"/>
                  </a:lnTo>
                  <a:lnTo>
                    <a:pt x="2285" y="4460"/>
                  </a:lnTo>
                  <a:lnTo>
                    <a:pt x="2502" y="4188"/>
                  </a:lnTo>
                  <a:lnTo>
                    <a:pt x="2720" y="3971"/>
                  </a:lnTo>
                  <a:lnTo>
                    <a:pt x="3155" y="3590"/>
                  </a:lnTo>
                  <a:lnTo>
                    <a:pt x="3699" y="3318"/>
                  </a:lnTo>
                  <a:lnTo>
                    <a:pt x="4243" y="3101"/>
                  </a:lnTo>
                  <a:lnTo>
                    <a:pt x="4841" y="3046"/>
                  </a:lnTo>
                  <a:close/>
                  <a:moveTo>
                    <a:pt x="272" y="1"/>
                  </a:moveTo>
                  <a:lnTo>
                    <a:pt x="164" y="55"/>
                  </a:lnTo>
                  <a:lnTo>
                    <a:pt x="109" y="109"/>
                  </a:lnTo>
                  <a:lnTo>
                    <a:pt x="55" y="218"/>
                  </a:lnTo>
                  <a:lnTo>
                    <a:pt x="0" y="490"/>
                  </a:lnTo>
                  <a:lnTo>
                    <a:pt x="0" y="762"/>
                  </a:lnTo>
                  <a:lnTo>
                    <a:pt x="55" y="1034"/>
                  </a:lnTo>
                  <a:lnTo>
                    <a:pt x="109" y="1306"/>
                  </a:lnTo>
                  <a:lnTo>
                    <a:pt x="218" y="1523"/>
                  </a:lnTo>
                  <a:lnTo>
                    <a:pt x="327" y="1795"/>
                  </a:lnTo>
                  <a:lnTo>
                    <a:pt x="544" y="1959"/>
                  </a:lnTo>
                  <a:lnTo>
                    <a:pt x="707" y="2176"/>
                  </a:lnTo>
                  <a:lnTo>
                    <a:pt x="979" y="2339"/>
                  </a:lnTo>
                  <a:lnTo>
                    <a:pt x="1070" y="2357"/>
                  </a:lnTo>
                  <a:lnTo>
                    <a:pt x="762" y="2666"/>
                  </a:lnTo>
                  <a:lnTo>
                    <a:pt x="544" y="3046"/>
                  </a:lnTo>
                  <a:lnTo>
                    <a:pt x="381" y="3536"/>
                  </a:lnTo>
                  <a:lnTo>
                    <a:pt x="381" y="3971"/>
                  </a:lnTo>
                  <a:lnTo>
                    <a:pt x="381" y="4243"/>
                  </a:lnTo>
                  <a:lnTo>
                    <a:pt x="490" y="4460"/>
                  </a:lnTo>
                  <a:lnTo>
                    <a:pt x="707" y="4841"/>
                  </a:lnTo>
                  <a:lnTo>
                    <a:pt x="1034" y="5167"/>
                  </a:lnTo>
                  <a:lnTo>
                    <a:pt x="1414" y="5385"/>
                  </a:lnTo>
                  <a:lnTo>
                    <a:pt x="1578" y="5467"/>
                  </a:lnTo>
                  <a:lnTo>
                    <a:pt x="1578" y="5494"/>
                  </a:lnTo>
                  <a:lnTo>
                    <a:pt x="1686" y="5820"/>
                  </a:lnTo>
                  <a:lnTo>
                    <a:pt x="1850" y="6092"/>
                  </a:lnTo>
                  <a:lnTo>
                    <a:pt x="2013" y="6310"/>
                  </a:lnTo>
                  <a:lnTo>
                    <a:pt x="2230" y="6527"/>
                  </a:lnTo>
                  <a:lnTo>
                    <a:pt x="2502" y="6690"/>
                  </a:lnTo>
                  <a:lnTo>
                    <a:pt x="2774" y="6799"/>
                  </a:lnTo>
                  <a:lnTo>
                    <a:pt x="3100" y="6908"/>
                  </a:lnTo>
                  <a:lnTo>
                    <a:pt x="3372" y="6908"/>
                  </a:lnTo>
                  <a:lnTo>
                    <a:pt x="3699" y="6962"/>
                  </a:lnTo>
                  <a:lnTo>
                    <a:pt x="4079" y="6908"/>
                  </a:lnTo>
                  <a:lnTo>
                    <a:pt x="4460" y="6799"/>
                  </a:lnTo>
                  <a:lnTo>
                    <a:pt x="4786" y="6690"/>
                  </a:lnTo>
                  <a:lnTo>
                    <a:pt x="5167" y="6473"/>
                  </a:lnTo>
                  <a:lnTo>
                    <a:pt x="5820" y="6038"/>
                  </a:lnTo>
                  <a:lnTo>
                    <a:pt x="6418" y="5603"/>
                  </a:lnTo>
                  <a:lnTo>
                    <a:pt x="6472" y="5494"/>
                  </a:lnTo>
                  <a:lnTo>
                    <a:pt x="6527" y="5439"/>
                  </a:lnTo>
                  <a:lnTo>
                    <a:pt x="6472" y="5331"/>
                  </a:lnTo>
                  <a:lnTo>
                    <a:pt x="6418" y="5222"/>
                  </a:lnTo>
                  <a:lnTo>
                    <a:pt x="6364" y="5167"/>
                  </a:lnTo>
                  <a:lnTo>
                    <a:pt x="6146" y="5167"/>
                  </a:lnTo>
                  <a:lnTo>
                    <a:pt x="6037" y="5222"/>
                  </a:lnTo>
                  <a:lnTo>
                    <a:pt x="5548" y="5603"/>
                  </a:lnTo>
                  <a:lnTo>
                    <a:pt x="5004" y="5929"/>
                  </a:lnTo>
                  <a:lnTo>
                    <a:pt x="4460" y="6255"/>
                  </a:lnTo>
                  <a:lnTo>
                    <a:pt x="4134" y="6310"/>
                  </a:lnTo>
                  <a:lnTo>
                    <a:pt x="3862" y="6418"/>
                  </a:lnTo>
                  <a:lnTo>
                    <a:pt x="3372" y="6418"/>
                  </a:lnTo>
                  <a:lnTo>
                    <a:pt x="3155" y="6364"/>
                  </a:lnTo>
                  <a:lnTo>
                    <a:pt x="2883" y="6255"/>
                  </a:lnTo>
                  <a:lnTo>
                    <a:pt x="2665" y="6146"/>
                  </a:lnTo>
                  <a:lnTo>
                    <a:pt x="2502" y="6038"/>
                  </a:lnTo>
                  <a:lnTo>
                    <a:pt x="2285" y="5820"/>
                  </a:lnTo>
                  <a:lnTo>
                    <a:pt x="2176" y="5657"/>
                  </a:lnTo>
                  <a:lnTo>
                    <a:pt x="2169" y="5617"/>
                  </a:lnTo>
                  <a:lnTo>
                    <a:pt x="2448" y="5657"/>
                  </a:lnTo>
                  <a:lnTo>
                    <a:pt x="2774" y="5657"/>
                  </a:lnTo>
                  <a:lnTo>
                    <a:pt x="3100" y="5603"/>
                  </a:lnTo>
                  <a:lnTo>
                    <a:pt x="3427" y="5548"/>
                  </a:lnTo>
                  <a:lnTo>
                    <a:pt x="3753" y="5385"/>
                  </a:lnTo>
                  <a:lnTo>
                    <a:pt x="4079" y="5222"/>
                  </a:lnTo>
                  <a:lnTo>
                    <a:pt x="4406" y="5004"/>
                  </a:lnTo>
                  <a:lnTo>
                    <a:pt x="4678" y="4787"/>
                  </a:lnTo>
                  <a:lnTo>
                    <a:pt x="4950" y="4515"/>
                  </a:lnTo>
                  <a:lnTo>
                    <a:pt x="5167" y="4188"/>
                  </a:lnTo>
                  <a:lnTo>
                    <a:pt x="5385" y="3862"/>
                  </a:lnTo>
                  <a:lnTo>
                    <a:pt x="5548" y="3536"/>
                  </a:lnTo>
                  <a:lnTo>
                    <a:pt x="5657" y="3155"/>
                  </a:lnTo>
                  <a:lnTo>
                    <a:pt x="5711" y="2774"/>
                  </a:lnTo>
                  <a:lnTo>
                    <a:pt x="5657" y="2666"/>
                  </a:lnTo>
                  <a:lnTo>
                    <a:pt x="5602" y="2557"/>
                  </a:lnTo>
                  <a:lnTo>
                    <a:pt x="5548" y="2502"/>
                  </a:lnTo>
                  <a:lnTo>
                    <a:pt x="4678" y="2502"/>
                  </a:lnTo>
                  <a:lnTo>
                    <a:pt x="4297" y="2557"/>
                  </a:lnTo>
                  <a:lnTo>
                    <a:pt x="3916" y="2666"/>
                  </a:lnTo>
                  <a:lnTo>
                    <a:pt x="3590" y="2774"/>
                  </a:lnTo>
                  <a:lnTo>
                    <a:pt x="3264" y="2938"/>
                  </a:lnTo>
                  <a:lnTo>
                    <a:pt x="2937" y="3155"/>
                  </a:lnTo>
                  <a:lnTo>
                    <a:pt x="2611" y="3373"/>
                  </a:lnTo>
                  <a:lnTo>
                    <a:pt x="2339" y="3590"/>
                  </a:lnTo>
                  <a:lnTo>
                    <a:pt x="2121" y="3862"/>
                  </a:lnTo>
                  <a:lnTo>
                    <a:pt x="1904" y="4134"/>
                  </a:lnTo>
                  <a:lnTo>
                    <a:pt x="1741" y="4460"/>
                  </a:lnTo>
                  <a:lnTo>
                    <a:pt x="1632" y="4787"/>
                  </a:lnTo>
                  <a:lnTo>
                    <a:pt x="1608" y="4931"/>
                  </a:lnTo>
                  <a:lnTo>
                    <a:pt x="1360" y="4732"/>
                  </a:lnTo>
                  <a:lnTo>
                    <a:pt x="1142" y="4515"/>
                  </a:lnTo>
                  <a:lnTo>
                    <a:pt x="1034" y="4352"/>
                  </a:lnTo>
                  <a:lnTo>
                    <a:pt x="925" y="4134"/>
                  </a:lnTo>
                  <a:lnTo>
                    <a:pt x="925" y="3971"/>
                  </a:lnTo>
                  <a:lnTo>
                    <a:pt x="925" y="3753"/>
                  </a:lnTo>
                  <a:lnTo>
                    <a:pt x="979" y="3427"/>
                  </a:lnTo>
                  <a:lnTo>
                    <a:pt x="1142" y="3046"/>
                  </a:lnTo>
                  <a:lnTo>
                    <a:pt x="1469" y="2720"/>
                  </a:lnTo>
                  <a:lnTo>
                    <a:pt x="1773" y="2502"/>
                  </a:lnTo>
                  <a:lnTo>
                    <a:pt x="2067" y="2502"/>
                  </a:lnTo>
                  <a:lnTo>
                    <a:pt x="2393" y="2394"/>
                  </a:lnTo>
                  <a:lnTo>
                    <a:pt x="2611" y="2285"/>
                  </a:lnTo>
                  <a:lnTo>
                    <a:pt x="2883" y="2176"/>
                  </a:lnTo>
                  <a:lnTo>
                    <a:pt x="2992" y="2013"/>
                  </a:lnTo>
                  <a:lnTo>
                    <a:pt x="2992" y="1850"/>
                  </a:lnTo>
                  <a:lnTo>
                    <a:pt x="2937" y="1741"/>
                  </a:lnTo>
                  <a:lnTo>
                    <a:pt x="2828" y="1687"/>
                  </a:lnTo>
                  <a:lnTo>
                    <a:pt x="2720" y="1687"/>
                  </a:lnTo>
                  <a:lnTo>
                    <a:pt x="2614" y="1700"/>
                  </a:lnTo>
                  <a:lnTo>
                    <a:pt x="2614" y="1700"/>
                  </a:lnTo>
                  <a:lnTo>
                    <a:pt x="2611" y="1687"/>
                  </a:lnTo>
                  <a:lnTo>
                    <a:pt x="2580" y="1704"/>
                  </a:lnTo>
                  <a:lnTo>
                    <a:pt x="2580" y="1704"/>
                  </a:lnTo>
                  <a:lnTo>
                    <a:pt x="2285" y="1741"/>
                  </a:lnTo>
                  <a:lnTo>
                    <a:pt x="1850" y="1850"/>
                  </a:lnTo>
                  <a:lnTo>
                    <a:pt x="1680" y="1934"/>
                  </a:lnTo>
                  <a:lnTo>
                    <a:pt x="1680" y="1934"/>
                  </a:lnTo>
                  <a:lnTo>
                    <a:pt x="1469" y="1904"/>
                  </a:lnTo>
                  <a:lnTo>
                    <a:pt x="1251" y="1850"/>
                  </a:lnTo>
                  <a:lnTo>
                    <a:pt x="1088" y="1741"/>
                  </a:lnTo>
                  <a:lnTo>
                    <a:pt x="925" y="1632"/>
                  </a:lnTo>
                  <a:lnTo>
                    <a:pt x="816" y="1469"/>
                  </a:lnTo>
                  <a:lnTo>
                    <a:pt x="599" y="1143"/>
                  </a:lnTo>
                  <a:lnTo>
                    <a:pt x="544" y="762"/>
                  </a:lnTo>
                  <a:lnTo>
                    <a:pt x="599" y="327"/>
                  </a:lnTo>
                  <a:lnTo>
                    <a:pt x="599" y="218"/>
                  </a:lnTo>
                  <a:lnTo>
                    <a:pt x="544" y="164"/>
                  </a:lnTo>
                  <a:lnTo>
                    <a:pt x="490" y="55"/>
                  </a:lnTo>
                  <a:lnTo>
                    <a:pt x="381" y="55"/>
                  </a:lnTo>
                  <a:lnTo>
                    <a:pt x="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63;p64">
              <a:extLst>
                <a:ext uri="{FF2B5EF4-FFF2-40B4-BE49-F238E27FC236}">
                  <a16:creationId xmlns:a16="http://schemas.microsoft.com/office/drawing/2014/main" id="{1C91D88A-0788-85BB-6AC9-0D539E0520CD}"/>
                </a:ext>
              </a:extLst>
            </p:cNvPr>
            <p:cNvSpPr/>
            <p:nvPr/>
          </p:nvSpPr>
          <p:spPr>
            <a:xfrm>
              <a:off x="2646144" y="1713949"/>
              <a:ext cx="128303" cy="260886"/>
            </a:xfrm>
            <a:custGeom>
              <a:avLst/>
              <a:gdLst/>
              <a:ahLst/>
              <a:cxnLst/>
              <a:rect l="l" t="t" r="r" b="b"/>
              <a:pathLst>
                <a:path w="3210" h="6527" extrusionOk="0">
                  <a:moveTo>
                    <a:pt x="1849" y="2557"/>
                  </a:moveTo>
                  <a:lnTo>
                    <a:pt x="2176" y="2611"/>
                  </a:lnTo>
                  <a:lnTo>
                    <a:pt x="2448" y="2774"/>
                  </a:lnTo>
                  <a:lnTo>
                    <a:pt x="2611" y="2883"/>
                  </a:lnTo>
                  <a:lnTo>
                    <a:pt x="2665" y="3046"/>
                  </a:lnTo>
                  <a:lnTo>
                    <a:pt x="2720" y="3209"/>
                  </a:lnTo>
                  <a:lnTo>
                    <a:pt x="2665" y="3373"/>
                  </a:lnTo>
                  <a:lnTo>
                    <a:pt x="2611" y="3536"/>
                  </a:lnTo>
                  <a:lnTo>
                    <a:pt x="2448" y="3699"/>
                  </a:lnTo>
                  <a:lnTo>
                    <a:pt x="2284" y="3753"/>
                  </a:lnTo>
                  <a:lnTo>
                    <a:pt x="1904" y="3753"/>
                  </a:lnTo>
                  <a:lnTo>
                    <a:pt x="1686" y="3699"/>
                  </a:lnTo>
                  <a:lnTo>
                    <a:pt x="1360" y="3481"/>
                  </a:lnTo>
                  <a:lnTo>
                    <a:pt x="1142" y="3264"/>
                  </a:lnTo>
                  <a:lnTo>
                    <a:pt x="925" y="2937"/>
                  </a:lnTo>
                  <a:lnTo>
                    <a:pt x="913" y="2903"/>
                  </a:lnTo>
                  <a:lnTo>
                    <a:pt x="1142" y="2720"/>
                  </a:lnTo>
                  <a:lnTo>
                    <a:pt x="1469" y="2611"/>
                  </a:lnTo>
                  <a:lnTo>
                    <a:pt x="1849" y="2557"/>
                  </a:lnTo>
                  <a:close/>
                  <a:moveTo>
                    <a:pt x="2176" y="1"/>
                  </a:moveTo>
                  <a:lnTo>
                    <a:pt x="1741" y="109"/>
                  </a:lnTo>
                  <a:lnTo>
                    <a:pt x="1305" y="327"/>
                  </a:lnTo>
                  <a:lnTo>
                    <a:pt x="925" y="599"/>
                  </a:lnTo>
                  <a:lnTo>
                    <a:pt x="653" y="925"/>
                  </a:lnTo>
                  <a:lnTo>
                    <a:pt x="435" y="1306"/>
                  </a:lnTo>
                  <a:lnTo>
                    <a:pt x="272" y="1741"/>
                  </a:lnTo>
                  <a:lnTo>
                    <a:pt x="218" y="2230"/>
                  </a:lnTo>
                  <a:lnTo>
                    <a:pt x="272" y="2720"/>
                  </a:lnTo>
                  <a:lnTo>
                    <a:pt x="306" y="2810"/>
                  </a:lnTo>
                  <a:lnTo>
                    <a:pt x="109" y="3155"/>
                  </a:lnTo>
                  <a:lnTo>
                    <a:pt x="0" y="3590"/>
                  </a:lnTo>
                  <a:lnTo>
                    <a:pt x="0" y="4025"/>
                  </a:lnTo>
                  <a:lnTo>
                    <a:pt x="55" y="4460"/>
                  </a:lnTo>
                  <a:lnTo>
                    <a:pt x="272" y="4841"/>
                  </a:lnTo>
                  <a:lnTo>
                    <a:pt x="381" y="5004"/>
                  </a:lnTo>
                  <a:lnTo>
                    <a:pt x="598" y="5222"/>
                  </a:lnTo>
                  <a:lnTo>
                    <a:pt x="762" y="5330"/>
                  </a:lnTo>
                  <a:lnTo>
                    <a:pt x="979" y="5439"/>
                  </a:lnTo>
                  <a:lnTo>
                    <a:pt x="1251" y="5548"/>
                  </a:lnTo>
                  <a:lnTo>
                    <a:pt x="1469" y="5548"/>
                  </a:lnTo>
                  <a:lnTo>
                    <a:pt x="1637" y="5464"/>
                  </a:lnTo>
                  <a:lnTo>
                    <a:pt x="1741" y="5602"/>
                  </a:lnTo>
                  <a:lnTo>
                    <a:pt x="2067" y="6038"/>
                  </a:lnTo>
                  <a:lnTo>
                    <a:pt x="2502" y="6418"/>
                  </a:lnTo>
                  <a:lnTo>
                    <a:pt x="2611" y="6473"/>
                  </a:lnTo>
                  <a:lnTo>
                    <a:pt x="2665" y="6527"/>
                  </a:lnTo>
                  <a:lnTo>
                    <a:pt x="2774" y="6473"/>
                  </a:lnTo>
                  <a:lnTo>
                    <a:pt x="2883" y="6418"/>
                  </a:lnTo>
                  <a:lnTo>
                    <a:pt x="2937" y="6364"/>
                  </a:lnTo>
                  <a:lnTo>
                    <a:pt x="2937" y="6255"/>
                  </a:lnTo>
                  <a:lnTo>
                    <a:pt x="2937" y="6146"/>
                  </a:lnTo>
                  <a:lnTo>
                    <a:pt x="2883" y="6038"/>
                  </a:lnTo>
                  <a:lnTo>
                    <a:pt x="2502" y="5711"/>
                  </a:lnTo>
                  <a:lnTo>
                    <a:pt x="2176" y="5276"/>
                  </a:lnTo>
                  <a:lnTo>
                    <a:pt x="1987" y="5025"/>
                  </a:lnTo>
                  <a:lnTo>
                    <a:pt x="2013" y="4950"/>
                  </a:lnTo>
                  <a:lnTo>
                    <a:pt x="2013" y="4732"/>
                  </a:lnTo>
                  <a:lnTo>
                    <a:pt x="1958" y="4569"/>
                  </a:lnTo>
                  <a:lnTo>
                    <a:pt x="1849" y="4406"/>
                  </a:lnTo>
                  <a:lnTo>
                    <a:pt x="1686" y="4297"/>
                  </a:lnTo>
                  <a:lnTo>
                    <a:pt x="1523" y="4243"/>
                  </a:lnTo>
                  <a:lnTo>
                    <a:pt x="1305" y="4297"/>
                  </a:lnTo>
                  <a:lnTo>
                    <a:pt x="1197" y="4352"/>
                  </a:lnTo>
                  <a:lnTo>
                    <a:pt x="1142" y="4406"/>
                  </a:lnTo>
                  <a:lnTo>
                    <a:pt x="1088" y="4569"/>
                  </a:lnTo>
                  <a:lnTo>
                    <a:pt x="1142" y="4678"/>
                  </a:lnTo>
                  <a:lnTo>
                    <a:pt x="1324" y="5004"/>
                  </a:lnTo>
                  <a:lnTo>
                    <a:pt x="1251" y="5004"/>
                  </a:lnTo>
                  <a:lnTo>
                    <a:pt x="1088" y="4950"/>
                  </a:lnTo>
                  <a:lnTo>
                    <a:pt x="925" y="4841"/>
                  </a:lnTo>
                  <a:lnTo>
                    <a:pt x="707" y="4569"/>
                  </a:lnTo>
                  <a:lnTo>
                    <a:pt x="544" y="4243"/>
                  </a:lnTo>
                  <a:lnTo>
                    <a:pt x="490" y="3862"/>
                  </a:lnTo>
                  <a:lnTo>
                    <a:pt x="544" y="3536"/>
                  </a:lnTo>
                  <a:lnTo>
                    <a:pt x="584" y="3415"/>
                  </a:lnTo>
                  <a:lnTo>
                    <a:pt x="584" y="3415"/>
                  </a:lnTo>
                  <a:lnTo>
                    <a:pt x="653" y="3536"/>
                  </a:lnTo>
                  <a:lnTo>
                    <a:pt x="979" y="3862"/>
                  </a:lnTo>
                  <a:lnTo>
                    <a:pt x="1414" y="4134"/>
                  </a:lnTo>
                  <a:lnTo>
                    <a:pt x="1632" y="4243"/>
                  </a:lnTo>
                  <a:lnTo>
                    <a:pt x="1849" y="4297"/>
                  </a:lnTo>
                  <a:lnTo>
                    <a:pt x="2339" y="4297"/>
                  </a:lnTo>
                  <a:lnTo>
                    <a:pt x="2556" y="4188"/>
                  </a:lnTo>
                  <a:lnTo>
                    <a:pt x="2774" y="4080"/>
                  </a:lnTo>
                  <a:lnTo>
                    <a:pt x="2937" y="3971"/>
                  </a:lnTo>
                  <a:lnTo>
                    <a:pt x="3100" y="3753"/>
                  </a:lnTo>
                  <a:lnTo>
                    <a:pt x="3155" y="3590"/>
                  </a:lnTo>
                  <a:lnTo>
                    <a:pt x="3209" y="3373"/>
                  </a:lnTo>
                  <a:lnTo>
                    <a:pt x="3209" y="3209"/>
                  </a:lnTo>
                  <a:lnTo>
                    <a:pt x="3209" y="2992"/>
                  </a:lnTo>
                  <a:lnTo>
                    <a:pt x="3155" y="2774"/>
                  </a:lnTo>
                  <a:lnTo>
                    <a:pt x="2991" y="2611"/>
                  </a:lnTo>
                  <a:lnTo>
                    <a:pt x="2883" y="2448"/>
                  </a:lnTo>
                  <a:lnTo>
                    <a:pt x="2665" y="2285"/>
                  </a:lnTo>
                  <a:lnTo>
                    <a:pt x="2284" y="2122"/>
                  </a:lnTo>
                  <a:lnTo>
                    <a:pt x="1849" y="2013"/>
                  </a:lnTo>
                  <a:lnTo>
                    <a:pt x="1414" y="2067"/>
                  </a:lnTo>
                  <a:lnTo>
                    <a:pt x="979" y="2230"/>
                  </a:lnTo>
                  <a:lnTo>
                    <a:pt x="778" y="2345"/>
                  </a:lnTo>
                  <a:lnTo>
                    <a:pt x="778" y="2345"/>
                  </a:lnTo>
                  <a:lnTo>
                    <a:pt x="762" y="2230"/>
                  </a:lnTo>
                  <a:lnTo>
                    <a:pt x="816" y="1850"/>
                  </a:lnTo>
                  <a:lnTo>
                    <a:pt x="925" y="1523"/>
                  </a:lnTo>
                  <a:lnTo>
                    <a:pt x="1088" y="1251"/>
                  </a:lnTo>
                  <a:lnTo>
                    <a:pt x="1305" y="980"/>
                  </a:lnTo>
                  <a:lnTo>
                    <a:pt x="1577" y="762"/>
                  </a:lnTo>
                  <a:lnTo>
                    <a:pt x="1904" y="599"/>
                  </a:lnTo>
                  <a:lnTo>
                    <a:pt x="2284" y="544"/>
                  </a:lnTo>
                  <a:lnTo>
                    <a:pt x="2611" y="544"/>
                  </a:lnTo>
                  <a:lnTo>
                    <a:pt x="2774" y="490"/>
                  </a:lnTo>
                  <a:lnTo>
                    <a:pt x="2828" y="436"/>
                  </a:lnTo>
                  <a:lnTo>
                    <a:pt x="2883" y="381"/>
                  </a:lnTo>
                  <a:lnTo>
                    <a:pt x="2883" y="273"/>
                  </a:lnTo>
                  <a:lnTo>
                    <a:pt x="2883" y="164"/>
                  </a:lnTo>
                  <a:lnTo>
                    <a:pt x="2828" y="109"/>
                  </a:lnTo>
                  <a:lnTo>
                    <a:pt x="2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1673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42"/>
          <p:cNvSpPr txBox="1">
            <a:spLocks noGrp="1"/>
          </p:cNvSpPr>
          <p:nvPr>
            <p:ph type="title"/>
          </p:nvPr>
        </p:nvSpPr>
        <p:spPr>
          <a:xfrm>
            <a:off x="108261" y="481854"/>
            <a:ext cx="2664959" cy="19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bg1"/>
                </a:solidFill>
              </a:rPr>
              <a:t>Interested in a Career? </a:t>
            </a:r>
            <a:r>
              <a:rPr lang="en" sz="3000">
                <a:solidFill>
                  <a:srgbClr val="FFC000"/>
                </a:solidFill>
              </a:rPr>
              <a:t>Start Early!</a:t>
            </a:r>
            <a:endParaRPr sz="3000">
              <a:solidFill>
                <a:srgbClr val="FFC000"/>
              </a:solidFill>
            </a:endParaRPr>
          </a:p>
        </p:txBody>
      </p:sp>
      <p:sp>
        <p:nvSpPr>
          <p:cNvPr id="3" name="Google Shape;1898;p57">
            <a:extLst>
              <a:ext uri="{FF2B5EF4-FFF2-40B4-BE49-F238E27FC236}">
                <a16:creationId xmlns:a16="http://schemas.microsoft.com/office/drawing/2014/main" id="{B229C1C5-ACB0-53FB-9784-628DA7AA7174}"/>
              </a:ext>
            </a:extLst>
          </p:cNvPr>
          <p:cNvSpPr txBox="1"/>
          <p:nvPr/>
        </p:nvSpPr>
        <p:spPr>
          <a:xfrm flipH="1">
            <a:off x="2994242" y="2429206"/>
            <a:ext cx="6137058" cy="527700"/>
          </a:xfrm>
          <a:prstGeom prst="rect">
            <a:avLst/>
          </a:prstGeom>
          <a:noFill/>
          <a:ln>
            <a:noFill/>
          </a:ln>
        </p:spPr>
        <p:txBody>
          <a:bodyPr spcFirstLastPara="1" wrap="square" lIns="91425" tIns="91425" rIns="91425" bIns="91425" anchor="ctr" anchorCtr="0">
            <a:noAutofit/>
          </a:bodyPr>
          <a:lstStyle/>
          <a:p>
            <a:pPr>
              <a:spcAft>
                <a:spcPts val="300"/>
              </a:spcAft>
            </a:pPr>
            <a:r>
              <a:rPr lang="en" sz="2000" b="1" dirty="0">
                <a:solidFill>
                  <a:schemeClr val="dk1"/>
                </a:solidFill>
                <a:latin typeface="Fira Sans" panose="020B0503050000020004" pitchFamily="34" charset="0"/>
                <a:ea typeface="Yusei Magic"/>
                <a:cs typeface="Yusei Magic"/>
                <a:sym typeface="Yusei Magic"/>
              </a:rPr>
              <a:t>College</a:t>
            </a:r>
          </a:p>
          <a:p>
            <a:pPr marL="342900" indent="-342900">
              <a:spcAft>
                <a:spcPts val="300"/>
              </a:spcAft>
              <a:buFont typeface="Arial" panose="020B0604020202020204" pitchFamily="34" charset="0"/>
              <a:buChar char="•"/>
            </a:pPr>
            <a:r>
              <a:rPr lang="en-US" sz="2000" dirty="0">
                <a:solidFill>
                  <a:schemeClr val="dk1"/>
                </a:solidFill>
                <a:latin typeface="Fira Sans" panose="020B0503050000020004" pitchFamily="34" charset="0"/>
                <a:ea typeface="Yusei Magic"/>
                <a:cs typeface="Yusei Magic"/>
                <a:sym typeface="Yusei Magic"/>
              </a:rPr>
              <a:t>Volunteer as a Peer Counselor or Natural Helper, volunteer to start a program. or organize caring projects such as clothing or food drives.</a:t>
            </a:r>
          </a:p>
          <a:p>
            <a:pPr marL="342900" lvl="0" indent="-342900" rtl="0">
              <a:spcBef>
                <a:spcPts val="0"/>
              </a:spcBef>
              <a:spcAft>
                <a:spcPts val="300"/>
              </a:spcAft>
              <a:buFont typeface="Arial" panose="020B0604020202020204" pitchFamily="34" charset="0"/>
              <a:buChar char="•"/>
            </a:pPr>
            <a:r>
              <a:rPr lang="en-US" sz="2000" dirty="0">
                <a:solidFill>
                  <a:schemeClr val="dk1"/>
                </a:solidFill>
                <a:latin typeface="Fira Sans" panose="020B0503050000020004" pitchFamily="34" charset="0"/>
                <a:ea typeface="Yusei Magic"/>
                <a:cs typeface="Yusei Magic"/>
                <a:sym typeface="Yusei Magic"/>
              </a:rPr>
              <a:t>Shadow or talk with a practicing professional.</a:t>
            </a:r>
          </a:p>
          <a:p>
            <a:pPr marL="342900" lvl="0" indent="-342900" rtl="0">
              <a:spcBef>
                <a:spcPts val="0"/>
              </a:spcBef>
              <a:spcAft>
                <a:spcPts val="300"/>
              </a:spcAft>
              <a:buFont typeface="Arial" panose="020B0604020202020204" pitchFamily="34" charset="0"/>
              <a:buChar char="•"/>
            </a:pPr>
            <a:r>
              <a:rPr lang="en-US" sz="2000" dirty="0">
                <a:solidFill>
                  <a:schemeClr val="dk1"/>
                </a:solidFill>
                <a:latin typeface="Fira Sans" panose="020B0503050000020004" pitchFamily="34" charset="0"/>
                <a:ea typeface="Yusei Magic"/>
                <a:cs typeface="Yusei Magic"/>
                <a:sym typeface="Yusei Magic"/>
              </a:rPr>
              <a:t>Volunteer in places that connect you with people from all walks of life or with a specific group, such as children or the elderly.</a:t>
            </a:r>
          </a:p>
          <a:p>
            <a:pPr marL="342900" lvl="0" indent="-342900" rtl="0">
              <a:spcBef>
                <a:spcPts val="0"/>
              </a:spcBef>
              <a:spcAft>
                <a:spcPts val="300"/>
              </a:spcAft>
              <a:buFont typeface="Arial" panose="020B0604020202020204" pitchFamily="34" charset="0"/>
              <a:buChar char="•"/>
            </a:pPr>
            <a:r>
              <a:rPr lang="en-US" sz="2000" dirty="0">
                <a:solidFill>
                  <a:schemeClr val="dk1"/>
                </a:solidFill>
                <a:latin typeface="Fira Sans" panose="020B0503050000020004" pitchFamily="34" charset="0"/>
                <a:ea typeface="Yusei Magic"/>
                <a:cs typeface="Yusei Magic"/>
                <a:sym typeface="Yusei Magic"/>
              </a:rPr>
              <a:t>Learn and practice Reflective Listening techniques.</a:t>
            </a:r>
          </a:p>
          <a:p>
            <a:pPr lvl="0" rtl="0">
              <a:spcBef>
                <a:spcPts val="0"/>
              </a:spcBef>
              <a:spcAft>
                <a:spcPts val="0"/>
              </a:spcAft>
            </a:pPr>
            <a:endParaRPr lang="en" sz="2200" dirty="0">
              <a:solidFill>
                <a:schemeClr val="dk1"/>
              </a:solidFill>
              <a:latin typeface="Fira Sans" panose="020B0503050000020004" pitchFamily="34" charset="0"/>
              <a:ea typeface="Yusei Magic"/>
              <a:cs typeface="Yusei Magic"/>
              <a:sym typeface="Yusei Magic"/>
            </a:endParaRPr>
          </a:p>
        </p:txBody>
      </p:sp>
      <p:grpSp>
        <p:nvGrpSpPr>
          <p:cNvPr id="4" name="Group 3">
            <a:extLst>
              <a:ext uri="{FF2B5EF4-FFF2-40B4-BE49-F238E27FC236}">
                <a16:creationId xmlns:a16="http://schemas.microsoft.com/office/drawing/2014/main" id="{CC51493C-79EC-2ABC-63D3-5586DF4B976D}"/>
              </a:ext>
            </a:extLst>
          </p:cNvPr>
          <p:cNvGrpSpPr/>
          <p:nvPr/>
        </p:nvGrpSpPr>
        <p:grpSpPr>
          <a:xfrm flipH="1">
            <a:off x="205512" y="2198152"/>
            <a:ext cx="2578745" cy="2573879"/>
            <a:chOff x="1146184" y="1713949"/>
            <a:chExt cx="2530391" cy="2573879"/>
          </a:xfrm>
        </p:grpSpPr>
        <p:sp>
          <p:nvSpPr>
            <p:cNvPr id="5" name="Google Shape;2717;p64">
              <a:extLst>
                <a:ext uri="{FF2B5EF4-FFF2-40B4-BE49-F238E27FC236}">
                  <a16:creationId xmlns:a16="http://schemas.microsoft.com/office/drawing/2014/main" id="{FCF9BD1B-1B5D-D2A0-028F-414CC6A1805F}"/>
                </a:ext>
              </a:extLst>
            </p:cNvPr>
            <p:cNvSpPr/>
            <p:nvPr/>
          </p:nvSpPr>
          <p:spPr>
            <a:xfrm>
              <a:off x="1157014" y="2203063"/>
              <a:ext cx="613103" cy="793487"/>
            </a:xfrm>
            <a:custGeom>
              <a:avLst/>
              <a:gdLst/>
              <a:ahLst/>
              <a:cxnLst/>
              <a:rect l="l" t="t" r="r" b="b"/>
              <a:pathLst>
                <a:path w="15339" h="19852" extrusionOk="0">
                  <a:moveTo>
                    <a:pt x="12564" y="1"/>
                  </a:moveTo>
                  <a:lnTo>
                    <a:pt x="12238" y="55"/>
                  </a:lnTo>
                  <a:lnTo>
                    <a:pt x="11912" y="109"/>
                  </a:lnTo>
                  <a:lnTo>
                    <a:pt x="10389" y="381"/>
                  </a:lnTo>
                  <a:lnTo>
                    <a:pt x="8866" y="762"/>
                  </a:lnTo>
                  <a:lnTo>
                    <a:pt x="7343" y="1143"/>
                  </a:lnTo>
                  <a:lnTo>
                    <a:pt x="5820" y="1632"/>
                  </a:lnTo>
                  <a:lnTo>
                    <a:pt x="4352" y="2122"/>
                  </a:lnTo>
                  <a:lnTo>
                    <a:pt x="2884" y="2666"/>
                  </a:lnTo>
                  <a:lnTo>
                    <a:pt x="1415" y="3264"/>
                  </a:lnTo>
                  <a:lnTo>
                    <a:pt x="1" y="3862"/>
                  </a:lnTo>
                  <a:lnTo>
                    <a:pt x="164" y="5439"/>
                  </a:lnTo>
                  <a:lnTo>
                    <a:pt x="382" y="7017"/>
                  </a:lnTo>
                  <a:lnTo>
                    <a:pt x="708" y="8594"/>
                  </a:lnTo>
                  <a:lnTo>
                    <a:pt x="1143" y="10117"/>
                  </a:lnTo>
                  <a:lnTo>
                    <a:pt x="1633" y="11639"/>
                  </a:lnTo>
                  <a:lnTo>
                    <a:pt x="2176" y="13108"/>
                  </a:lnTo>
                  <a:lnTo>
                    <a:pt x="2829" y="14522"/>
                  </a:lnTo>
                  <a:lnTo>
                    <a:pt x="3591" y="15936"/>
                  </a:lnTo>
                  <a:lnTo>
                    <a:pt x="4026" y="16697"/>
                  </a:lnTo>
                  <a:lnTo>
                    <a:pt x="4570" y="17404"/>
                  </a:lnTo>
                  <a:lnTo>
                    <a:pt x="5168" y="18003"/>
                  </a:lnTo>
                  <a:lnTo>
                    <a:pt x="5766" y="18547"/>
                  </a:lnTo>
                  <a:lnTo>
                    <a:pt x="6473" y="18982"/>
                  </a:lnTo>
                  <a:lnTo>
                    <a:pt x="7234" y="19362"/>
                  </a:lnTo>
                  <a:lnTo>
                    <a:pt x="8050" y="19634"/>
                  </a:lnTo>
                  <a:lnTo>
                    <a:pt x="8920" y="19797"/>
                  </a:lnTo>
                  <a:lnTo>
                    <a:pt x="9029" y="19797"/>
                  </a:lnTo>
                  <a:lnTo>
                    <a:pt x="9682" y="19852"/>
                  </a:lnTo>
                  <a:lnTo>
                    <a:pt x="10226" y="19797"/>
                  </a:lnTo>
                  <a:lnTo>
                    <a:pt x="10824" y="19689"/>
                  </a:lnTo>
                  <a:lnTo>
                    <a:pt x="11314" y="19471"/>
                  </a:lnTo>
                  <a:lnTo>
                    <a:pt x="11803" y="19308"/>
                  </a:lnTo>
                  <a:lnTo>
                    <a:pt x="12238" y="19036"/>
                  </a:lnTo>
                  <a:lnTo>
                    <a:pt x="12673" y="18710"/>
                  </a:lnTo>
                  <a:lnTo>
                    <a:pt x="13054" y="18383"/>
                  </a:lnTo>
                  <a:lnTo>
                    <a:pt x="13380" y="18003"/>
                  </a:lnTo>
                  <a:lnTo>
                    <a:pt x="13707" y="17568"/>
                  </a:lnTo>
                  <a:lnTo>
                    <a:pt x="13978" y="17078"/>
                  </a:lnTo>
                  <a:lnTo>
                    <a:pt x="14196" y="16643"/>
                  </a:lnTo>
                  <a:lnTo>
                    <a:pt x="14414" y="16099"/>
                  </a:lnTo>
                  <a:lnTo>
                    <a:pt x="14631" y="15555"/>
                  </a:lnTo>
                  <a:lnTo>
                    <a:pt x="14794" y="15011"/>
                  </a:lnTo>
                  <a:lnTo>
                    <a:pt x="14903" y="14468"/>
                  </a:lnTo>
                  <a:lnTo>
                    <a:pt x="15175" y="12782"/>
                  </a:lnTo>
                  <a:lnTo>
                    <a:pt x="15338" y="11150"/>
                  </a:lnTo>
                  <a:lnTo>
                    <a:pt x="15338" y="9518"/>
                  </a:lnTo>
                  <a:lnTo>
                    <a:pt x="15284" y="7887"/>
                  </a:lnTo>
                  <a:lnTo>
                    <a:pt x="15121" y="6255"/>
                  </a:lnTo>
                  <a:lnTo>
                    <a:pt x="14849" y="4624"/>
                  </a:lnTo>
                  <a:lnTo>
                    <a:pt x="14468" y="3046"/>
                  </a:lnTo>
                  <a:lnTo>
                    <a:pt x="14033" y="1415"/>
                  </a:lnTo>
                  <a:lnTo>
                    <a:pt x="13870" y="1034"/>
                  </a:lnTo>
                  <a:lnTo>
                    <a:pt x="13707" y="708"/>
                  </a:lnTo>
                  <a:lnTo>
                    <a:pt x="13489" y="381"/>
                  </a:lnTo>
                  <a:lnTo>
                    <a:pt x="13380" y="273"/>
                  </a:lnTo>
                  <a:lnTo>
                    <a:pt x="13217" y="164"/>
                  </a:lnTo>
                  <a:lnTo>
                    <a:pt x="12891" y="55"/>
                  </a:lnTo>
                  <a:lnTo>
                    <a:pt x="125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18;p64">
              <a:extLst>
                <a:ext uri="{FF2B5EF4-FFF2-40B4-BE49-F238E27FC236}">
                  <a16:creationId xmlns:a16="http://schemas.microsoft.com/office/drawing/2014/main" id="{A7FAD07C-5FF3-23E3-8CD9-4C431C994BFD}"/>
                </a:ext>
              </a:extLst>
            </p:cNvPr>
            <p:cNvSpPr/>
            <p:nvPr/>
          </p:nvSpPr>
          <p:spPr>
            <a:xfrm>
              <a:off x="1146184" y="2194391"/>
              <a:ext cx="634805" cy="810875"/>
            </a:xfrm>
            <a:custGeom>
              <a:avLst/>
              <a:gdLst/>
              <a:ahLst/>
              <a:cxnLst/>
              <a:rect l="l" t="t" r="r" b="b"/>
              <a:pathLst>
                <a:path w="15882" h="20287" extrusionOk="0">
                  <a:moveTo>
                    <a:pt x="12999" y="490"/>
                  </a:moveTo>
                  <a:lnTo>
                    <a:pt x="13325" y="598"/>
                  </a:lnTo>
                  <a:lnTo>
                    <a:pt x="13542" y="761"/>
                  </a:lnTo>
                  <a:lnTo>
                    <a:pt x="13706" y="979"/>
                  </a:lnTo>
                  <a:lnTo>
                    <a:pt x="13869" y="1197"/>
                  </a:lnTo>
                  <a:lnTo>
                    <a:pt x="13923" y="1414"/>
                  </a:lnTo>
                  <a:lnTo>
                    <a:pt x="14141" y="2121"/>
                  </a:lnTo>
                  <a:lnTo>
                    <a:pt x="14358" y="2774"/>
                  </a:lnTo>
                  <a:lnTo>
                    <a:pt x="14685" y="4133"/>
                  </a:lnTo>
                  <a:lnTo>
                    <a:pt x="14957" y="5493"/>
                  </a:lnTo>
                  <a:lnTo>
                    <a:pt x="15174" y="6907"/>
                  </a:lnTo>
                  <a:lnTo>
                    <a:pt x="15283" y="8267"/>
                  </a:lnTo>
                  <a:lnTo>
                    <a:pt x="15337" y="9844"/>
                  </a:lnTo>
                  <a:lnTo>
                    <a:pt x="15337" y="11421"/>
                  </a:lnTo>
                  <a:lnTo>
                    <a:pt x="15174" y="12999"/>
                  </a:lnTo>
                  <a:lnTo>
                    <a:pt x="14902" y="14576"/>
                  </a:lnTo>
                  <a:lnTo>
                    <a:pt x="14630" y="15664"/>
                  </a:lnTo>
                  <a:lnTo>
                    <a:pt x="14467" y="16207"/>
                  </a:lnTo>
                  <a:lnTo>
                    <a:pt x="14249" y="16751"/>
                  </a:lnTo>
                  <a:lnTo>
                    <a:pt x="13978" y="17241"/>
                  </a:lnTo>
                  <a:lnTo>
                    <a:pt x="13706" y="17730"/>
                  </a:lnTo>
                  <a:lnTo>
                    <a:pt x="13325" y="18165"/>
                  </a:lnTo>
                  <a:lnTo>
                    <a:pt x="12944" y="18546"/>
                  </a:lnTo>
                  <a:lnTo>
                    <a:pt x="12509" y="18927"/>
                  </a:lnTo>
                  <a:lnTo>
                    <a:pt x="12020" y="19253"/>
                  </a:lnTo>
                  <a:lnTo>
                    <a:pt x="11476" y="19471"/>
                  </a:lnTo>
                  <a:lnTo>
                    <a:pt x="10932" y="19634"/>
                  </a:lnTo>
                  <a:lnTo>
                    <a:pt x="10334" y="19743"/>
                  </a:lnTo>
                  <a:lnTo>
                    <a:pt x="9790" y="19797"/>
                  </a:lnTo>
                  <a:lnTo>
                    <a:pt x="9191" y="19743"/>
                  </a:lnTo>
                  <a:lnTo>
                    <a:pt x="8593" y="19634"/>
                  </a:lnTo>
                  <a:lnTo>
                    <a:pt x="7995" y="19471"/>
                  </a:lnTo>
                  <a:lnTo>
                    <a:pt x="7397" y="19253"/>
                  </a:lnTo>
                  <a:lnTo>
                    <a:pt x="6853" y="18927"/>
                  </a:lnTo>
                  <a:lnTo>
                    <a:pt x="6363" y="18600"/>
                  </a:lnTo>
                  <a:lnTo>
                    <a:pt x="5819" y="18220"/>
                  </a:lnTo>
                  <a:lnTo>
                    <a:pt x="5384" y="17785"/>
                  </a:lnTo>
                  <a:lnTo>
                    <a:pt x="4949" y="17350"/>
                  </a:lnTo>
                  <a:lnTo>
                    <a:pt x="4569" y="16806"/>
                  </a:lnTo>
                  <a:lnTo>
                    <a:pt x="4188" y="16207"/>
                  </a:lnTo>
                  <a:lnTo>
                    <a:pt x="3807" y="15555"/>
                  </a:lnTo>
                  <a:lnTo>
                    <a:pt x="3155" y="14195"/>
                  </a:lnTo>
                  <a:lnTo>
                    <a:pt x="2502" y="12672"/>
                  </a:lnTo>
                  <a:lnTo>
                    <a:pt x="1958" y="11149"/>
                  </a:lnTo>
                  <a:lnTo>
                    <a:pt x="1414" y="9463"/>
                  </a:lnTo>
                  <a:lnTo>
                    <a:pt x="1033" y="7669"/>
                  </a:lnTo>
                  <a:lnTo>
                    <a:pt x="707" y="5928"/>
                  </a:lnTo>
                  <a:lnTo>
                    <a:pt x="561" y="4273"/>
                  </a:lnTo>
                  <a:lnTo>
                    <a:pt x="561" y="4273"/>
                  </a:lnTo>
                  <a:lnTo>
                    <a:pt x="1632" y="3807"/>
                  </a:lnTo>
                  <a:lnTo>
                    <a:pt x="2883" y="3263"/>
                  </a:lnTo>
                  <a:lnTo>
                    <a:pt x="4188" y="2774"/>
                  </a:lnTo>
                  <a:lnTo>
                    <a:pt x="5439" y="2339"/>
                  </a:lnTo>
                  <a:lnTo>
                    <a:pt x="6744" y="1904"/>
                  </a:lnTo>
                  <a:lnTo>
                    <a:pt x="8049" y="1523"/>
                  </a:lnTo>
                  <a:lnTo>
                    <a:pt x="9355" y="1197"/>
                  </a:lnTo>
                  <a:lnTo>
                    <a:pt x="10660" y="870"/>
                  </a:lnTo>
                  <a:lnTo>
                    <a:pt x="11965" y="653"/>
                  </a:lnTo>
                  <a:lnTo>
                    <a:pt x="12672" y="490"/>
                  </a:lnTo>
                  <a:close/>
                  <a:moveTo>
                    <a:pt x="12455" y="0"/>
                  </a:moveTo>
                  <a:lnTo>
                    <a:pt x="11856" y="109"/>
                  </a:lnTo>
                  <a:lnTo>
                    <a:pt x="10442" y="381"/>
                  </a:lnTo>
                  <a:lnTo>
                    <a:pt x="9028" y="707"/>
                  </a:lnTo>
                  <a:lnTo>
                    <a:pt x="7614" y="1088"/>
                  </a:lnTo>
                  <a:lnTo>
                    <a:pt x="6200" y="1523"/>
                  </a:lnTo>
                  <a:lnTo>
                    <a:pt x="4677" y="2012"/>
                  </a:lnTo>
                  <a:lnTo>
                    <a:pt x="3155" y="2611"/>
                  </a:lnTo>
                  <a:lnTo>
                    <a:pt x="1632" y="3209"/>
                  </a:lnTo>
                  <a:lnTo>
                    <a:pt x="109" y="3862"/>
                  </a:lnTo>
                  <a:lnTo>
                    <a:pt x="54" y="3970"/>
                  </a:lnTo>
                  <a:lnTo>
                    <a:pt x="0" y="4079"/>
                  </a:lnTo>
                  <a:lnTo>
                    <a:pt x="163" y="5819"/>
                  </a:lnTo>
                  <a:lnTo>
                    <a:pt x="435" y="7505"/>
                  </a:lnTo>
                  <a:lnTo>
                    <a:pt x="816" y="9137"/>
                  </a:lnTo>
                  <a:lnTo>
                    <a:pt x="1251" y="10823"/>
                  </a:lnTo>
                  <a:lnTo>
                    <a:pt x="1795" y="12400"/>
                  </a:lnTo>
                  <a:lnTo>
                    <a:pt x="2447" y="13978"/>
                  </a:lnTo>
                  <a:lnTo>
                    <a:pt x="3155" y="15500"/>
                  </a:lnTo>
                  <a:lnTo>
                    <a:pt x="3535" y="16207"/>
                  </a:lnTo>
                  <a:lnTo>
                    <a:pt x="3970" y="16914"/>
                  </a:lnTo>
                  <a:lnTo>
                    <a:pt x="4351" y="17458"/>
                  </a:lnTo>
                  <a:lnTo>
                    <a:pt x="4786" y="17948"/>
                  </a:lnTo>
                  <a:lnTo>
                    <a:pt x="5276" y="18437"/>
                  </a:lnTo>
                  <a:lnTo>
                    <a:pt x="5765" y="18818"/>
                  </a:lnTo>
                  <a:lnTo>
                    <a:pt x="6309" y="19199"/>
                  </a:lnTo>
                  <a:lnTo>
                    <a:pt x="6853" y="19579"/>
                  </a:lnTo>
                  <a:lnTo>
                    <a:pt x="7451" y="19851"/>
                  </a:lnTo>
                  <a:lnTo>
                    <a:pt x="8104" y="20069"/>
                  </a:lnTo>
                  <a:lnTo>
                    <a:pt x="8702" y="20178"/>
                  </a:lnTo>
                  <a:lnTo>
                    <a:pt x="9300" y="20286"/>
                  </a:lnTo>
                  <a:lnTo>
                    <a:pt x="9953" y="20286"/>
                  </a:lnTo>
                  <a:lnTo>
                    <a:pt x="10551" y="20232"/>
                  </a:lnTo>
                  <a:lnTo>
                    <a:pt x="11149" y="20123"/>
                  </a:lnTo>
                  <a:lnTo>
                    <a:pt x="11748" y="19960"/>
                  </a:lnTo>
                  <a:lnTo>
                    <a:pt x="12292" y="19688"/>
                  </a:lnTo>
                  <a:lnTo>
                    <a:pt x="12835" y="19307"/>
                  </a:lnTo>
                  <a:lnTo>
                    <a:pt x="13379" y="18872"/>
                  </a:lnTo>
                  <a:lnTo>
                    <a:pt x="13814" y="18383"/>
                  </a:lnTo>
                  <a:lnTo>
                    <a:pt x="14195" y="17839"/>
                  </a:lnTo>
                  <a:lnTo>
                    <a:pt x="14576" y="17295"/>
                  </a:lnTo>
                  <a:lnTo>
                    <a:pt x="14848" y="16697"/>
                  </a:lnTo>
                  <a:lnTo>
                    <a:pt x="15120" y="16044"/>
                  </a:lnTo>
                  <a:lnTo>
                    <a:pt x="15283" y="15392"/>
                  </a:lnTo>
                  <a:lnTo>
                    <a:pt x="15446" y="14739"/>
                  </a:lnTo>
                  <a:lnTo>
                    <a:pt x="15664" y="13270"/>
                  </a:lnTo>
                  <a:lnTo>
                    <a:pt x="15827" y="11748"/>
                  </a:lnTo>
                  <a:lnTo>
                    <a:pt x="15881" y="10279"/>
                  </a:lnTo>
                  <a:lnTo>
                    <a:pt x="15827" y="8811"/>
                  </a:lnTo>
                  <a:lnTo>
                    <a:pt x="15718" y="7342"/>
                  </a:lnTo>
                  <a:lnTo>
                    <a:pt x="15555" y="5874"/>
                  </a:lnTo>
                  <a:lnTo>
                    <a:pt x="15283" y="4405"/>
                  </a:lnTo>
                  <a:lnTo>
                    <a:pt x="14957" y="2937"/>
                  </a:lnTo>
                  <a:lnTo>
                    <a:pt x="14576" y="1577"/>
                  </a:lnTo>
                  <a:lnTo>
                    <a:pt x="14358" y="979"/>
                  </a:lnTo>
                  <a:lnTo>
                    <a:pt x="14195" y="707"/>
                  </a:lnTo>
                  <a:lnTo>
                    <a:pt x="14032" y="490"/>
                  </a:lnTo>
                  <a:lnTo>
                    <a:pt x="13814" y="272"/>
                  </a:lnTo>
                  <a:lnTo>
                    <a:pt x="13542" y="109"/>
                  </a:lnTo>
                  <a:lnTo>
                    <a:pt x="133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9;p64">
              <a:extLst>
                <a:ext uri="{FF2B5EF4-FFF2-40B4-BE49-F238E27FC236}">
                  <a16:creationId xmlns:a16="http://schemas.microsoft.com/office/drawing/2014/main" id="{FECDE806-71AB-988F-6181-70CC09F2636E}"/>
                </a:ext>
              </a:extLst>
            </p:cNvPr>
            <p:cNvSpPr/>
            <p:nvPr/>
          </p:nvSpPr>
          <p:spPr>
            <a:xfrm>
              <a:off x="1280962" y="2757411"/>
              <a:ext cx="856522" cy="1445641"/>
            </a:xfrm>
            <a:custGeom>
              <a:avLst/>
              <a:gdLst/>
              <a:ahLst/>
              <a:cxnLst/>
              <a:rect l="l" t="t" r="r" b="b"/>
              <a:pathLst>
                <a:path w="21429" h="36168" extrusionOk="0">
                  <a:moveTo>
                    <a:pt x="5602" y="0"/>
                  </a:moveTo>
                  <a:lnTo>
                    <a:pt x="5439" y="55"/>
                  </a:lnTo>
                  <a:lnTo>
                    <a:pt x="5330" y="109"/>
                  </a:lnTo>
                  <a:lnTo>
                    <a:pt x="5167" y="218"/>
                  </a:lnTo>
                  <a:lnTo>
                    <a:pt x="5004" y="435"/>
                  </a:lnTo>
                  <a:lnTo>
                    <a:pt x="4841" y="762"/>
                  </a:lnTo>
                  <a:lnTo>
                    <a:pt x="4188" y="2230"/>
                  </a:lnTo>
                  <a:lnTo>
                    <a:pt x="3590" y="3753"/>
                  </a:lnTo>
                  <a:lnTo>
                    <a:pt x="3046" y="5276"/>
                  </a:lnTo>
                  <a:lnTo>
                    <a:pt x="2502" y="6799"/>
                  </a:lnTo>
                  <a:lnTo>
                    <a:pt x="2067" y="8376"/>
                  </a:lnTo>
                  <a:lnTo>
                    <a:pt x="1632" y="9953"/>
                  </a:lnTo>
                  <a:lnTo>
                    <a:pt x="1251" y="11530"/>
                  </a:lnTo>
                  <a:lnTo>
                    <a:pt x="925" y="13108"/>
                  </a:lnTo>
                  <a:lnTo>
                    <a:pt x="653" y="14739"/>
                  </a:lnTo>
                  <a:lnTo>
                    <a:pt x="435" y="16316"/>
                  </a:lnTo>
                  <a:lnTo>
                    <a:pt x="272" y="17948"/>
                  </a:lnTo>
                  <a:lnTo>
                    <a:pt x="109" y="19580"/>
                  </a:lnTo>
                  <a:lnTo>
                    <a:pt x="0" y="21211"/>
                  </a:lnTo>
                  <a:lnTo>
                    <a:pt x="0" y="22843"/>
                  </a:lnTo>
                  <a:lnTo>
                    <a:pt x="0" y="24420"/>
                  </a:lnTo>
                  <a:lnTo>
                    <a:pt x="54" y="26052"/>
                  </a:lnTo>
                  <a:lnTo>
                    <a:pt x="109" y="27139"/>
                  </a:lnTo>
                  <a:lnTo>
                    <a:pt x="218" y="28173"/>
                  </a:lnTo>
                  <a:lnTo>
                    <a:pt x="381" y="29260"/>
                  </a:lnTo>
                  <a:lnTo>
                    <a:pt x="653" y="30294"/>
                  </a:lnTo>
                  <a:lnTo>
                    <a:pt x="979" y="31273"/>
                  </a:lnTo>
                  <a:lnTo>
                    <a:pt x="1414" y="32252"/>
                  </a:lnTo>
                  <a:lnTo>
                    <a:pt x="1632" y="32687"/>
                  </a:lnTo>
                  <a:lnTo>
                    <a:pt x="1958" y="33122"/>
                  </a:lnTo>
                  <a:lnTo>
                    <a:pt x="2284" y="33503"/>
                  </a:lnTo>
                  <a:lnTo>
                    <a:pt x="2611" y="33883"/>
                  </a:lnTo>
                  <a:lnTo>
                    <a:pt x="3209" y="34427"/>
                  </a:lnTo>
                  <a:lnTo>
                    <a:pt x="3807" y="34862"/>
                  </a:lnTo>
                  <a:lnTo>
                    <a:pt x="4460" y="35243"/>
                  </a:lnTo>
                  <a:lnTo>
                    <a:pt x="5112" y="35569"/>
                  </a:lnTo>
                  <a:lnTo>
                    <a:pt x="5819" y="35841"/>
                  </a:lnTo>
                  <a:lnTo>
                    <a:pt x="6581" y="36004"/>
                  </a:lnTo>
                  <a:lnTo>
                    <a:pt x="7288" y="36113"/>
                  </a:lnTo>
                  <a:lnTo>
                    <a:pt x="8049" y="36168"/>
                  </a:lnTo>
                  <a:lnTo>
                    <a:pt x="8811" y="36168"/>
                  </a:lnTo>
                  <a:lnTo>
                    <a:pt x="9572" y="36113"/>
                  </a:lnTo>
                  <a:lnTo>
                    <a:pt x="10334" y="36004"/>
                  </a:lnTo>
                  <a:lnTo>
                    <a:pt x="11095" y="35841"/>
                  </a:lnTo>
                  <a:lnTo>
                    <a:pt x="11802" y="35678"/>
                  </a:lnTo>
                  <a:lnTo>
                    <a:pt x="12509" y="35406"/>
                  </a:lnTo>
                  <a:lnTo>
                    <a:pt x="13216" y="35134"/>
                  </a:lnTo>
                  <a:lnTo>
                    <a:pt x="13869" y="34754"/>
                  </a:lnTo>
                  <a:lnTo>
                    <a:pt x="14521" y="34373"/>
                  </a:lnTo>
                  <a:lnTo>
                    <a:pt x="15120" y="33992"/>
                  </a:lnTo>
                  <a:lnTo>
                    <a:pt x="15718" y="33557"/>
                  </a:lnTo>
                  <a:lnTo>
                    <a:pt x="16316" y="33068"/>
                  </a:lnTo>
                  <a:lnTo>
                    <a:pt x="16751" y="32741"/>
                  </a:lnTo>
                  <a:lnTo>
                    <a:pt x="17186" y="32361"/>
                  </a:lnTo>
                  <a:lnTo>
                    <a:pt x="17567" y="31925"/>
                  </a:lnTo>
                  <a:lnTo>
                    <a:pt x="17948" y="31545"/>
                  </a:lnTo>
                  <a:lnTo>
                    <a:pt x="18600" y="30620"/>
                  </a:lnTo>
                  <a:lnTo>
                    <a:pt x="19199" y="29696"/>
                  </a:lnTo>
                  <a:lnTo>
                    <a:pt x="19688" y="28717"/>
                  </a:lnTo>
                  <a:lnTo>
                    <a:pt x="20232" y="27738"/>
                  </a:lnTo>
                  <a:lnTo>
                    <a:pt x="20722" y="26759"/>
                  </a:lnTo>
                  <a:lnTo>
                    <a:pt x="21265" y="25780"/>
                  </a:lnTo>
                  <a:lnTo>
                    <a:pt x="21374" y="25562"/>
                  </a:lnTo>
                  <a:lnTo>
                    <a:pt x="21429" y="25399"/>
                  </a:lnTo>
                  <a:lnTo>
                    <a:pt x="21429" y="25290"/>
                  </a:lnTo>
                  <a:lnTo>
                    <a:pt x="14848" y="21211"/>
                  </a:lnTo>
                  <a:lnTo>
                    <a:pt x="14141" y="22571"/>
                  </a:lnTo>
                  <a:lnTo>
                    <a:pt x="13379" y="23876"/>
                  </a:lnTo>
                  <a:lnTo>
                    <a:pt x="12509" y="25127"/>
                  </a:lnTo>
                  <a:lnTo>
                    <a:pt x="11585" y="26324"/>
                  </a:lnTo>
                  <a:lnTo>
                    <a:pt x="11258" y="26704"/>
                  </a:lnTo>
                  <a:lnTo>
                    <a:pt x="10877" y="27031"/>
                  </a:lnTo>
                  <a:lnTo>
                    <a:pt x="10660" y="27139"/>
                  </a:lnTo>
                  <a:lnTo>
                    <a:pt x="10497" y="27194"/>
                  </a:lnTo>
                  <a:lnTo>
                    <a:pt x="10062" y="27194"/>
                  </a:lnTo>
                  <a:lnTo>
                    <a:pt x="9790" y="27085"/>
                  </a:lnTo>
                  <a:lnTo>
                    <a:pt x="9627" y="26922"/>
                  </a:lnTo>
                  <a:lnTo>
                    <a:pt x="9518" y="26759"/>
                  </a:lnTo>
                  <a:lnTo>
                    <a:pt x="9409" y="26541"/>
                  </a:lnTo>
                  <a:lnTo>
                    <a:pt x="9246" y="26052"/>
                  </a:lnTo>
                  <a:lnTo>
                    <a:pt x="9191" y="25508"/>
                  </a:lnTo>
                  <a:lnTo>
                    <a:pt x="9083" y="22680"/>
                  </a:lnTo>
                  <a:lnTo>
                    <a:pt x="9083" y="21211"/>
                  </a:lnTo>
                  <a:lnTo>
                    <a:pt x="9083" y="19797"/>
                  </a:lnTo>
                  <a:lnTo>
                    <a:pt x="9191" y="18329"/>
                  </a:lnTo>
                  <a:lnTo>
                    <a:pt x="9246" y="16915"/>
                  </a:lnTo>
                  <a:lnTo>
                    <a:pt x="9409" y="15446"/>
                  </a:lnTo>
                  <a:lnTo>
                    <a:pt x="9572" y="14032"/>
                  </a:lnTo>
                  <a:lnTo>
                    <a:pt x="9953" y="11150"/>
                  </a:lnTo>
                  <a:lnTo>
                    <a:pt x="10442" y="8213"/>
                  </a:lnTo>
                  <a:lnTo>
                    <a:pt x="10769" y="5330"/>
                  </a:lnTo>
                  <a:lnTo>
                    <a:pt x="10932" y="3862"/>
                  </a:lnTo>
                  <a:lnTo>
                    <a:pt x="10986" y="2393"/>
                  </a:lnTo>
                  <a:lnTo>
                    <a:pt x="10986" y="2121"/>
                  </a:lnTo>
                  <a:lnTo>
                    <a:pt x="10986" y="1904"/>
                  </a:lnTo>
                  <a:lnTo>
                    <a:pt x="10877" y="1741"/>
                  </a:lnTo>
                  <a:lnTo>
                    <a:pt x="10714" y="1632"/>
                  </a:lnTo>
                  <a:lnTo>
                    <a:pt x="10606" y="1578"/>
                  </a:lnTo>
                  <a:lnTo>
                    <a:pt x="10497" y="1632"/>
                  </a:lnTo>
                  <a:lnTo>
                    <a:pt x="10279" y="1741"/>
                  </a:lnTo>
                  <a:lnTo>
                    <a:pt x="10116" y="1958"/>
                  </a:lnTo>
                  <a:lnTo>
                    <a:pt x="9953" y="2176"/>
                  </a:lnTo>
                  <a:lnTo>
                    <a:pt x="9409" y="3590"/>
                  </a:lnTo>
                  <a:lnTo>
                    <a:pt x="9028" y="5004"/>
                  </a:lnTo>
                  <a:lnTo>
                    <a:pt x="9300" y="2176"/>
                  </a:lnTo>
                  <a:lnTo>
                    <a:pt x="9300" y="1849"/>
                  </a:lnTo>
                  <a:lnTo>
                    <a:pt x="9300" y="1523"/>
                  </a:lnTo>
                  <a:lnTo>
                    <a:pt x="9191" y="1360"/>
                  </a:lnTo>
                  <a:lnTo>
                    <a:pt x="9137" y="1251"/>
                  </a:lnTo>
                  <a:lnTo>
                    <a:pt x="8974" y="1142"/>
                  </a:lnTo>
                  <a:lnTo>
                    <a:pt x="8811" y="1088"/>
                  </a:lnTo>
                  <a:lnTo>
                    <a:pt x="8648" y="1088"/>
                  </a:lnTo>
                  <a:lnTo>
                    <a:pt x="8484" y="1197"/>
                  </a:lnTo>
                  <a:lnTo>
                    <a:pt x="8321" y="1414"/>
                  </a:lnTo>
                  <a:lnTo>
                    <a:pt x="8158" y="1632"/>
                  </a:lnTo>
                  <a:lnTo>
                    <a:pt x="7941" y="2176"/>
                  </a:lnTo>
                  <a:lnTo>
                    <a:pt x="7786" y="2536"/>
                  </a:lnTo>
                  <a:lnTo>
                    <a:pt x="7886" y="1686"/>
                  </a:lnTo>
                  <a:lnTo>
                    <a:pt x="7941" y="1360"/>
                  </a:lnTo>
                  <a:lnTo>
                    <a:pt x="7886" y="1034"/>
                  </a:lnTo>
                  <a:lnTo>
                    <a:pt x="7777" y="870"/>
                  </a:lnTo>
                  <a:lnTo>
                    <a:pt x="7723" y="762"/>
                  </a:lnTo>
                  <a:lnTo>
                    <a:pt x="7614" y="653"/>
                  </a:lnTo>
                  <a:lnTo>
                    <a:pt x="7234" y="653"/>
                  </a:lnTo>
                  <a:lnTo>
                    <a:pt x="7070" y="816"/>
                  </a:lnTo>
                  <a:lnTo>
                    <a:pt x="6962" y="979"/>
                  </a:lnTo>
                  <a:lnTo>
                    <a:pt x="6798" y="1197"/>
                  </a:lnTo>
                  <a:lnTo>
                    <a:pt x="6527" y="1849"/>
                  </a:lnTo>
                  <a:lnTo>
                    <a:pt x="6309" y="2502"/>
                  </a:lnTo>
                  <a:lnTo>
                    <a:pt x="6156" y="2962"/>
                  </a:lnTo>
                  <a:lnTo>
                    <a:pt x="6200" y="2339"/>
                  </a:lnTo>
                  <a:lnTo>
                    <a:pt x="6255" y="1578"/>
                  </a:lnTo>
                  <a:lnTo>
                    <a:pt x="6146" y="762"/>
                  </a:lnTo>
                  <a:lnTo>
                    <a:pt x="6091" y="544"/>
                  </a:lnTo>
                  <a:lnTo>
                    <a:pt x="6037" y="327"/>
                  </a:lnTo>
                  <a:lnTo>
                    <a:pt x="5928" y="163"/>
                  </a:lnTo>
                  <a:lnTo>
                    <a:pt x="5711" y="55"/>
                  </a:lnTo>
                  <a:lnTo>
                    <a:pt x="56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0;p64">
              <a:extLst>
                <a:ext uri="{FF2B5EF4-FFF2-40B4-BE49-F238E27FC236}">
                  <a16:creationId xmlns:a16="http://schemas.microsoft.com/office/drawing/2014/main" id="{4BACA302-D3DB-96C8-067B-8AD1E4DCAFE7}"/>
                </a:ext>
              </a:extLst>
            </p:cNvPr>
            <p:cNvSpPr/>
            <p:nvPr/>
          </p:nvSpPr>
          <p:spPr>
            <a:xfrm>
              <a:off x="1280962" y="2757411"/>
              <a:ext cx="856522" cy="1445641"/>
            </a:xfrm>
            <a:custGeom>
              <a:avLst/>
              <a:gdLst/>
              <a:ahLst/>
              <a:cxnLst/>
              <a:rect l="l" t="t" r="r" b="b"/>
              <a:pathLst>
                <a:path w="21429" h="36168" fill="none" extrusionOk="0">
                  <a:moveTo>
                    <a:pt x="21429" y="25290"/>
                  </a:moveTo>
                  <a:lnTo>
                    <a:pt x="21429" y="25290"/>
                  </a:lnTo>
                  <a:lnTo>
                    <a:pt x="21429" y="25399"/>
                  </a:lnTo>
                  <a:lnTo>
                    <a:pt x="21374" y="25562"/>
                  </a:lnTo>
                  <a:lnTo>
                    <a:pt x="21265" y="25780"/>
                  </a:lnTo>
                  <a:lnTo>
                    <a:pt x="21265" y="25780"/>
                  </a:lnTo>
                  <a:lnTo>
                    <a:pt x="20722" y="26759"/>
                  </a:lnTo>
                  <a:lnTo>
                    <a:pt x="20232" y="27738"/>
                  </a:lnTo>
                  <a:lnTo>
                    <a:pt x="19688" y="28717"/>
                  </a:lnTo>
                  <a:lnTo>
                    <a:pt x="19199" y="29696"/>
                  </a:lnTo>
                  <a:lnTo>
                    <a:pt x="18600" y="30620"/>
                  </a:lnTo>
                  <a:lnTo>
                    <a:pt x="17948" y="31545"/>
                  </a:lnTo>
                  <a:lnTo>
                    <a:pt x="17567" y="31925"/>
                  </a:lnTo>
                  <a:lnTo>
                    <a:pt x="17186" y="32361"/>
                  </a:lnTo>
                  <a:lnTo>
                    <a:pt x="16751" y="32741"/>
                  </a:lnTo>
                  <a:lnTo>
                    <a:pt x="16316" y="33068"/>
                  </a:lnTo>
                  <a:lnTo>
                    <a:pt x="16316" y="33068"/>
                  </a:lnTo>
                  <a:lnTo>
                    <a:pt x="15718" y="33557"/>
                  </a:lnTo>
                  <a:lnTo>
                    <a:pt x="15120" y="33992"/>
                  </a:lnTo>
                  <a:lnTo>
                    <a:pt x="14521" y="34373"/>
                  </a:lnTo>
                  <a:lnTo>
                    <a:pt x="13869" y="34754"/>
                  </a:lnTo>
                  <a:lnTo>
                    <a:pt x="13869" y="34754"/>
                  </a:lnTo>
                  <a:lnTo>
                    <a:pt x="13216" y="35134"/>
                  </a:lnTo>
                  <a:lnTo>
                    <a:pt x="12509" y="35406"/>
                  </a:lnTo>
                  <a:lnTo>
                    <a:pt x="11802" y="35678"/>
                  </a:lnTo>
                  <a:lnTo>
                    <a:pt x="11095" y="35841"/>
                  </a:lnTo>
                  <a:lnTo>
                    <a:pt x="10334" y="36004"/>
                  </a:lnTo>
                  <a:lnTo>
                    <a:pt x="9572" y="36113"/>
                  </a:lnTo>
                  <a:lnTo>
                    <a:pt x="8811" y="36168"/>
                  </a:lnTo>
                  <a:lnTo>
                    <a:pt x="8049" y="36168"/>
                  </a:lnTo>
                  <a:lnTo>
                    <a:pt x="7288" y="36113"/>
                  </a:lnTo>
                  <a:lnTo>
                    <a:pt x="6581" y="36004"/>
                  </a:lnTo>
                  <a:lnTo>
                    <a:pt x="5819" y="35841"/>
                  </a:lnTo>
                  <a:lnTo>
                    <a:pt x="5112" y="35569"/>
                  </a:lnTo>
                  <a:lnTo>
                    <a:pt x="4460" y="35243"/>
                  </a:lnTo>
                  <a:lnTo>
                    <a:pt x="3807" y="34862"/>
                  </a:lnTo>
                  <a:lnTo>
                    <a:pt x="3209" y="34427"/>
                  </a:lnTo>
                  <a:lnTo>
                    <a:pt x="2611" y="33883"/>
                  </a:lnTo>
                  <a:lnTo>
                    <a:pt x="2611" y="33883"/>
                  </a:lnTo>
                  <a:lnTo>
                    <a:pt x="2284" y="33503"/>
                  </a:lnTo>
                  <a:lnTo>
                    <a:pt x="1958" y="33122"/>
                  </a:lnTo>
                  <a:lnTo>
                    <a:pt x="1632" y="32687"/>
                  </a:lnTo>
                  <a:lnTo>
                    <a:pt x="1414" y="32252"/>
                  </a:lnTo>
                  <a:lnTo>
                    <a:pt x="979" y="31273"/>
                  </a:lnTo>
                  <a:lnTo>
                    <a:pt x="653" y="30294"/>
                  </a:lnTo>
                  <a:lnTo>
                    <a:pt x="381" y="29260"/>
                  </a:lnTo>
                  <a:lnTo>
                    <a:pt x="218" y="28173"/>
                  </a:lnTo>
                  <a:lnTo>
                    <a:pt x="109" y="27139"/>
                  </a:lnTo>
                  <a:lnTo>
                    <a:pt x="54" y="26052"/>
                  </a:lnTo>
                  <a:lnTo>
                    <a:pt x="54" y="26052"/>
                  </a:lnTo>
                  <a:lnTo>
                    <a:pt x="0" y="24420"/>
                  </a:lnTo>
                  <a:lnTo>
                    <a:pt x="0" y="22843"/>
                  </a:lnTo>
                  <a:lnTo>
                    <a:pt x="0" y="21211"/>
                  </a:lnTo>
                  <a:lnTo>
                    <a:pt x="109" y="19580"/>
                  </a:lnTo>
                  <a:lnTo>
                    <a:pt x="272" y="17948"/>
                  </a:lnTo>
                  <a:lnTo>
                    <a:pt x="435" y="16316"/>
                  </a:lnTo>
                  <a:lnTo>
                    <a:pt x="653" y="14739"/>
                  </a:lnTo>
                  <a:lnTo>
                    <a:pt x="925" y="13108"/>
                  </a:lnTo>
                  <a:lnTo>
                    <a:pt x="1251" y="11530"/>
                  </a:lnTo>
                  <a:lnTo>
                    <a:pt x="1632" y="9953"/>
                  </a:lnTo>
                  <a:lnTo>
                    <a:pt x="2067" y="8376"/>
                  </a:lnTo>
                  <a:lnTo>
                    <a:pt x="2502" y="6799"/>
                  </a:lnTo>
                  <a:lnTo>
                    <a:pt x="3046" y="5276"/>
                  </a:lnTo>
                  <a:lnTo>
                    <a:pt x="3590" y="3753"/>
                  </a:lnTo>
                  <a:lnTo>
                    <a:pt x="4188" y="2230"/>
                  </a:lnTo>
                  <a:lnTo>
                    <a:pt x="4841" y="762"/>
                  </a:lnTo>
                  <a:lnTo>
                    <a:pt x="4841" y="762"/>
                  </a:lnTo>
                  <a:lnTo>
                    <a:pt x="5004" y="435"/>
                  </a:lnTo>
                  <a:lnTo>
                    <a:pt x="5167" y="218"/>
                  </a:lnTo>
                  <a:lnTo>
                    <a:pt x="5330" y="109"/>
                  </a:lnTo>
                  <a:lnTo>
                    <a:pt x="5439" y="55"/>
                  </a:lnTo>
                  <a:lnTo>
                    <a:pt x="5602" y="0"/>
                  </a:lnTo>
                  <a:lnTo>
                    <a:pt x="5711" y="55"/>
                  </a:lnTo>
                  <a:lnTo>
                    <a:pt x="5711" y="55"/>
                  </a:lnTo>
                  <a:lnTo>
                    <a:pt x="5928" y="163"/>
                  </a:lnTo>
                  <a:lnTo>
                    <a:pt x="6037" y="327"/>
                  </a:lnTo>
                  <a:lnTo>
                    <a:pt x="6091" y="544"/>
                  </a:lnTo>
                  <a:lnTo>
                    <a:pt x="6146" y="762"/>
                  </a:lnTo>
                  <a:lnTo>
                    <a:pt x="6146" y="762"/>
                  </a:lnTo>
                  <a:lnTo>
                    <a:pt x="6255" y="1578"/>
                  </a:lnTo>
                  <a:lnTo>
                    <a:pt x="6200" y="2339"/>
                  </a:lnTo>
                  <a:lnTo>
                    <a:pt x="6146" y="3100"/>
                  </a:lnTo>
                  <a:lnTo>
                    <a:pt x="5983" y="3862"/>
                  </a:lnTo>
                  <a:lnTo>
                    <a:pt x="5983" y="3862"/>
                  </a:lnTo>
                  <a:lnTo>
                    <a:pt x="6091" y="3155"/>
                  </a:lnTo>
                  <a:lnTo>
                    <a:pt x="6309" y="2502"/>
                  </a:lnTo>
                  <a:lnTo>
                    <a:pt x="6527" y="1849"/>
                  </a:lnTo>
                  <a:lnTo>
                    <a:pt x="6798" y="1197"/>
                  </a:lnTo>
                  <a:lnTo>
                    <a:pt x="6798" y="1197"/>
                  </a:lnTo>
                  <a:lnTo>
                    <a:pt x="6962" y="979"/>
                  </a:lnTo>
                  <a:lnTo>
                    <a:pt x="7070" y="816"/>
                  </a:lnTo>
                  <a:lnTo>
                    <a:pt x="7234" y="653"/>
                  </a:lnTo>
                  <a:lnTo>
                    <a:pt x="7451" y="653"/>
                  </a:lnTo>
                  <a:lnTo>
                    <a:pt x="7451" y="653"/>
                  </a:lnTo>
                  <a:lnTo>
                    <a:pt x="7614" y="653"/>
                  </a:lnTo>
                  <a:lnTo>
                    <a:pt x="7723" y="762"/>
                  </a:lnTo>
                  <a:lnTo>
                    <a:pt x="7777" y="870"/>
                  </a:lnTo>
                  <a:lnTo>
                    <a:pt x="7886" y="1034"/>
                  </a:lnTo>
                  <a:lnTo>
                    <a:pt x="7941" y="1360"/>
                  </a:lnTo>
                  <a:lnTo>
                    <a:pt x="7886" y="1686"/>
                  </a:lnTo>
                  <a:lnTo>
                    <a:pt x="7886" y="1686"/>
                  </a:lnTo>
                  <a:lnTo>
                    <a:pt x="7560" y="4460"/>
                  </a:lnTo>
                  <a:lnTo>
                    <a:pt x="7560" y="4460"/>
                  </a:lnTo>
                  <a:lnTo>
                    <a:pt x="7560" y="3971"/>
                  </a:lnTo>
                  <a:lnTo>
                    <a:pt x="7614" y="3481"/>
                  </a:lnTo>
                  <a:lnTo>
                    <a:pt x="7614" y="3046"/>
                  </a:lnTo>
                  <a:lnTo>
                    <a:pt x="7777" y="2556"/>
                  </a:lnTo>
                  <a:lnTo>
                    <a:pt x="7777" y="2556"/>
                  </a:lnTo>
                  <a:lnTo>
                    <a:pt x="7941" y="2176"/>
                  </a:lnTo>
                  <a:lnTo>
                    <a:pt x="8158" y="1632"/>
                  </a:lnTo>
                  <a:lnTo>
                    <a:pt x="8321" y="1414"/>
                  </a:lnTo>
                  <a:lnTo>
                    <a:pt x="8484" y="1197"/>
                  </a:lnTo>
                  <a:lnTo>
                    <a:pt x="8648" y="1088"/>
                  </a:lnTo>
                  <a:lnTo>
                    <a:pt x="8811" y="1088"/>
                  </a:lnTo>
                  <a:lnTo>
                    <a:pt x="8811" y="1088"/>
                  </a:lnTo>
                  <a:lnTo>
                    <a:pt x="8974" y="1142"/>
                  </a:lnTo>
                  <a:lnTo>
                    <a:pt x="9137" y="1251"/>
                  </a:lnTo>
                  <a:lnTo>
                    <a:pt x="9191" y="1360"/>
                  </a:lnTo>
                  <a:lnTo>
                    <a:pt x="9300" y="1523"/>
                  </a:lnTo>
                  <a:lnTo>
                    <a:pt x="9300" y="1523"/>
                  </a:lnTo>
                  <a:lnTo>
                    <a:pt x="9300" y="1849"/>
                  </a:lnTo>
                  <a:lnTo>
                    <a:pt x="9300" y="2176"/>
                  </a:lnTo>
                  <a:lnTo>
                    <a:pt x="9300" y="2176"/>
                  </a:lnTo>
                  <a:lnTo>
                    <a:pt x="9028" y="5004"/>
                  </a:lnTo>
                  <a:lnTo>
                    <a:pt x="9028" y="5004"/>
                  </a:lnTo>
                  <a:lnTo>
                    <a:pt x="9409" y="3590"/>
                  </a:lnTo>
                  <a:lnTo>
                    <a:pt x="9953" y="2176"/>
                  </a:lnTo>
                  <a:lnTo>
                    <a:pt x="9953" y="2176"/>
                  </a:lnTo>
                  <a:lnTo>
                    <a:pt x="10116" y="1958"/>
                  </a:lnTo>
                  <a:lnTo>
                    <a:pt x="10279" y="1741"/>
                  </a:lnTo>
                  <a:lnTo>
                    <a:pt x="10497" y="1632"/>
                  </a:lnTo>
                  <a:lnTo>
                    <a:pt x="10606" y="1578"/>
                  </a:lnTo>
                  <a:lnTo>
                    <a:pt x="10714" y="1632"/>
                  </a:lnTo>
                  <a:lnTo>
                    <a:pt x="10714" y="1632"/>
                  </a:lnTo>
                  <a:lnTo>
                    <a:pt x="10877" y="1741"/>
                  </a:lnTo>
                  <a:lnTo>
                    <a:pt x="10986" y="1904"/>
                  </a:lnTo>
                  <a:lnTo>
                    <a:pt x="10986" y="2121"/>
                  </a:lnTo>
                  <a:lnTo>
                    <a:pt x="10986" y="2393"/>
                  </a:lnTo>
                  <a:lnTo>
                    <a:pt x="10986" y="2393"/>
                  </a:lnTo>
                  <a:lnTo>
                    <a:pt x="10932" y="3862"/>
                  </a:lnTo>
                  <a:lnTo>
                    <a:pt x="10769" y="5330"/>
                  </a:lnTo>
                  <a:lnTo>
                    <a:pt x="10442" y="8213"/>
                  </a:lnTo>
                  <a:lnTo>
                    <a:pt x="9953" y="11150"/>
                  </a:lnTo>
                  <a:lnTo>
                    <a:pt x="9572" y="14032"/>
                  </a:lnTo>
                  <a:lnTo>
                    <a:pt x="9572" y="14032"/>
                  </a:lnTo>
                  <a:lnTo>
                    <a:pt x="9409" y="15446"/>
                  </a:lnTo>
                  <a:lnTo>
                    <a:pt x="9246" y="16915"/>
                  </a:lnTo>
                  <a:lnTo>
                    <a:pt x="9191" y="18329"/>
                  </a:lnTo>
                  <a:lnTo>
                    <a:pt x="9083" y="19797"/>
                  </a:lnTo>
                  <a:lnTo>
                    <a:pt x="9083" y="21211"/>
                  </a:lnTo>
                  <a:lnTo>
                    <a:pt x="9083" y="22680"/>
                  </a:lnTo>
                  <a:lnTo>
                    <a:pt x="9191" y="25508"/>
                  </a:lnTo>
                  <a:lnTo>
                    <a:pt x="9191" y="25508"/>
                  </a:lnTo>
                  <a:lnTo>
                    <a:pt x="9246" y="26052"/>
                  </a:lnTo>
                  <a:lnTo>
                    <a:pt x="9409" y="26541"/>
                  </a:lnTo>
                  <a:lnTo>
                    <a:pt x="9518" y="26759"/>
                  </a:lnTo>
                  <a:lnTo>
                    <a:pt x="9627" y="26922"/>
                  </a:lnTo>
                  <a:lnTo>
                    <a:pt x="9790" y="27085"/>
                  </a:lnTo>
                  <a:lnTo>
                    <a:pt x="10062" y="27194"/>
                  </a:lnTo>
                  <a:lnTo>
                    <a:pt x="10062" y="27194"/>
                  </a:lnTo>
                  <a:lnTo>
                    <a:pt x="10279" y="27194"/>
                  </a:lnTo>
                  <a:lnTo>
                    <a:pt x="10497" y="27194"/>
                  </a:lnTo>
                  <a:lnTo>
                    <a:pt x="10660" y="27139"/>
                  </a:lnTo>
                  <a:lnTo>
                    <a:pt x="10877" y="27031"/>
                  </a:lnTo>
                  <a:lnTo>
                    <a:pt x="11258" y="26704"/>
                  </a:lnTo>
                  <a:lnTo>
                    <a:pt x="11585" y="26324"/>
                  </a:lnTo>
                  <a:lnTo>
                    <a:pt x="11585" y="26324"/>
                  </a:lnTo>
                  <a:lnTo>
                    <a:pt x="12509" y="25127"/>
                  </a:lnTo>
                  <a:lnTo>
                    <a:pt x="13379" y="23876"/>
                  </a:lnTo>
                  <a:lnTo>
                    <a:pt x="14141" y="22571"/>
                  </a:lnTo>
                  <a:lnTo>
                    <a:pt x="14848" y="2121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721;p64">
              <a:extLst>
                <a:ext uri="{FF2B5EF4-FFF2-40B4-BE49-F238E27FC236}">
                  <a16:creationId xmlns:a16="http://schemas.microsoft.com/office/drawing/2014/main" id="{6CE73CB6-4430-E3F4-0EBB-4AE31DDBDD0F}"/>
                </a:ext>
              </a:extLst>
            </p:cNvPr>
            <p:cNvSpPr/>
            <p:nvPr/>
          </p:nvSpPr>
          <p:spPr>
            <a:xfrm>
              <a:off x="1270090" y="2748697"/>
              <a:ext cx="878263" cy="1465227"/>
            </a:xfrm>
            <a:custGeom>
              <a:avLst/>
              <a:gdLst/>
              <a:ahLst/>
              <a:cxnLst/>
              <a:rect l="l" t="t" r="r" b="b"/>
              <a:pathLst>
                <a:path w="21973" h="36658" extrusionOk="0">
                  <a:moveTo>
                    <a:pt x="5602" y="1"/>
                  </a:moveTo>
                  <a:lnTo>
                    <a:pt x="5439" y="110"/>
                  </a:lnTo>
                  <a:lnTo>
                    <a:pt x="5221" y="273"/>
                  </a:lnTo>
                  <a:lnTo>
                    <a:pt x="5004" y="545"/>
                  </a:lnTo>
                  <a:lnTo>
                    <a:pt x="4841" y="817"/>
                  </a:lnTo>
                  <a:lnTo>
                    <a:pt x="4134" y="2503"/>
                  </a:lnTo>
                  <a:lnTo>
                    <a:pt x="3481" y="4189"/>
                  </a:lnTo>
                  <a:lnTo>
                    <a:pt x="2883" y="5875"/>
                  </a:lnTo>
                  <a:lnTo>
                    <a:pt x="2339" y="7615"/>
                  </a:lnTo>
                  <a:lnTo>
                    <a:pt x="1849" y="9355"/>
                  </a:lnTo>
                  <a:lnTo>
                    <a:pt x="1414" y="11150"/>
                  </a:lnTo>
                  <a:lnTo>
                    <a:pt x="1033" y="12945"/>
                  </a:lnTo>
                  <a:lnTo>
                    <a:pt x="707" y="14740"/>
                  </a:lnTo>
                  <a:lnTo>
                    <a:pt x="435" y="16534"/>
                  </a:lnTo>
                  <a:lnTo>
                    <a:pt x="218" y="18329"/>
                  </a:lnTo>
                  <a:lnTo>
                    <a:pt x="109" y="20178"/>
                  </a:lnTo>
                  <a:lnTo>
                    <a:pt x="0" y="21973"/>
                  </a:lnTo>
                  <a:lnTo>
                    <a:pt x="0" y="23713"/>
                  </a:lnTo>
                  <a:lnTo>
                    <a:pt x="0" y="25399"/>
                  </a:lnTo>
                  <a:lnTo>
                    <a:pt x="109" y="27140"/>
                  </a:lnTo>
                  <a:lnTo>
                    <a:pt x="272" y="28826"/>
                  </a:lnTo>
                  <a:lnTo>
                    <a:pt x="435" y="29587"/>
                  </a:lnTo>
                  <a:lnTo>
                    <a:pt x="598" y="30349"/>
                  </a:lnTo>
                  <a:lnTo>
                    <a:pt x="816" y="31056"/>
                  </a:lnTo>
                  <a:lnTo>
                    <a:pt x="1088" y="31763"/>
                  </a:lnTo>
                  <a:lnTo>
                    <a:pt x="1414" y="32470"/>
                  </a:lnTo>
                  <a:lnTo>
                    <a:pt x="1795" y="33122"/>
                  </a:lnTo>
                  <a:lnTo>
                    <a:pt x="2230" y="33775"/>
                  </a:lnTo>
                  <a:lnTo>
                    <a:pt x="2719" y="34373"/>
                  </a:lnTo>
                  <a:lnTo>
                    <a:pt x="3263" y="34808"/>
                  </a:lnTo>
                  <a:lnTo>
                    <a:pt x="3807" y="35243"/>
                  </a:lnTo>
                  <a:lnTo>
                    <a:pt x="4405" y="35624"/>
                  </a:lnTo>
                  <a:lnTo>
                    <a:pt x="5004" y="35896"/>
                  </a:lnTo>
                  <a:lnTo>
                    <a:pt x="5656" y="36168"/>
                  </a:lnTo>
                  <a:lnTo>
                    <a:pt x="6309" y="36386"/>
                  </a:lnTo>
                  <a:lnTo>
                    <a:pt x="7016" y="36494"/>
                  </a:lnTo>
                  <a:lnTo>
                    <a:pt x="7669" y="36603"/>
                  </a:lnTo>
                  <a:lnTo>
                    <a:pt x="8376" y="36658"/>
                  </a:lnTo>
                  <a:lnTo>
                    <a:pt x="9083" y="36658"/>
                  </a:lnTo>
                  <a:lnTo>
                    <a:pt x="9790" y="36603"/>
                  </a:lnTo>
                  <a:lnTo>
                    <a:pt x="10497" y="36549"/>
                  </a:lnTo>
                  <a:lnTo>
                    <a:pt x="11149" y="36386"/>
                  </a:lnTo>
                  <a:lnTo>
                    <a:pt x="11857" y="36222"/>
                  </a:lnTo>
                  <a:lnTo>
                    <a:pt x="12509" y="36005"/>
                  </a:lnTo>
                  <a:lnTo>
                    <a:pt x="13162" y="35787"/>
                  </a:lnTo>
                  <a:lnTo>
                    <a:pt x="13869" y="35461"/>
                  </a:lnTo>
                  <a:lnTo>
                    <a:pt x="14521" y="35080"/>
                  </a:lnTo>
                  <a:lnTo>
                    <a:pt x="15174" y="34645"/>
                  </a:lnTo>
                  <a:lnTo>
                    <a:pt x="15827" y="34210"/>
                  </a:lnTo>
                  <a:lnTo>
                    <a:pt x="16479" y="33721"/>
                  </a:lnTo>
                  <a:lnTo>
                    <a:pt x="17132" y="33231"/>
                  </a:lnTo>
                  <a:lnTo>
                    <a:pt x="17730" y="32687"/>
                  </a:lnTo>
                  <a:lnTo>
                    <a:pt x="18274" y="32089"/>
                  </a:lnTo>
                  <a:lnTo>
                    <a:pt x="18764" y="31491"/>
                  </a:lnTo>
                  <a:lnTo>
                    <a:pt x="19199" y="30838"/>
                  </a:lnTo>
                  <a:lnTo>
                    <a:pt x="19960" y="29533"/>
                  </a:lnTo>
                  <a:lnTo>
                    <a:pt x="21374" y="26868"/>
                  </a:lnTo>
                  <a:lnTo>
                    <a:pt x="21755" y="26215"/>
                  </a:lnTo>
                  <a:lnTo>
                    <a:pt x="21918" y="25889"/>
                  </a:lnTo>
                  <a:lnTo>
                    <a:pt x="21973" y="25508"/>
                  </a:lnTo>
                  <a:lnTo>
                    <a:pt x="21973" y="25399"/>
                  </a:lnTo>
                  <a:lnTo>
                    <a:pt x="21918" y="25291"/>
                  </a:lnTo>
                  <a:lnTo>
                    <a:pt x="21809" y="25236"/>
                  </a:lnTo>
                  <a:lnTo>
                    <a:pt x="21592" y="25236"/>
                  </a:lnTo>
                  <a:lnTo>
                    <a:pt x="21537" y="25291"/>
                  </a:lnTo>
                  <a:lnTo>
                    <a:pt x="21483" y="25399"/>
                  </a:lnTo>
                  <a:lnTo>
                    <a:pt x="21429" y="25508"/>
                  </a:lnTo>
                  <a:lnTo>
                    <a:pt x="21429" y="25671"/>
                  </a:lnTo>
                  <a:lnTo>
                    <a:pt x="21320" y="25835"/>
                  </a:lnTo>
                  <a:lnTo>
                    <a:pt x="21157" y="26161"/>
                  </a:lnTo>
                  <a:lnTo>
                    <a:pt x="20776" y="26868"/>
                  </a:lnTo>
                  <a:lnTo>
                    <a:pt x="20123" y="28119"/>
                  </a:lnTo>
                  <a:lnTo>
                    <a:pt x="19471" y="29370"/>
                  </a:lnTo>
                  <a:lnTo>
                    <a:pt x="18764" y="30566"/>
                  </a:lnTo>
                  <a:lnTo>
                    <a:pt x="18329" y="31164"/>
                  </a:lnTo>
                  <a:lnTo>
                    <a:pt x="17839" y="31763"/>
                  </a:lnTo>
                  <a:lnTo>
                    <a:pt x="17295" y="32307"/>
                  </a:lnTo>
                  <a:lnTo>
                    <a:pt x="16751" y="32850"/>
                  </a:lnTo>
                  <a:lnTo>
                    <a:pt x="16153" y="33340"/>
                  </a:lnTo>
                  <a:lnTo>
                    <a:pt x="15555" y="33775"/>
                  </a:lnTo>
                  <a:lnTo>
                    <a:pt x="14902" y="34210"/>
                  </a:lnTo>
                  <a:lnTo>
                    <a:pt x="14250" y="34591"/>
                  </a:lnTo>
                  <a:lnTo>
                    <a:pt x="13706" y="34917"/>
                  </a:lnTo>
                  <a:lnTo>
                    <a:pt x="13107" y="35189"/>
                  </a:lnTo>
                  <a:lnTo>
                    <a:pt x="12509" y="35461"/>
                  </a:lnTo>
                  <a:lnTo>
                    <a:pt x="11911" y="35679"/>
                  </a:lnTo>
                  <a:lnTo>
                    <a:pt x="11258" y="35842"/>
                  </a:lnTo>
                  <a:lnTo>
                    <a:pt x="10606" y="35950"/>
                  </a:lnTo>
                  <a:lnTo>
                    <a:pt x="9953" y="36059"/>
                  </a:lnTo>
                  <a:lnTo>
                    <a:pt x="9300" y="36114"/>
                  </a:lnTo>
                  <a:lnTo>
                    <a:pt x="8648" y="36168"/>
                  </a:lnTo>
                  <a:lnTo>
                    <a:pt x="7995" y="36114"/>
                  </a:lnTo>
                  <a:lnTo>
                    <a:pt x="7342" y="36059"/>
                  </a:lnTo>
                  <a:lnTo>
                    <a:pt x="6744" y="35950"/>
                  </a:lnTo>
                  <a:lnTo>
                    <a:pt x="6091" y="35787"/>
                  </a:lnTo>
                  <a:lnTo>
                    <a:pt x="5493" y="35570"/>
                  </a:lnTo>
                  <a:lnTo>
                    <a:pt x="4895" y="35298"/>
                  </a:lnTo>
                  <a:lnTo>
                    <a:pt x="4297" y="34972"/>
                  </a:lnTo>
                  <a:lnTo>
                    <a:pt x="3698" y="34482"/>
                  </a:lnTo>
                  <a:lnTo>
                    <a:pt x="3155" y="33993"/>
                  </a:lnTo>
                  <a:lnTo>
                    <a:pt x="2665" y="33449"/>
                  </a:lnTo>
                  <a:lnTo>
                    <a:pt x="2284" y="32905"/>
                  </a:lnTo>
                  <a:lnTo>
                    <a:pt x="1904" y="32307"/>
                  </a:lnTo>
                  <a:lnTo>
                    <a:pt x="1577" y="31654"/>
                  </a:lnTo>
                  <a:lnTo>
                    <a:pt x="1360" y="30947"/>
                  </a:lnTo>
                  <a:lnTo>
                    <a:pt x="1142" y="30240"/>
                  </a:lnTo>
                  <a:lnTo>
                    <a:pt x="979" y="29533"/>
                  </a:lnTo>
                  <a:lnTo>
                    <a:pt x="816" y="28826"/>
                  </a:lnTo>
                  <a:lnTo>
                    <a:pt x="653" y="27357"/>
                  </a:lnTo>
                  <a:lnTo>
                    <a:pt x="544" y="25889"/>
                  </a:lnTo>
                  <a:lnTo>
                    <a:pt x="544" y="24420"/>
                  </a:lnTo>
                  <a:lnTo>
                    <a:pt x="544" y="22734"/>
                  </a:lnTo>
                  <a:lnTo>
                    <a:pt x="598" y="21103"/>
                  </a:lnTo>
                  <a:lnTo>
                    <a:pt x="653" y="19417"/>
                  </a:lnTo>
                  <a:lnTo>
                    <a:pt x="816" y="17731"/>
                  </a:lnTo>
                  <a:lnTo>
                    <a:pt x="1033" y="16045"/>
                  </a:lnTo>
                  <a:lnTo>
                    <a:pt x="1305" y="14359"/>
                  </a:lnTo>
                  <a:lnTo>
                    <a:pt x="1577" y="12727"/>
                  </a:lnTo>
                  <a:lnTo>
                    <a:pt x="1958" y="11096"/>
                  </a:lnTo>
                  <a:lnTo>
                    <a:pt x="2393" y="9464"/>
                  </a:lnTo>
                  <a:lnTo>
                    <a:pt x="2828" y="7832"/>
                  </a:lnTo>
                  <a:lnTo>
                    <a:pt x="3318" y="6201"/>
                  </a:lnTo>
                  <a:lnTo>
                    <a:pt x="3916" y="4624"/>
                  </a:lnTo>
                  <a:lnTo>
                    <a:pt x="4514" y="2992"/>
                  </a:lnTo>
                  <a:lnTo>
                    <a:pt x="5167" y="1415"/>
                  </a:lnTo>
                  <a:lnTo>
                    <a:pt x="5330" y="1143"/>
                  </a:lnTo>
                  <a:lnTo>
                    <a:pt x="5548" y="762"/>
                  </a:lnTo>
                  <a:lnTo>
                    <a:pt x="5656" y="599"/>
                  </a:lnTo>
                  <a:lnTo>
                    <a:pt x="5765" y="545"/>
                  </a:lnTo>
                  <a:lnTo>
                    <a:pt x="5928" y="545"/>
                  </a:lnTo>
                  <a:lnTo>
                    <a:pt x="6037" y="653"/>
                  </a:lnTo>
                  <a:lnTo>
                    <a:pt x="6146" y="817"/>
                  </a:lnTo>
                  <a:lnTo>
                    <a:pt x="6146" y="980"/>
                  </a:lnTo>
                  <a:lnTo>
                    <a:pt x="6200" y="1360"/>
                  </a:lnTo>
                  <a:lnTo>
                    <a:pt x="6255" y="2285"/>
                  </a:lnTo>
                  <a:lnTo>
                    <a:pt x="6146" y="3155"/>
                  </a:lnTo>
                  <a:lnTo>
                    <a:pt x="6135" y="3213"/>
                  </a:lnTo>
                  <a:lnTo>
                    <a:pt x="6091" y="3373"/>
                  </a:lnTo>
                  <a:lnTo>
                    <a:pt x="5983" y="4025"/>
                  </a:lnTo>
                  <a:lnTo>
                    <a:pt x="5983" y="4134"/>
                  </a:lnTo>
                  <a:lnTo>
                    <a:pt x="6037" y="4243"/>
                  </a:lnTo>
                  <a:lnTo>
                    <a:pt x="6091" y="4297"/>
                  </a:lnTo>
                  <a:lnTo>
                    <a:pt x="6200" y="4352"/>
                  </a:lnTo>
                  <a:lnTo>
                    <a:pt x="6363" y="4352"/>
                  </a:lnTo>
                  <a:lnTo>
                    <a:pt x="6472" y="4243"/>
                  </a:lnTo>
                  <a:lnTo>
                    <a:pt x="6527" y="4189"/>
                  </a:lnTo>
                  <a:lnTo>
                    <a:pt x="6690" y="3264"/>
                  </a:lnTo>
                  <a:lnTo>
                    <a:pt x="6962" y="2394"/>
                  </a:lnTo>
                  <a:lnTo>
                    <a:pt x="7070" y="2067"/>
                  </a:lnTo>
                  <a:lnTo>
                    <a:pt x="7342" y="1578"/>
                  </a:lnTo>
                  <a:lnTo>
                    <a:pt x="7451" y="1360"/>
                  </a:lnTo>
                  <a:lnTo>
                    <a:pt x="7614" y="1197"/>
                  </a:lnTo>
                  <a:lnTo>
                    <a:pt x="7723" y="1143"/>
                  </a:lnTo>
                  <a:lnTo>
                    <a:pt x="7777" y="1143"/>
                  </a:lnTo>
                  <a:lnTo>
                    <a:pt x="7832" y="1252"/>
                  </a:lnTo>
                  <a:lnTo>
                    <a:pt x="7886" y="1360"/>
                  </a:lnTo>
                  <a:lnTo>
                    <a:pt x="7941" y="1524"/>
                  </a:lnTo>
                  <a:lnTo>
                    <a:pt x="7941" y="1796"/>
                  </a:lnTo>
                  <a:lnTo>
                    <a:pt x="7790" y="2652"/>
                  </a:lnTo>
                  <a:lnTo>
                    <a:pt x="7723" y="2829"/>
                  </a:lnTo>
                  <a:lnTo>
                    <a:pt x="7614" y="3318"/>
                  </a:lnTo>
                  <a:lnTo>
                    <a:pt x="7614" y="4025"/>
                  </a:lnTo>
                  <a:lnTo>
                    <a:pt x="7560" y="4678"/>
                  </a:lnTo>
                  <a:lnTo>
                    <a:pt x="7560" y="4787"/>
                  </a:lnTo>
                  <a:lnTo>
                    <a:pt x="7614" y="4896"/>
                  </a:lnTo>
                  <a:lnTo>
                    <a:pt x="7669" y="4950"/>
                  </a:lnTo>
                  <a:lnTo>
                    <a:pt x="7886" y="4950"/>
                  </a:lnTo>
                  <a:lnTo>
                    <a:pt x="7995" y="4896"/>
                  </a:lnTo>
                  <a:lnTo>
                    <a:pt x="8049" y="4787"/>
                  </a:lnTo>
                  <a:lnTo>
                    <a:pt x="8104" y="4678"/>
                  </a:lnTo>
                  <a:lnTo>
                    <a:pt x="8342" y="2733"/>
                  </a:lnTo>
                  <a:lnTo>
                    <a:pt x="8593" y="2231"/>
                  </a:lnTo>
                  <a:lnTo>
                    <a:pt x="8702" y="1959"/>
                  </a:lnTo>
                  <a:lnTo>
                    <a:pt x="8865" y="1687"/>
                  </a:lnTo>
                  <a:lnTo>
                    <a:pt x="8974" y="1632"/>
                  </a:lnTo>
                  <a:lnTo>
                    <a:pt x="9083" y="1524"/>
                  </a:lnTo>
                  <a:lnTo>
                    <a:pt x="9137" y="1578"/>
                  </a:lnTo>
                  <a:lnTo>
                    <a:pt x="9246" y="1687"/>
                  </a:lnTo>
                  <a:lnTo>
                    <a:pt x="9300" y="1904"/>
                  </a:lnTo>
                  <a:lnTo>
                    <a:pt x="9300" y="2122"/>
                  </a:lnTo>
                  <a:lnTo>
                    <a:pt x="9300" y="2394"/>
                  </a:lnTo>
                  <a:lnTo>
                    <a:pt x="9246" y="2938"/>
                  </a:lnTo>
                  <a:lnTo>
                    <a:pt x="9036" y="5142"/>
                  </a:lnTo>
                  <a:lnTo>
                    <a:pt x="9028" y="5167"/>
                  </a:lnTo>
                  <a:lnTo>
                    <a:pt x="9034" y="5168"/>
                  </a:lnTo>
                  <a:lnTo>
                    <a:pt x="9034" y="5168"/>
                  </a:lnTo>
                  <a:lnTo>
                    <a:pt x="9028" y="5222"/>
                  </a:lnTo>
                  <a:lnTo>
                    <a:pt x="9028" y="5331"/>
                  </a:lnTo>
                  <a:lnTo>
                    <a:pt x="9083" y="5439"/>
                  </a:lnTo>
                  <a:lnTo>
                    <a:pt x="9246" y="5494"/>
                  </a:lnTo>
                  <a:lnTo>
                    <a:pt x="9409" y="5439"/>
                  </a:lnTo>
                  <a:lnTo>
                    <a:pt x="9518" y="5385"/>
                  </a:lnTo>
                  <a:lnTo>
                    <a:pt x="9518" y="5331"/>
                  </a:lnTo>
                  <a:lnTo>
                    <a:pt x="9551" y="5220"/>
                  </a:lnTo>
                  <a:lnTo>
                    <a:pt x="9551" y="5220"/>
                  </a:lnTo>
                  <a:lnTo>
                    <a:pt x="9572" y="5222"/>
                  </a:lnTo>
                  <a:lnTo>
                    <a:pt x="9586" y="5100"/>
                  </a:lnTo>
                  <a:lnTo>
                    <a:pt x="9586" y="5100"/>
                  </a:lnTo>
                  <a:lnTo>
                    <a:pt x="9790" y="4406"/>
                  </a:lnTo>
                  <a:lnTo>
                    <a:pt x="10116" y="3482"/>
                  </a:lnTo>
                  <a:lnTo>
                    <a:pt x="10225" y="3155"/>
                  </a:lnTo>
                  <a:lnTo>
                    <a:pt x="10442" y="2611"/>
                  </a:lnTo>
                  <a:lnTo>
                    <a:pt x="10606" y="2339"/>
                  </a:lnTo>
                  <a:lnTo>
                    <a:pt x="10714" y="2176"/>
                  </a:lnTo>
                  <a:lnTo>
                    <a:pt x="10878" y="2122"/>
                  </a:lnTo>
                  <a:lnTo>
                    <a:pt x="10932" y="2122"/>
                  </a:lnTo>
                  <a:lnTo>
                    <a:pt x="10986" y="2176"/>
                  </a:lnTo>
                  <a:lnTo>
                    <a:pt x="11041" y="2339"/>
                  </a:lnTo>
                  <a:lnTo>
                    <a:pt x="11041" y="2557"/>
                  </a:lnTo>
                  <a:lnTo>
                    <a:pt x="10986" y="2938"/>
                  </a:lnTo>
                  <a:lnTo>
                    <a:pt x="10932" y="3971"/>
                  </a:lnTo>
                  <a:lnTo>
                    <a:pt x="10769" y="5983"/>
                  </a:lnTo>
                  <a:lnTo>
                    <a:pt x="10497" y="7996"/>
                  </a:lnTo>
                  <a:lnTo>
                    <a:pt x="10171" y="10008"/>
                  </a:lnTo>
                  <a:lnTo>
                    <a:pt x="9572" y="14033"/>
                  </a:lnTo>
                  <a:lnTo>
                    <a:pt x="9355" y="15990"/>
                  </a:lnTo>
                  <a:lnTo>
                    <a:pt x="9192" y="17948"/>
                  </a:lnTo>
                  <a:lnTo>
                    <a:pt x="9137" y="19961"/>
                  </a:lnTo>
                  <a:lnTo>
                    <a:pt x="9083" y="21919"/>
                  </a:lnTo>
                  <a:lnTo>
                    <a:pt x="9083" y="23877"/>
                  </a:lnTo>
                  <a:lnTo>
                    <a:pt x="9192" y="25889"/>
                  </a:lnTo>
                  <a:lnTo>
                    <a:pt x="9300" y="26487"/>
                  </a:lnTo>
                  <a:lnTo>
                    <a:pt x="9409" y="26759"/>
                  </a:lnTo>
                  <a:lnTo>
                    <a:pt x="9518" y="27085"/>
                  </a:lnTo>
                  <a:lnTo>
                    <a:pt x="9681" y="27303"/>
                  </a:lnTo>
                  <a:lnTo>
                    <a:pt x="9899" y="27521"/>
                  </a:lnTo>
                  <a:lnTo>
                    <a:pt x="10171" y="27629"/>
                  </a:lnTo>
                  <a:lnTo>
                    <a:pt x="10497" y="27684"/>
                  </a:lnTo>
                  <a:lnTo>
                    <a:pt x="10714" y="27684"/>
                  </a:lnTo>
                  <a:lnTo>
                    <a:pt x="10932" y="27629"/>
                  </a:lnTo>
                  <a:lnTo>
                    <a:pt x="11313" y="27466"/>
                  </a:lnTo>
                  <a:lnTo>
                    <a:pt x="11639" y="27194"/>
                  </a:lnTo>
                  <a:lnTo>
                    <a:pt x="11965" y="26868"/>
                  </a:lnTo>
                  <a:lnTo>
                    <a:pt x="12564" y="26052"/>
                  </a:lnTo>
                  <a:lnTo>
                    <a:pt x="13162" y="25236"/>
                  </a:lnTo>
                  <a:lnTo>
                    <a:pt x="13760" y="24366"/>
                  </a:lnTo>
                  <a:lnTo>
                    <a:pt x="14358" y="23442"/>
                  </a:lnTo>
                  <a:lnTo>
                    <a:pt x="14848" y="22517"/>
                  </a:lnTo>
                  <a:lnTo>
                    <a:pt x="15337" y="21592"/>
                  </a:lnTo>
                  <a:lnTo>
                    <a:pt x="15337" y="21484"/>
                  </a:lnTo>
                  <a:lnTo>
                    <a:pt x="15337" y="21375"/>
                  </a:lnTo>
                  <a:lnTo>
                    <a:pt x="15283" y="21266"/>
                  </a:lnTo>
                  <a:lnTo>
                    <a:pt x="15229" y="21212"/>
                  </a:lnTo>
                  <a:lnTo>
                    <a:pt x="15120" y="21157"/>
                  </a:lnTo>
                  <a:lnTo>
                    <a:pt x="15011" y="21157"/>
                  </a:lnTo>
                  <a:lnTo>
                    <a:pt x="14957" y="21212"/>
                  </a:lnTo>
                  <a:lnTo>
                    <a:pt x="14848" y="21320"/>
                  </a:lnTo>
                  <a:lnTo>
                    <a:pt x="13978" y="22952"/>
                  </a:lnTo>
                  <a:lnTo>
                    <a:pt x="13488" y="23768"/>
                  </a:lnTo>
                  <a:lnTo>
                    <a:pt x="12999" y="24584"/>
                  </a:lnTo>
                  <a:lnTo>
                    <a:pt x="12400" y="25399"/>
                  </a:lnTo>
                  <a:lnTo>
                    <a:pt x="11802" y="26161"/>
                  </a:lnTo>
                  <a:lnTo>
                    <a:pt x="11585" y="26487"/>
                  </a:lnTo>
                  <a:lnTo>
                    <a:pt x="11258" y="26813"/>
                  </a:lnTo>
                  <a:lnTo>
                    <a:pt x="11095" y="26977"/>
                  </a:lnTo>
                  <a:lnTo>
                    <a:pt x="10932" y="27085"/>
                  </a:lnTo>
                  <a:lnTo>
                    <a:pt x="10714" y="27140"/>
                  </a:lnTo>
                  <a:lnTo>
                    <a:pt x="10334" y="27140"/>
                  </a:lnTo>
                  <a:lnTo>
                    <a:pt x="10171" y="27031"/>
                  </a:lnTo>
                  <a:lnTo>
                    <a:pt x="10062" y="26922"/>
                  </a:lnTo>
                  <a:lnTo>
                    <a:pt x="9953" y="26759"/>
                  </a:lnTo>
                  <a:lnTo>
                    <a:pt x="9844" y="26433"/>
                  </a:lnTo>
                  <a:lnTo>
                    <a:pt x="9735" y="26106"/>
                  </a:lnTo>
                  <a:lnTo>
                    <a:pt x="9681" y="25182"/>
                  </a:lnTo>
                  <a:lnTo>
                    <a:pt x="9681" y="24257"/>
                  </a:lnTo>
                  <a:lnTo>
                    <a:pt x="9627" y="22245"/>
                  </a:lnTo>
                  <a:lnTo>
                    <a:pt x="9627" y="20233"/>
                  </a:lnTo>
                  <a:lnTo>
                    <a:pt x="9735" y="18220"/>
                  </a:lnTo>
                  <a:lnTo>
                    <a:pt x="9899" y="16208"/>
                  </a:lnTo>
                  <a:lnTo>
                    <a:pt x="10116" y="14196"/>
                  </a:lnTo>
                  <a:lnTo>
                    <a:pt x="10388" y="12183"/>
                  </a:lnTo>
                  <a:lnTo>
                    <a:pt x="10986" y="8213"/>
                  </a:lnTo>
                  <a:lnTo>
                    <a:pt x="11258" y="6201"/>
                  </a:lnTo>
                  <a:lnTo>
                    <a:pt x="11476" y="4134"/>
                  </a:lnTo>
                  <a:lnTo>
                    <a:pt x="11530" y="3046"/>
                  </a:lnTo>
                  <a:lnTo>
                    <a:pt x="11530" y="2611"/>
                  </a:lnTo>
                  <a:lnTo>
                    <a:pt x="11530" y="2176"/>
                  </a:lnTo>
                  <a:lnTo>
                    <a:pt x="11421" y="1904"/>
                  </a:lnTo>
                  <a:lnTo>
                    <a:pt x="11313" y="1741"/>
                  </a:lnTo>
                  <a:lnTo>
                    <a:pt x="11204" y="1632"/>
                  </a:lnTo>
                  <a:lnTo>
                    <a:pt x="11041" y="1578"/>
                  </a:lnTo>
                  <a:lnTo>
                    <a:pt x="10878" y="1524"/>
                  </a:lnTo>
                  <a:lnTo>
                    <a:pt x="10769" y="1578"/>
                  </a:lnTo>
                  <a:lnTo>
                    <a:pt x="10551" y="1632"/>
                  </a:lnTo>
                  <a:lnTo>
                    <a:pt x="10388" y="1741"/>
                  </a:lnTo>
                  <a:lnTo>
                    <a:pt x="10225" y="1850"/>
                  </a:lnTo>
                  <a:lnTo>
                    <a:pt x="10007" y="2231"/>
                  </a:lnTo>
                  <a:lnTo>
                    <a:pt x="9844" y="2666"/>
                  </a:lnTo>
                  <a:lnTo>
                    <a:pt x="9807" y="2753"/>
                  </a:lnTo>
                  <a:lnTo>
                    <a:pt x="9844" y="2231"/>
                  </a:lnTo>
                  <a:lnTo>
                    <a:pt x="9844" y="1959"/>
                  </a:lnTo>
                  <a:lnTo>
                    <a:pt x="9790" y="1687"/>
                  </a:lnTo>
                  <a:lnTo>
                    <a:pt x="9681" y="1469"/>
                  </a:lnTo>
                  <a:lnTo>
                    <a:pt x="9518" y="1252"/>
                  </a:lnTo>
                  <a:lnTo>
                    <a:pt x="9355" y="1088"/>
                  </a:lnTo>
                  <a:lnTo>
                    <a:pt x="9192" y="1034"/>
                  </a:lnTo>
                  <a:lnTo>
                    <a:pt x="8974" y="1034"/>
                  </a:lnTo>
                  <a:lnTo>
                    <a:pt x="8811" y="1088"/>
                  </a:lnTo>
                  <a:lnTo>
                    <a:pt x="8648" y="1197"/>
                  </a:lnTo>
                  <a:lnTo>
                    <a:pt x="8485" y="1306"/>
                  </a:lnTo>
                  <a:lnTo>
                    <a:pt x="8430" y="1401"/>
                  </a:lnTo>
                  <a:lnTo>
                    <a:pt x="8430" y="1252"/>
                  </a:lnTo>
                  <a:lnTo>
                    <a:pt x="8376" y="1034"/>
                  </a:lnTo>
                  <a:lnTo>
                    <a:pt x="8267" y="871"/>
                  </a:lnTo>
                  <a:lnTo>
                    <a:pt x="8158" y="762"/>
                  </a:lnTo>
                  <a:lnTo>
                    <a:pt x="7941" y="653"/>
                  </a:lnTo>
                  <a:lnTo>
                    <a:pt x="7723" y="599"/>
                  </a:lnTo>
                  <a:lnTo>
                    <a:pt x="7506" y="599"/>
                  </a:lnTo>
                  <a:lnTo>
                    <a:pt x="7342" y="708"/>
                  </a:lnTo>
                  <a:lnTo>
                    <a:pt x="7179" y="817"/>
                  </a:lnTo>
                  <a:lnTo>
                    <a:pt x="6907" y="1197"/>
                  </a:lnTo>
                  <a:lnTo>
                    <a:pt x="6744" y="1483"/>
                  </a:lnTo>
                  <a:lnTo>
                    <a:pt x="6744" y="1483"/>
                  </a:lnTo>
                  <a:lnTo>
                    <a:pt x="6744" y="1088"/>
                  </a:lnTo>
                  <a:lnTo>
                    <a:pt x="6635" y="653"/>
                  </a:lnTo>
                  <a:lnTo>
                    <a:pt x="6527" y="381"/>
                  </a:lnTo>
                  <a:lnTo>
                    <a:pt x="6309" y="164"/>
                  </a:lnTo>
                  <a:lnTo>
                    <a:pt x="60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22;p64">
              <a:extLst>
                <a:ext uri="{FF2B5EF4-FFF2-40B4-BE49-F238E27FC236}">
                  <a16:creationId xmlns:a16="http://schemas.microsoft.com/office/drawing/2014/main" id="{9A33EE1D-937A-09E5-BB2D-8A2C48A58000}"/>
                </a:ext>
              </a:extLst>
            </p:cNvPr>
            <p:cNvSpPr/>
            <p:nvPr/>
          </p:nvSpPr>
          <p:spPr>
            <a:xfrm>
              <a:off x="1300508" y="2444363"/>
              <a:ext cx="139175" cy="82657"/>
            </a:xfrm>
            <a:custGeom>
              <a:avLst/>
              <a:gdLst/>
              <a:ahLst/>
              <a:cxnLst/>
              <a:rect l="l" t="t" r="r" b="b"/>
              <a:pathLst>
                <a:path w="3482" h="2068" extrusionOk="0">
                  <a:moveTo>
                    <a:pt x="1415" y="1"/>
                  </a:moveTo>
                  <a:lnTo>
                    <a:pt x="1143" y="109"/>
                  </a:lnTo>
                  <a:lnTo>
                    <a:pt x="871" y="273"/>
                  </a:lnTo>
                  <a:lnTo>
                    <a:pt x="653" y="436"/>
                  </a:lnTo>
                  <a:lnTo>
                    <a:pt x="436" y="653"/>
                  </a:lnTo>
                  <a:lnTo>
                    <a:pt x="272" y="925"/>
                  </a:lnTo>
                  <a:lnTo>
                    <a:pt x="109" y="1197"/>
                  </a:lnTo>
                  <a:lnTo>
                    <a:pt x="55" y="1469"/>
                  </a:lnTo>
                  <a:lnTo>
                    <a:pt x="1" y="1795"/>
                  </a:lnTo>
                  <a:lnTo>
                    <a:pt x="55" y="1904"/>
                  </a:lnTo>
                  <a:lnTo>
                    <a:pt x="109" y="1959"/>
                  </a:lnTo>
                  <a:lnTo>
                    <a:pt x="218" y="2013"/>
                  </a:lnTo>
                  <a:lnTo>
                    <a:pt x="272" y="2067"/>
                  </a:lnTo>
                  <a:lnTo>
                    <a:pt x="381" y="2013"/>
                  </a:lnTo>
                  <a:lnTo>
                    <a:pt x="490" y="1959"/>
                  </a:lnTo>
                  <a:lnTo>
                    <a:pt x="544" y="1904"/>
                  </a:lnTo>
                  <a:lnTo>
                    <a:pt x="544" y="1795"/>
                  </a:lnTo>
                  <a:lnTo>
                    <a:pt x="599" y="1578"/>
                  </a:lnTo>
                  <a:lnTo>
                    <a:pt x="653" y="1360"/>
                  </a:lnTo>
                  <a:lnTo>
                    <a:pt x="708" y="1143"/>
                  </a:lnTo>
                  <a:lnTo>
                    <a:pt x="871" y="980"/>
                  </a:lnTo>
                  <a:lnTo>
                    <a:pt x="980" y="816"/>
                  </a:lnTo>
                  <a:lnTo>
                    <a:pt x="1143" y="708"/>
                  </a:lnTo>
                  <a:lnTo>
                    <a:pt x="1360" y="599"/>
                  </a:lnTo>
                  <a:lnTo>
                    <a:pt x="1578" y="544"/>
                  </a:lnTo>
                  <a:lnTo>
                    <a:pt x="1795" y="490"/>
                  </a:lnTo>
                  <a:lnTo>
                    <a:pt x="2013" y="544"/>
                  </a:lnTo>
                  <a:lnTo>
                    <a:pt x="2176" y="599"/>
                  </a:lnTo>
                  <a:lnTo>
                    <a:pt x="2394" y="653"/>
                  </a:lnTo>
                  <a:lnTo>
                    <a:pt x="2557" y="816"/>
                  </a:lnTo>
                  <a:lnTo>
                    <a:pt x="2720" y="925"/>
                  </a:lnTo>
                  <a:lnTo>
                    <a:pt x="2883" y="1088"/>
                  </a:lnTo>
                  <a:lnTo>
                    <a:pt x="2937" y="1306"/>
                  </a:lnTo>
                  <a:lnTo>
                    <a:pt x="3046" y="1360"/>
                  </a:lnTo>
                  <a:lnTo>
                    <a:pt x="3101" y="1415"/>
                  </a:lnTo>
                  <a:lnTo>
                    <a:pt x="3209" y="1415"/>
                  </a:lnTo>
                  <a:lnTo>
                    <a:pt x="3318" y="1360"/>
                  </a:lnTo>
                  <a:lnTo>
                    <a:pt x="3427" y="1306"/>
                  </a:lnTo>
                  <a:lnTo>
                    <a:pt x="3427" y="1197"/>
                  </a:lnTo>
                  <a:lnTo>
                    <a:pt x="3481" y="1143"/>
                  </a:lnTo>
                  <a:lnTo>
                    <a:pt x="3427" y="1034"/>
                  </a:lnTo>
                  <a:lnTo>
                    <a:pt x="3264" y="762"/>
                  </a:lnTo>
                  <a:lnTo>
                    <a:pt x="3101" y="544"/>
                  </a:lnTo>
                  <a:lnTo>
                    <a:pt x="2829" y="327"/>
                  </a:lnTo>
                  <a:lnTo>
                    <a:pt x="2611" y="164"/>
                  </a:lnTo>
                  <a:lnTo>
                    <a:pt x="2339" y="55"/>
                  </a:lnTo>
                  <a:lnTo>
                    <a:pt x="2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23;p64">
              <a:extLst>
                <a:ext uri="{FF2B5EF4-FFF2-40B4-BE49-F238E27FC236}">
                  <a16:creationId xmlns:a16="http://schemas.microsoft.com/office/drawing/2014/main" id="{40EE7ABD-5697-8871-594C-EAB3987A1437}"/>
                </a:ext>
              </a:extLst>
            </p:cNvPr>
            <p:cNvSpPr/>
            <p:nvPr/>
          </p:nvSpPr>
          <p:spPr>
            <a:xfrm>
              <a:off x="1561354" y="2372617"/>
              <a:ext cx="119631" cy="108759"/>
            </a:xfrm>
            <a:custGeom>
              <a:avLst/>
              <a:gdLst/>
              <a:ahLst/>
              <a:cxnLst/>
              <a:rect l="l" t="t" r="r" b="b"/>
              <a:pathLst>
                <a:path w="2993" h="2721" extrusionOk="0">
                  <a:moveTo>
                    <a:pt x="1361" y="1"/>
                  </a:moveTo>
                  <a:lnTo>
                    <a:pt x="1143" y="55"/>
                  </a:lnTo>
                  <a:lnTo>
                    <a:pt x="871" y="164"/>
                  </a:lnTo>
                  <a:lnTo>
                    <a:pt x="654" y="273"/>
                  </a:lnTo>
                  <a:lnTo>
                    <a:pt x="490" y="436"/>
                  </a:lnTo>
                  <a:lnTo>
                    <a:pt x="327" y="653"/>
                  </a:lnTo>
                  <a:lnTo>
                    <a:pt x="219" y="925"/>
                  </a:lnTo>
                  <a:lnTo>
                    <a:pt x="110" y="1143"/>
                  </a:lnTo>
                  <a:lnTo>
                    <a:pt x="55" y="1469"/>
                  </a:lnTo>
                  <a:lnTo>
                    <a:pt x="1" y="1796"/>
                  </a:lnTo>
                  <a:lnTo>
                    <a:pt x="55" y="2448"/>
                  </a:lnTo>
                  <a:lnTo>
                    <a:pt x="55" y="2557"/>
                  </a:lnTo>
                  <a:lnTo>
                    <a:pt x="110" y="2666"/>
                  </a:lnTo>
                  <a:lnTo>
                    <a:pt x="219" y="2720"/>
                  </a:lnTo>
                  <a:lnTo>
                    <a:pt x="382" y="2720"/>
                  </a:lnTo>
                  <a:lnTo>
                    <a:pt x="490" y="2666"/>
                  </a:lnTo>
                  <a:lnTo>
                    <a:pt x="545" y="2557"/>
                  </a:lnTo>
                  <a:lnTo>
                    <a:pt x="599" y="2448"/>
                  </a:lnTo>
                  <a:lnTo>
                    <a:pt x="545" y="1959"/>
                  </a:lnTo>
                  <a:lnTo>
                    <a:pt x="599" y="1415"/>
                  </a:lnTo>
                  <a:lnTo>
                    <a:pt x="708" y="1143"/>
                  </a:lnTo>
                  <a:lnTo>
                    <a:pt x="817" y="925"/>
                  </a:lnTo>
                  <a:lnTo>
                    <a:pt x="980" y="708"/>
                  </a:lnTo>
                  <a:lnTo>
                    <a:pt x="1198" y="599"/>
                  </a:lnTo>
                  <a:lnTo>
                    <a:pt x="1415" y="545"/>
                  </a:lnTo>
                  <a:lnTo>
                    <a:pt x="1633" y="545"/>
                  </a:lnTo>
                  <a:lnTo>
                    <a:pt x="1796" y="653"/>
                  </a:lnTo>
                  <a:lnTo>
                    <a:pt x="1959" y="762"/>
                  </a:lnTo>
                  <a:lnTo>
                    <a:pt x="2176" y="980"/>
                  </a:lnTo>
                  <a:lnTo>
                    <a:pt x="2285" y="1252"/>
                  </a:lnTo>
                  <a:lnTo>
                    <a:pt x="2503" y="1741"/>
                  </a:lnTo>
                  <a:lnTo>
                    <a:pt x="2557" y="1850"/>
                  </a:lnTo>
                  <a:lnTo>
                    <a:pt x="2612" y="1904"/>
                  </a:lnTo>
                  <a:lnTo>
                    <a:pt x="2720" y="1959"/>
                  </a:lnTo>
                  <a:lnTo>
                    <a:pt x="2829" y="1959"/>
                  </a:lnTo>
                  <a:lnTo>
                    <a:pt x="2884" y="1904"/>
                  </a:lnTo>
                  <a:lnTo>
                    <a:pt x="2992" y="1850"/>
                  </a:lnTo>
                  <a:lnTo>
                    <a:pt x="2992" y="1741"/>
                  </a:lnTo>
                  <a:lnTo>
                    <a:pt x="2992" y="1632"/>
                  </a:lnTo>
                  <a:lnTo>
                    <a:pt x="2829" y="1089"/>
                  </a:lnTo>
                  <a:lnTo>
                    <a:pt x="2557" y="599"/>
                  </a:lnTo>
                  <a:lnTo>
                    <a:pt x="2340" y="436"/>
                  </a:lnTo>
                  <a:lnTo>
                    <a:pt x="2176" y="218"/>
                  </a:lnTo>
                  <a:lnTo>
                    <a:pt x="1905" y="110"/>
                  </a:lnTo>
                  <a:lnTo>
                    <a:pt x="16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24;p64">
              <a:extLst>
                <a:ext uri="{FF2B5EF4-FFF2-40B4-BE49-F238E27FC236}">
                  <a16:creationId xmlns:a16="http://schemas.microsoft.com/office/drawing/2014/main" id="{ED00E317-1B25-5CFA-A8D7-0C2156DFFFD4}"/>
                </a:ext>
              </a:extLst>
            </p:cNvPr>
            <p:cNvSpPr/>
            <p:nvPr/>
          </p:nvSpPr>
          <p:spPr>
            <a:xfrm>
              <a:off x="1476576" y="2600887"/>
              <a:ext cx="152205" cy="97848"/>
            </a:xfrm>
            <a:custGeom>
              <a:avLst/>
              <a:gdLst/>
              <a:ahLst/>
              <a:cxnLst/>
              <a:rect l="l" t="t" r="r" b="b"/>
              <a:pathLst>
                <a:path w="3808" h="2448" extrusionOk="0">
                  <a:moveTo>
                    <a:pt x="3536" y="0"/>
                  </a:moveTo>
                  <a:lnTo>
                    <a:pt x="3427" y="55"/>
                  </a:lnTo>
                  <a:lnTo>
                    <a:pt x="3319" y="109"/>
                  </a:lnTo>
                  <a:lnTo>
                    <a:pt x="3264" y="164"/>
                  </a:lnTo>
                  <a:lnTo>
                    <a:pt x="3264" y="272"/>
                  </a:lnTo>
                  <a:lnTo>
                    <a:pt x="3264" y="544"/>
                  </a:lnTo>
                  <a:lnTo>
                    <a:pt x="3210" y="816"/>
                  </a:lnTo>
                  <a:lnTo>
                    <a:pt x="3155" y="1034"/>
                  </a:lnTo>
                  <a:lnTo>
                    <a:pt x="3047" y="1306"/>
                  </a:lnTo>
                  <a:lnTo>
                    <a:pt x="2883" y="1469"/>
                  </a:lnTo>
                  <a:lnTo>
                    <a:pt x="2666" y="1686"/>
                  </a:lnTo>
                  <a:lnTo>
                    <a:pt x="2448" y="1795"/>
                  </a:lnTo>
                  <a:lnTo>
                    <a:pt x="2231" y="1904"/>
                  </a:lnTo>
                  <a:lnTo>
                    <a:pt x="1959" y="1958"/>
                  </a:lnTo>
                  <a:lnTo>
                    <a:pt x="1687" y="1904"/>
                  </a:lnTo>
                  <a:lnTo>
                    <a:pt x="1469" y="1850"/>
                  </a:lnTo>
                  <a:lnTo>
                    <a:pt x="1197" y="1795"/>
                  </a:lnTo>
                  <a:lnTo>
                    <a:pt x="980" y="1632"/>
                  </a:lnTo>
                  <a:lnTo>
                    <a:pt x="817" y="1469"/>
                  </a:lnTo>
                  <a:lnTo>
                    <a:pt x="654" y="1251"/>
                  </a:lnTo>
                  <a:lnTo>
                    <a:pt x="490" y="1034"/>
                  </a:lnTo>
                  <a:lnTo>
                    <a:pt x="436" y="979"/>
                  </a:lnTo>
                  <a:lnTo>
                    <a:pt x="327" y="925"/>
                  </a:lnTo>
                  <a:lnTo>
                    <a:pt x="164" y="925"/>
                  </a:lnTo>
                  <a:lnTo>
                    <a:pt x="55" y="1034"/>
                  </a:lnTo>
                  <a:lnTo>
                    <a:pt x="1" y="1088"/>
                  </a:lnTo>
                  <a:lnTo>
                    <a:pt x="1" y="1197"/>
                  </a:lnTo>
                  <a:lnTo>
                    <a:pt x="55" y="1306"/>
                  </a:lnTo>
                  <a:lnTo>
                    <a:pt x="218" y="1632"/>
                  </a:lnTo>
                  <a:lnTo>
                    <a:pt x="436" y="1850"/>
                  </a:lnTo>
                  <a:lnTo>
                    <a:pt x="708" y="2067"/>
                  </a:lnTo>
                  <a:lnTo>
                    <a:pt x="980" y="2285"/>
                  </a:lnTo>
                  <a:lnTo>
                    <a:pt x="1306" y="2393"/>
                  </a:lnTo>
                  <a:lnTo>
                    <a:pt x="1687" y="2448"/>
                  </a:lnTo>
                  <a:lnTo>
                    <a:pt x="2013" y="2448"/>
                  </a:lnTo>
                  <a:lnTo>
                    <a:pt x="2340" y="2393"/>
                  </a:lnTo>
                  <a:lnTo>
                    <a:pt x="2666" y="2285"/>
                  </a:lnTo>
                  <a:lnTo>
                    <a:pt x="2992" y="2122"/>
                  </a:lnTo>
                  <a:lnTo>
                    <a:pt x="3210" y="1850"/>
                  </a:lnTo>
                  <a:lnTo>
                    <a:pt x="3482" y="1578"/>
                  </a:lnTo>
                  <a:lnTo>
                    <a:pt x="3645" y="1306"/>
                  </a:lnTo>
                  <a:lnTo>
                    <a:pt x="3754" y="979"/>
                  </a:lnTo>
                  <a:lnTo>
                    <a:pt x="3808" y="653"/>
                  </a:lnTo>
                  <a:lnTo>
                    <a:pt x="3808" y="272"/>
                  </a:lnTo>
                  <a:lnTo>
                    <a:pt x="3754" y="164"/>
                  </a:lnTo>
                  <a:lnTo>
                    <a:pt x="3699" y="109"/>
                  </a:lnTo>
                  <a:lnTo>
                    <a:pt x="3645" y="55"/>
                  </a:lnTo>
                  <a:lnTo>
                    <a:pt x="3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5;p64">
              <a:extLst>
                <a:ext uri="{FF2B5EF4-FFF2-40B4-BE49-F238E27FC236}">
                  <a16:creationId xmlns:a16="http://schemas.microsoft.com/office/drawing/2014/main" id="{E7D501BE-D470-2425-737D-E61A4F2F3CEF}"/>
                </a:ext>
              </a:extLst>
            </p:cNvPr>
            <p:cNvSpPr/>
            <p:nvPr/>
          </p:nvSpPr>
          <p:spPr>
            <a:xfrm>
              <a:off x="1876598" y="2296555"/>
              <a:ext cx="919554" cy="747841"/>
            </a:xfrm>
            <a:custGeom>
              <a:avLst/>
              <a:gdLst/>
              <a:ahLst/>
              <a:cxnLst/>
              <a:rect l="l" t="t" r="r" b="b"/>
              <a:pathLst>
                <a:path w="23006" h="18710" extrusionOk="0">
                  <a:moveTo>
                    <a:pt x="12237" y="0"/>
                  </a:moveTo>
                  <a:lnTo>
                    <a:pt x="11367" y="55"/>
                  </a:lnTo>
                  <a:lnTo>
                    <a:pt x="10497" y="218"/>
                  </a:lnTo>
                  <a:lnTo>
                    <a:pt x="9627" y="435"/>
                  </a:lnTo>
                  <a:lnTo>
                    <a:pt x="8811" y="707"/>
                  </a:lnTo>
                  <a:lnTo>
                    <a:pt x="8049" y="1142"/>
                  </a:lnTo>
                  <a:lnTo>
                    <a:pt x="7342" y="1632"/>
                  </a:lnTo>
                  <a:lnTo>
                    <a:pt x="6799" y="2067"/>
                  </a:lnTo>
                  <a:lnTo>
                    <a:pt x="6309" y="2611"/>
                  </a:lnTo>
                  <a:lnTo>
                    <a:pt x="5874" y="3155"/>
                  </a:lnTo>
                  <a:lnTo>
                    <a:pt x="5493" y="3699"/>
                  </a:lnTo>
                  <a:lnTo>
                    <a:pt x="4677" y="4895"/>
                  </a:lnTo>
                  <a:lnTo>
                    <a:pt x="3916" y="6092"/>
                  </a:lnTo>
                  <a:lnTo>
                    <a:pt x="3318" y="6962"/>
                  </a:lnTo>
                  <a:lnTo>
                    <a:pt x="2665" y="7832"/>
                  </a:lnTo>
                  <a:lnTo>
                    <a:pt x="2012" y="8648"/>
                  </a:lnTo>
                  <a:lnTo>
                    <a:pt x="1414" y="9572"/>
                  </a:lnTo>
                  <a:lnTo>
                    <a:pt x="870" y="10497"/>
                  </a:lnTo>
                  <a:lnTo>
                    <a:pt x="598" y="10986"/>
                  </a:lnTo>
                  <a:lnTo>
                    <a:pt x="435" y="11476"/>
                  </a:lnTo>
                  <a:lnTo>
                    <a:pt x="218" y="11965"/>
                  </a:lnTo>
                  <a:lnTo>
                    <a:pt x="109" y="12509"/>
                  </a:lnTo>
                  <a:lnTo>
                    <a:pt x="0" y="13053"/>
                  </a:lnTo>
                  <a:lnTo>
                    <a:pt x="0" y="13597"/>
                  </a:lnTo>
                  <a:lnTo>
                    <a:pt x="0" y="14086"/>
                  </a:lnTo>
                  <a:lnTo>
                    <a:pt x="109" y="14630"/>
                  </a:lnTo>
                  <a:lnTo>
                    <a:pt x="218" y="15174"/>
                  </a:lnTo>
                  <a:lnTo>
                    <a:pt x="435" y="15664"/>
                  </a:lnTo>
                  <a:lnTo>
                    <a:pt x="707" y="16153"/>
                  </a:lnTo>
                  <a:lnTo>
                    <a:pt x="1033" y="16534"/>
                  </a:lnTo>
                  <a:lnTo>
                    <a:pt x="1414" y="16915"/>
                  </a:lnTo>
                  <a:lnTo>
                    <a:pt x="1849" y="17241"/>
                  </a:lnTo>
                  <a:lnTo>
                    <a:pt x="2176" y="17404"/>
                  </a:lnTo>
                  <a:lnTo>
                    <a:pt x="2502" y="17513"/>
                  </a:lnTo>
                  <a:lnTo>
                    <a:pt x="3209" y="17730"/>
                  </a:lnTo>
                  <a:lnTo>
                    <a:pt x="3916" y="17839"/>
                  </a:lnTo>
                  <a:lnTo>
                    <a:pt x="4623" y="17894"/>
                  </a:lnTo>
                  <a:lnTo>
                    <a:pt x="11041" y="18437"/>
                  </a:lnTo>
                  <a:lnTo>
                    <a:pt x="14413" y="18655"/>
                  </a:lnTo>
                  <a:lnTo>
                    <a:pt x="16044" y="18709"/>
                  </a:lnTo>
                  <a:lnTo>
                    <a:pt x="18383" y="18709"/>
                  </a:lnTo>
                  <a:lnTo>
                    <a:pt x="19090" y="18655"/>
                  </a:lnTo>
                  <a:lnTo>
                    <a:pt x="19743" y="18546"/>
                  </a:lnTo>
                  <a:lnTo>
                    <a:pt x="20341" y="18383"/>
                  </a:lnTo>
                  <a:lnTo>
                    <a:pt x="20994" y="18165"/>
                  </a:lnTo>
                  <a:lnTo>
                    <a:pt x="21592" y="17839"/>
                  </a:lnTo>
                  <a:lnTo>
                    <a:pt x="22081" y="17404"/>
                  </a:lnTo>
                  <a:lnTo>
                    <a:pt x="22299" y="17187"/>
                  </a:lnTo>
                  <a:lnTo>
                    <a:pt x="22516" y="16915"/>
                  </a:lnTo>
                  <a:lnTo>
                    <a:pt x="22734" y="16479"/>
                  </a:lnTo>
                  <a:lnTo>
                    <a:pt x="22897" y="16044"/>
                  </a:lnTo>
                  <a:lnTo>
                    <a:pt x="23006" y="15609"/>
                  </a:lnTo>
                  <a:lnTo>
                    <a:pt x="23006" y="15120"/>
                  </a:lnTo>
                  <a:lnTo>
                    <a:pt x="23006" y="14685"/>
                  </a:lnTo>
                  <a:lnTo>
                    <a:pt x="22952" y="14195"/>
                  </a:lnTo>
                  <a:lnTo>
                    <a:pt x="22897" y="13760"/>
                  </a:lnTo>
                  <a:lnTo>
                    <a:pt x="22788" y="13271"/>
                  </a:lnTo>
                  <a:lnTo>
                    <a:pt x="22462" y="12455"/>
                  </a:lnTo>
                  <a:lnTo>
                    <a:pt x="22081" y="11639"/>
                  </a:lnTo>
                  <a:lnTo>
                    <a:pt x="21266" y="10007"/>
                  </a:lnTo>
                  <a:lnTo>
                    <a:pt x="21102" y="9627"/>
                  </a:lnTo>
                  <a:lnTo>
                    <a:pt x="20994" y="9300"/>
                  </a:lnTo>
                  <a:lnTo>
                    <a:pt x="20885" y="8648"/>
                  </a:lnTo>
                  <a:lnTo>
                    <a:pt x="20776" y="7941"/>
                  </a:lnTo>
                  <a:lnTo>
                    <a:pt x="20613" y="7234"/>
                  </a:lnTo>
                  <a:lnTo>
                    <a:pt x="20232" y="5820"/>
                  </a:lnTo>
                  <a:lnTo>
                    <a:pt x="20069" y="5058"/>
                  </a:lnTo>
                  <a:lnTo>
                    <a:pt x="19797" y="4351"/>
                  </a:lnTo>
                  <a:lnTo>
                    <a:pt x="19580" y="3644"/>
                  </a:lnTo>
                  <a:lnTo>
                    <a:pt x="19199" y="2937"/>
                  </a:lnTo>
                  <a:lnTo>
                    <a:pt x="18818" y="2339"/>
                  </a:lnTo>
                  <a:lnTo>
                    <a:pt x="18546" y="2067"/>
                  </a:lnTo>
                  <a:lnTo>
                    <a:pt x="18274" y="1795"/>
                  </a:lnTo>
                  <a:lnTo>
                    <a:pt x="17839" y="1414"/>
                  </a:lnTo>
                  <a:lnTo>
                    <a:pt x="17350" y="1142"/>
                  </a:lnTo>
                  <a:lnTo>
                    <a:pt x="16806" y="870"/>
                  </a:lnTo>
                  <a:lnTo>
                    <a:pt x="16262" y="653"/>
                  </a:lnTo>
                  <a:lnTo>
                    <a:pt x="15718" y="435"/>
                  </a:lnTo>
                  <a:lnTo>
                    <a:pt x="15174" y="272"/>
                  </a:lnTo>
                  <a:lnTo>
                    <a:pt x="14032" y="109"/>
                  </a:lnTo>
                  <a:lnTo>
                    <a:pt x="13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6;p64">
              <a:extLst>
                <a:ext uri="{FF2B5EF4-FFF2-40B4-BE49-F238E27FC236}">
                  <a16:creationId xmlns:a16="http://schemas.microsoft.com/office/drawing/2014/main" id="{66BE0D90-04E4-63BF-E62F-FBF99DBF5616}"/>
                </a:ext>
              </a:extLst>
            </p:cNvPr>
            <p:cNvSpPr/>
            <p:nvPr/>
          </p:nvSpPr>
          <p:spPr>
            <a:xfrm>
              <a:off x="1865726" y="2285683"/>
              <a:ext cx="941298" cy="771743"/>
            </a:xfrm>
            <a:custGeom>
              <a:avLst/>
              <a:gdLst/>
              <a:ahLst/>
              <a:cxnLst/>
              <a:rect l="l" t="t" r="r" b="b"/>
              <a:pathLst>
                <a:path w="23550" h="19308" extrusionOk="0">
                  <a:moveTo>
                    <a:pt x="13379" y="544"/>
                  </a:moveTo>
                  <a:lnTo>
                    <a:pt x="14195" y="599"/>
                  </a:lnTo>
                  <a:lnTo>
                    <a:pt x="14957" y="707"/>
                  </a:lnTo>
                  <a:lnTo>
                    <a:pt x="15718" y="871"/>
                  </a:lnTo>
                  <a:lnTo>
                    <a:pt x="16425" y="1142"/>
                  </a:lnTo>
                  <a:lnTo>
                    <a:pt x="17132" y="1469"/>
                  </a:lnTo>
                  <a:lnTo>
                    <a:pt x="17785" y="1849"/>
                  </a:lnTo>
                  <a:lnTo>
                    <a:pt x="18383" y="2285"/>
                  </a:lnTo>
                  <a:lnTo>
                    <a:pt x="18873" y="2828"/>
                  </a:lnTo>
                  <a:lnTo>
                    <a:pt x="19308" y="3427"/>
                  </a:lnTo>
                  <a:lnTo>
                    <a:pt x="19580" y="4079"/>
                  </a:lnTo>
                  <a:lnTo>
                    <a:pt x="19852" y="4732"/>
                  </a:lnTo>
                  <a:lnTo>
                    <a:pt x="20069" y="5385"/>
                  </a:lnTo>
                  <a:lnTo>
                    <a:pt x="20232" y="6092"/>
                  </a:lnTo>
                  <a:lnTo>
                    <a:pt x="20559" y="7506"/>
                  </a:lnTo>
                  <a:lnTo>
                    <a:pt x="20885" y="8974"/>
                  </a:lnTo>
                  <a:lnTo>
                    <a:pt x="21102" y="9790"/>
                  </a:lnTo>
                  <a:lnTo>
                    <a:pt x="21374" y="10551"/>
                  </a:lnTo>
                  <a:lnTo>
                    <a:pt x="22136" y="12020"/>
                  </a:lnTo>
                  <a:lnTo>
                    <a:pt x="22462" y="12836"/>
                  </a:lnTo>
                  <a:lnTo>
                    <a:pt x="22788" y="13651"/>
                  </a:lnTo>
                  <a:lnTo>
                    <a:pt x="22952" y="14358"/>
                  </a:lnTo>
                  <a:lnTo>
                    <a:pt x="23060" y="15174"/>
                  </a:lnTo>
                  <a:lnTo>
                    <a:pt x="23006" y="15555"/>
                  </a:lnTo>
                  <a:lnTo>
                    <a:pt x="22952" y="15936"/>
                  </a:lnTo>
                  <a:lnTo>
                    <a:pt x="22897" y="16316"/>
                  </a:lnTo>
                  <a:lnTo>
                    <a:pt x="22734" y="16643"/>
                  </a:lnTo>
                  <a:lnTo>
                    <a:pt x="22571" y="16969"/>
                  </a:lnTo>
                  <a:lnTo>
                    <a:pt x="22353" y="17295"/>
                  </a:lnTo>
                  <a:lnTo>
                    <a:pt x="22081" y="17567"/>
                  </a:lnTo>
                  <a:lnTo>
                    <a:pt x="21809" y="17785"/>
                  </a:lnTo>
                  <a:lnTo>
                    <a:pt x="21483" y="18002"/>
                  </a:lnTo>
                  <a:lnTo>
                    <a:pt x="21157" y="18166"/>
                  </a:lnTo>
                  <a:lnTo>
                    <a:pt x="20450" y="18437"/>
                  </a:lnTo>
                  <a:lnTo>
                    <a:pt x="19580" y="18655"/>
                  </a:lnTo>
                  <a:lnTo>
                    <a:pt x="18655" y="18709"/>
                  </a:lnTo>
                  <a:lnTo>
                    <a:pt x="17730" y="18764"/>
                  </a:lnTo>
                  <a:lnTo>
                    <a:pt x="16806" y="18764"/>
                  </a:lnTo>
                  <a:lnTo>
                    <a:pt x="15011" y="18655"/>
                  </a:lnTo>
                  <a:lnTo>
                    <a:pt x="13162" y="18546"/>
                  </a:lnTo>
                  <a:lnTo>
                    <a:pt x="5711" y="17948"/>
                  </a:lnTo>
                  <a:lnTo>
                    <a:pt x="4895" y="17894"/>
                  </a:lnTo>
                  <a:lnTo>
                    <a:pt x="4079" y="17839"/>
                  </a:lnTo>
                  <a:lnTo>
                    <a:pt x="3263" y="17676"/>
                  </a:lnTo>
                  <a:lnTo>
                    <a:pt x="2883" y="17567"/>
                  </a:lnTo>
                  <a:lnTo>
                    <a:pt x="2502" y="17404"/>
                  </a:lnTo>
                  <a:lnTo>
                    <a:pt x="2176" y="17241"/>
                  </a:lnTo>
                  <a:lnTo>
                    <a:pt x="1904" y="17023"/>
                  </a:lnTo>
                  <a:lnTo>
                    <a:pt x="1632" y="16806"/>
                  </a:lnTo>
                  <a:lnTo>
                    <a:pt x="1414" y="16534"/>
                  </a:lnTo>
                  <a:lnTo>
                    <a:pt x="1197" y="16262"/>
                  </a:lnTo>
                  <a:lnTo>
                    <a:pt x="979" y="15936"/>
                  </a:lnTo>
                  <a:lnTo>
                    <a:pt x="707" y="15283"/>
                  </a:lnTo>
                  <a:lnTo>
                    <a:pt x="598" y="14902"/>
                  </a:lnTo>
                  <a:lnTo>
                    <a:pt x="544" y="14467"/>
                  </a:lnTo>
                  <a:lnTo>
                    <a:pt x="544" y="14087"/>
                  </a:lnTo>
                  <a:lnTo>
                    <a:pt x="544" y="13706"/>
                  </a:lnTo>
                  <a:lnTo>
                    <a:pt x="653" y="12890"/>
                  </a:lnTo>
                  <a:lnTo>
                    <a:pt x="816" y="12129"/>
                  </a:lnTo>
                  <a:lnTo>
                    <a:pt x="1142" y="11367"/>
                  </a:lnTo>
                  <a:lnTo>
                    <a:pt x="1469" y="10660"/>
                  </a:lnTo>
                  <a:lnTo>
                    <a:pt x="1904" y="9953"/>
                  </a:lnTo>
                  <a:lnTo>
                    <a:pt x="2339" y="9300"/>
                  </a:lnTo>
                  <a:lnTo>
                    <a:pt x="3372" y="7941"/>
                  </a:lnTo>
                  <a:lnTo>
                    <a:pt x="4406" y="6527"/>
                  </a:lnTo>
                  <a:lnTo>
                    <a:pt x="5221" y="5221"/>
                  </a:lnTo>
                  <a:lnTo>
                    <a:pt x="6092" y="3916"/>
                  </a:lnTo>
                  <a:lnTo>
                    <a:pt x="6581" y="3318"/>
                  </a:lnTo>
                  <a:lnTo>
                    <a:pt x="7071" y="2720"/>
                  </a:lnTo>
                  <a:lnTo>
                    <a:pt x="7669" y="2176"/>
                  </a:lnTo>
                  <a:lnTo>
                    <a:pt x="8267" y="1741"/>
                  </a:lnTo>
                  <a:lnTo>
                    <a:pt x="8920" y="1360"/>
                  </a:lnTo>
                  <a:lnTo>
                    <a:pt x="9627" y="1034"/>
                  </a:lnTo>
                  <a:lnTo>
                    <a:pt x="10334" y="816"/>
                  </a:lnTo>
                  <a:lnTo>
                    <a:pt x="11095" y="653"/>
                  </a:lnTo>
                  <a:lnTo>
                    <a:pt x="11857" y="544"/>
                  </a:lnTo>
                  <a:close/>
                  <a:moveTo>
                    <a:pt x="12129" y="0"/>
                  </a:moveTo>
                  <a:lnTo>
                    <a:pt x="11313" y="109"/>
                  </a:lnTo>
                  <a:lnTo>
                    <a:pt x="10551" y="218"/>
                  </a:lnTo>
                  <a:lnTo>
                    <a:pt x="9790" y="435"/>
                  </a:lnTo>
                  <a:lnTo>
                    <a:pt x="9028" y="707"/>
                  </a:lnTo>
                  <a:lnTo>
                    <a:pt x="8321" y="1088"/>
                  </a:lnTo>
                  <a:lnTo>
                    <a:pt x="7669" y="1523"/>
                  </a:lnTo>
                  <a:lnTo>
                    <a:pt x="7071" y="2013"/>
                  </a:lnTo>
                  <a:lnTo>
                    <a:pt x="6472" y="2557"/>
                  </a:lnTo>
                  <a:lnTo>
                    <a:pt x="5983" y="3209"/>
                  </a:lnTo>
                  <a:lnTo>
                    <a:pt x="5493" y="3916"/>
                  </a:lnTo>
                  <a:lnTo>
                    <a:pt x="4569" y="5276"/>
                  </a:lnTo>
                  <a:lnTo>
                    <a:pt x="3590" y="6744"/>
                  </a:lnTo>
                  <a:lnTo>
                    <a:pt x="2502" y="8213"/>
                  </a:lnTo>
                  <a:lnTo>
                    <a:pt x="2013" y="8865"/>
                  </a:lnTo>
                  <a:lnTo>
                    <a:pt x="1523" y="9572"/>
                  </a:lnTo>
                  <a:lnTo>
                    <a:pt x="1034" y="10334"/>
                  </a:lnTo>
                  <a:lnTo>
                    <a:pt x="653" y="11150"/>
                  </a:lnTo>
                  <a:lnTo>
                    <a:pt x="327" y="11911"/>
                  </a:lnTo>
                  <a:lnTo>
                    <a:pt x="109" y="12781"/>
                  </a:lnTo>
                  <a:lnTo>
                    <a:pt x="55" y="13162"/>
                  </a:lnTo>
                  <a:lnTo>
                    <a:pt x="0" y="13597"/>
                  </a:lnTo>
                  <a:lnTo>
                    <a:pt x="0" y="14032"/>
                  </a:lnTo>
                  <a:lnTo>
                    <a:pt x="0" y="14467"/>
                  </a:lnTo>
                  <a:lnTo>
                    <a:pt x="163" y="15174"/>
                  </a:lnTo>
                  <a:lnTo>
                    <a:pt x="381" y="15881"/>
                  </a:lnTo>
                  <a:lnTo>
                    <a:pt x="707" y="16534"/>
                  </a:lnTo>
                  <a:lnTo>
                    <a:pt x="925" y="16806"/>
                  </a:lnTo>
                  <a:lnTo>
                    <a:pt x="1142" y="17078"/>
                  </a:lnTo>
                  <a:lnTo>
                    <a:pt x="1469" y="17350"/>
                  </a:lnTo>
                  <a:lnTo>
                    <a:pt x="1741" y="17567"/>
                  </a:lnTo>
                  <a:lnTo>
                    <a:pt x="2067" y="17785"/>
                  </a:lnTo>
                  <a:lnTo>
                    <a:pt x="2448" y="17948"/>
                  </a:lnTo>
                  <a:lnTo>
                    <a:pt x="3155" y="18166"/>
                  </a:lnTo>
                  <a:lnTo>
                    <a:pt x="3916" y="18329"/>
                  </a:lnTo>
                  <a:lnTo>
                    <a:pt x="4895" y="18437"/>
                  </a:lnTo>
                  <a:lnTo>
                    <a:pt x="5820" y="18546"/>
                  </a:lnTo>
                  <a:lnTo>
                    <a:pt x="7778" y="18655"/>
                  </a:lnTo>
                  <a:lnTo>
                    <a:pt x="11857" y="18981"/>
                  </a:lnTo>
                  <a:lnTo>
                    <a:pt x="13815" y="19145"/>
                  </a:lnTo>
                  <a:lnTo>
                    <a:pt x="15772" y="19253"/>
                  </a:lnTo>
                  <a:lnTo>
                    <a:pt x="17730" y="19308"/>
                  </a:lnTo>
                  <a:lnTo>
                    <a:pt x="18709" y="19253"/>
                  </a:lnTo>
                  <a:lnTo>
                    <a:pt x="19634" y="19145"/>
                  </a:lnTo>
                  <a:lnTo>
                    <a:pt x="20450" y="18981"/>
                  </a:lnTo>
                  <a:lnTo>
                    <a:pt x="21211" y="18764"/>
                  </a:lnTo>
                  <a:lnTo>
                    <a:pt x="21592" y="18546"/>
                  </a:lnTo>
                  <a:lnTo>
                    <a:pt x="21918" y="18383"/>
                  </a:lnTo>
                  <a:lnTo>
                    <a:pt x="22245" y="18111"/>
                  </a:lnTo>
                  <a:lnTo>
                    <a:pt x="22516" y="17839"/>
                  </a:lnTo>
                  <a:lnTo>
                    <a:pt x="22788" y="17567"/>
                  </a:lnTo>
                  <a:lnTo>
                    <a:pt x="23006" y="17241"/>
                  </a:lnTo>
                  <a:lnTo>
                    <a:pt x="23224" y="16915"/>
                  </a:lnTo>
                  <a:lnTo>
                    <a:pt x="23332" y="16588"/>
                  </a:lnTo>
                  <a:lnTo>
                    <a:pt x="23441" y="16208"/>
                  </a:lnTo>
                  <a:lnTo>
                    <a:pt x="23550" y="15827"/>
                  </a:lnTo>
                  <a:lnTo>
                    <a:pt x="23550" y="15446"/>
                  </a:lnTo>
                  <a:lnTo>
                    <a:pt x="23550" y="15066"/>
                  </a:lnTo>
                  <a:lnTo>
                    <a:pt x="23495" y="14250"/>
                  </a:lnTo>
                  <a:lnTo>
                    <a:pt x="23317" y="13627"/>
                  </a:lnTo>
                  <a:lnTo>
                    <a:pt x="23332" y="13597"/>
                  </a:lnTo>
                  <a:lnTo>
                    <a:pt x="23278" y="13488"/>
                  </a:lnTo>
                  <a:lnTo>
                    <a:pt x="22952" y="12618"/>
                  </a:lnTo>
                  <a:lnTo>
                    <a:pt x="22571" y="11802"/>
                  </a:lnTo>
                  <a:lnTo>
                    <a:pt x="21809" y="10171"/>
                  </a:lnTo>
                  <a:lnTo>
                    <a:pt x="21646" y="9790"/>
                  </a:lnTo>
                  <a:lnTo>
                    <a:pt x="21483" y="9355"/>
                  </a:lnTo>
                  <a:lnTo>
                    <a:pt x="21320" y="8430"/>
                  </a:lnTo>
                  <a:lnTo>
                    <a:pt x="21157" y="7614"/>
                  </a:lnTo>
                  <a:lnTo>
                    <a:pt x="20994" y="6853"/>
                  </a:lnTo>
                  <a:lnTo>
                    <a:pt x="20613" y="5385"/>
                  </a:lnTo>
                  <a:lnTo>
                    <a:pt x="20395" y="4678"/>
                  </a:lnTo>
                  <a:lnTo>
                    <a:pt x="20123" y="3971"/>
                  </a:lnTo>
                  <a:lnTo>
                    <a:pt x="19852" y="3318"/>
                  </a:lnTo>
                  <a:lnTo>
                    <a:pt x="19471" y="2720"/>
                  </a:lnTo>
                  <a:lnTo>
                    <a:pt x="18981" y="2121"/>
                  </a:lnTo>
                  <a:lnTo>
                    <a:pt x="18437" y="1632"/>
                  </a:lnTo>
                  <a:lnTo>
                    <a:pt x="17730" y="1197"/>
                  </a:lnTo>
                  <a:lnTo>
                    <a:pt x="17023" y="816"/>
                  </a:lnTo>
                  <a:lnTo>
                    <a:pt x="16262" y="490"/>
                  </a:lnTo>
                  <a:lnTo>
                    <a:pt x="15446" y="272"/>
                  </a:lnTo>
                  <a:lnTo>
                    <a:pt x="14630" y="109"/>
                  </a:lnTo>
                  <a:lnTo>
                    <a:pt x="13760" y="55"/>
                  </a:lnTo>
                  <a:lnTo>
                    <a:pt x="129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7;p64">
              <a:extLst>
                <a:ext uri="{FF2B5EF4-FFF2-40B4-BE49-F238E27FC236}">
                  <a16:creationId xmlns:a16="http://schemas.microsoft.com/office/drawing/2014/main" id="{09BCD7FD-9A26-30BC-F68F-FA767EDE24A4}"/>
                </a:ext>
              </a:extLst>
            </p:cNvPr>
            <p:cNvSpPr/>
            <p:nvPr/>
          </p:nvSpPr>
          <p:spPr>
            <a:xfrm>
              <a:off x="1848340" y="3081289"/>
              <a:ext cx="1093464" cy="1193509"/>
            </a:xfrm>
            <a:custGeom>
              <a:avLst/>
              <a:gdLst/>
              <a:ahLst/>
              <a:cxnLst/>
              <a:rect l="l" t="t" r="r" b="b"/>
              <a:pathLst>
                <a:path w="27357" h="29860" extrusionOk="0">
                  <a:moveTo>
                    <a:pt x="12128" y="1"/>
                  </a:moveTo>
                  <a:lnTo>
                    <a:pt x="10823" y="110"/>
                  </a:lnTo>
                  <a:lnTo>
                    <a:pt x="9681" y="273"/>
                  </a:lnTo>
                  <a:lnTo>
                    <a:pt x="9083" y="382"/>
                  </a:lnTo>
                  <a:lnTo>
                    <a:pt x="8484" y="545"/>
                  </a:lnTo>
                  <a:lnTo>
                    <a:pt x="7941" y="762"/>
                  </a:lnTo>
                  <a:lnTo>
                    <a:pt x="7397" y="980"/>
                  </a:lnTo>
                  <a:lnTo>
                    <a:pt x="6907" y="1306"/>
                  </a:lnTo>
                  <a:lnTo>
                    <a:pt x="6418" y="1687"/>
                  </a:lnTo>
                  <a:lnTo>
                    <a:pt x="5874" y="2176"/>
                  </a:lnTo>
                  <a:lnTo>
                    <a:pt x="5384" y="2775"/>
                  </a:lnTo>
                  <a:lnTo>
                    <a:pt x="4949" y="3427"/>
                  </a:lnTo>
                  <a:lnTo>
                    <a:pt x="4514" y="4080"/>
                  </a:lnTo>
                  <a:lnTo>
                    <a:pt x="3644" y="5440"/>
                  </a:lnTo>
                  <a:lnTo>
                    <a:pt x="2828" y="6854"/>
                  </a:lnTo>
                  <a:lnTo>
                    <a:pt x="1197" y="9791"/>
                  </a:lnTo>
                  <a:lnTo>
                    <a:pt x="707" y="10770"/>
                  </a:lnTo>
                  <a:lnTo>
                    <a:pt x="435" y="11313"/>
                  </a:lnTo>
                  <a:lnTo>
                    <a:pt x="272" y="11857"/>
                  </a:lnTo>
                  <a:lnTo>
                    <a:pt x="109" y="12401"/>
                  </a:lnTo>
                  <a:lnTo>
                    <a:pt x="0" y="12945"/>
                  </a:lnTo>
                  <a:lnTo>
                    <a:pt x="0" y="13489"/>
                  </a:lnTo>
                  <a:lnTo>
                    <a:pt x="109" y="14033"/>
                  </a:lnTo>
                  <a:lnTo>
                    <a:pt x="272" y="14522"/>
                  </a:lnTo>
                  <a:lnTo>
                    <a:pt x="435" y="14957"/>
                  </a:lnTo>
                  <a:lnTo>
                    <a:pt x="979" y="15882"/>
                  </a:lnTo>
                  <a:lnTo>
                    <a:pt x="1523" y="16752"/>
                  </a:lnTo>
                  <a:lnTo>
                    <a:pt x="1740" y="17242"/>
                  </a:lnTo>
                  <a:lnTo>
                    <a:pt x="1904" y="17731"/>
                  </a:lnTo>
                  <a:lnTo>
                    <a:pt x="2012" y="18112"/>
                  </a:lnTo>
                  <a:lnTo>
                    <a:pt x="2012" y="18492"/>
                  </a:lnTo>
                  <a:lnTo>
                    <a:pt x="2012" y="19254"/>
                  </a:lnTo>
                  <a:lnTo>
                    <a:pt x="1904" y="20015"/>
                  </a:lnTo>
                  <a:lnTo>
                    <a:pt x="1740" y="20777"/>
                  </a:lnTo>
                  <a:lnTo>
                    <a:pt x="1360" y="22626"/>
                  </a:lnTo>
                  <a:lnTo>
                    <a:pt x="1088" y="24475"/>
                  </a:lnTo>
                  <a:lnTo>
                    <a:pt x="925" y="26324"/>
                  </a:lnTo>
                  <a:lnTo>
                    <a:pt x="816" y="28173"/>
                  </a:lnTo>
                  <a:lnTo>
                    <a:pt x="816" y="28500"/>
                  </a:lnTo>
                  <a:lnTo>
                    <a:pt x="870" y="28717"/>
                  </a:lnTo>
                  <a:lnTo>
                    <a:pt x="979" y="28880"/>
                  </a:lnTo>
                  <a:lnTo>
                    <a:pt x="1142" y="29044"/>
                  </a:lnTo>
                  <a:lnTo>
                    <a:pt x="1305" y="29152"/>
                  </a:lnTo>
                  <a:lnTo>
                    <a:pt x="1523" y="29261"/>
                  </a:lnTo>
                  <a:lnTo>
                    <a:pt x="2012" y="29370"/>
                  </a:lnTo>
                  <a:lnTo>
                    <a:pt x="2556" y="29424"/>
                  </a:lnTo>
                  <a:lnTo>
                    <a:pt x="4134" y="29424"/>
                  </a:lnTo>
                  <a:lnTo>
                    <a:pt x="8811" y="29533"/>
                  </a:lnTo>
                  <a:lnTo>
                    <a:pt x="19416" y="29751"/>
                  </a:lnTo>
                  <a:lnTo>
                    <a:pt x="21809" y="29805"/>
                  </a:lnTo>
                  <a:lnTo>
                    <a:pt x="24202" y="29859"/>
                  </a:lnTo>
                  <a:lnTo>
                    <a:pt x="24257" y="29859"/>
                  </a:lnTo>
                  <a:lnTo>
                    <a:pt x="24257" y="29751"/>
                  </a:lnTo>
                  <a:lnTo>
                    <a:pt x="24311" y="29370"/>
                  </a:lnTo>
                  <a:lnTo>
                    <a:pt x="24257" y="28010"/>
                  </a:lnTo>
                  <a:lnTo>
                    <a:pt x="24039" y="26052"/>
                  </a:lnTo>
                  <a:lnTo>
                    <a:pt x="23822" y="23822"/>
                  </a:lnTo>
                  <a:lnTo>
                    <a:pt x="23223" y="19417"/>
                  </a:lnTo>
                  <a:lnTo>
                    <a:pt x="22843" y="17024"/>
                  </a:lnTo>
                  <a:lnTo>
                    <a:pt x="23495" y="16915"/>
                  </a:lnTo>
                  <a:lnTo>
                    <a:pt x="24039" y="16752"/>
                  </a:lnTo>
                  <a:lnTo>
                    <a:pt x="24637" y="16535"/>
                  </a:lnTo>
                  <a:lnTo>
                    <a:pt x="25236" y="16317"/>
                  </a:lnTo>
                  <a:lnTo>
                    <a:pt x="25780" y="16099"/>
                  </a:lnTo>
                  <a:lnTo>
                    <a:pt x="26323" y="15773"/>
                  </a:lnTo>
                  <a:lnTo>
                    <a:pt x="26867" y="15447"/>
                  </a:lnTo>
                  <a:lnTo>
                    <a:pt x="27357" y="15121"/>
                  </a:lnTo>
                  <a:lnTo>
                    <a:pt x="26976" y="12945"/>
                  </a:lnTo>
                  <a:lnTo>
                    <a:pt x="26541" y="10498"/>
                  </a:lnTo>
                  <a:lnTo>
                    <a:pt x="26269" y="9247"/>
                  </a:lnTo>
                  <a:lnTo>
                    <a:pt x="25943" y="7996"/>
                  </a:lnTo>
                  <a:lnTo>
                    <a:pt x="25562" y="6799"/>
                  </a:lnTo>
                  <a:lnTo>
                    <a:pt x="25073" y="5657"/>
                  </a:lnTo>
                  <a:lnTo>
                    <a:pt x="24746" y="4950"/>
                  </a:lnTo>
                  <a:lnTo>
                    <a:pt x="24366" y="4243"/>
                  </a:lnTo>
                  <a:lnTo>
                    <a:pt x="23930" y="3590"/>
                  </a:lnTo>
                  <a:lnTo>
                    <a:pt x="23441" y="3047"/>
                  </a:lnTo>
                  <a:lnTo>
                    <a:pt x="22951" y="2503"/>
                  </a:lnTo>
                  <a:lnTo>
                    <a:pt x="22408" y="2013"/>
                  </a:lnTo>
                  <a:lnTo>
                    <a:pt x="21755" y="1633"/>
                  </a:lnTo>
                  <a:lnTo>
                    <a:pt x="21102" y="1306"/>
                  </a:lnTo>
                  <a:lnTo>
                    <a:pt x="19851" y="871"/>
                  </a:lnTo>
                  <a:lnTo>
                    <a:pt x="18601" y="545"/>
                  </a:lnTo>
                  <a:lnTo>
                    <a:pt x="17350" y="273"/>
                  </a:lnTo>
                  <a:lnTo>
                    <a:pt x="16044" y="110"/>
                  </a:lnTo>
                  <a:lnTo>
                    <a:pt x="14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28;p64">
              <a:extLst>
                <a:ext uri="{FF2B5EF4-FFF2-40B4-BE49-F238E27FC236}">
                  <a16:creationId xmlns:a16="http://schemas.microsoft.com/office/drawing/2014/main" id="{DE0965A6-3B63-AA7A-DD8F-EBCDDBA84D3C}"/>
                </a:ext>
              </a:extLst>
            </p:cNvPr>
            <p:cNvSpPr/>
            <p:nvPr/>
          </p:nvSpPr>
          <p:spPr>
            <a:xfrm>
              <a:off x="1837468" y="3070457"/>
              <a:ext cx="1115207" cy="1215213"/>
            </a:xfrm>
            <a:custGeom>
              <a:avLst/>
              <a:gdLst/>
              <a:ahLst/>
              <a:cxnLst/>
              <a:rect l="l" t="t" r="r" b="b"/>
              <a:pathLst>
                <a:path w="27901" h="30403" extrusionOk="0">
                  <a:moveTo>
                    <a:pt x="15283" y="544"/>
                  </a:moveTo>
                  <a:lnTo>
                    <a:pt x="16588" y="707"/>
                  </a:lnTo>
                  <a:lnTo>
                    <a:pt x="17948" y="870"/>
                  </a:lnTo>
                  <a:lnTo>
                    <a:pt x="19199" y="1142"/>
                  </a:lnTo>
                  <a:lnTo>
                    <a:pt x="20504" y="1523"/>
                  </a:lnTo>
                  <a:lnTo>
                    <a:pt x="21048" y="1740"/>
                  </a:lnTo>
                  <a:lnTo>
                    <a:pt x="21592" y="1958"/>
                  </a:lnTo>
                  <a:lnTo>
                    <a:pt x="22081" y="2230"/>
                  </a:lnTo>
                  <a:lnTo>
                    <a:pt x="22571" y="2556"/>
                  </a:lnTo>
                  <a:lnTo>
                    <a:pt x="23006" y="2937"/>
                  </a:lnTo>
                  <a:lnTo>
                    <a:pt x="23387" y="3318"/>
                  </a:lnTo>
                  <a:lnTo>
                    <a:pt x="23767" y="3753"/>
                  </a:lnTo>
                  <a:lnTo>
                    <a:pt x="24094" y="4188"/>
                  </a:lnTo>
                  <a:lnTo>
                    <a:pt x="24638" y="5058"/>
                  </a:lnTo>
                  <a:lnTo>
                    <a:pt x="25127" y="6037"/>
                  </a:lnTo>
                  <a:lnTo>
                    <a:pt x="25562" y="7179"/>
                  </a:lnTo>
                  <a:lnTo>
                    <a:pt x="25943" y="8321"/>
                  </a:lnTo>
                  <a:lnTo>
                    <a:pt x="26269" y="9518"/>
                  </a:lnTo>
                  <a:lnTo>
                    <a:pt x="26541" y="10660"/>
                  </a:lnTo>
                  <a:lnTo>
                    <a:pt x="26976" y="13053"/>
                  </a:lnTo>
                  <a:lnTo>
                    <a:pt x="27328" y="15266"/>
                  </a:lnTo>
                  <a:lnTo>
                    <a:pt x="27328" y="15266"/>
                  </a:lnTo>
                  <a:lnTo>
                    <a:pt x="26976" y="15500"/>
                  </a:lnTo>
                  <a:lnTo>
                    <a:pt x="26487" y="15827"/>
                  </a:lnTo>
                  <a:lnTo>
                    <a:pt x="25943" y="16099"/>
                  </a:lnTo>
                  <a:lnTo>
                    <a:pt x="25399" y="16370"/>
                  </a:lnTo>
                  <a:lnTo>
                    <a:pt x="24801" y="16588"/>
                  </a:lnTo>
                  <a:lnTo>
                    <a:pt x="24257" y="16751"/>
                  </a:lnTo>
                  <a:lnTo>
                    <a:pt x="23659" y="16914"/>
                  </a:lnTo>
                  <a:lnTo>
                    <a:pt x="23060" y="17023"/>
                  </a:lnTo>
                  <a:lnTo>
                    <a:pt x="22952" y="17077"/>
                  </a:lnTo>
                  <a:lnTo>
                    <a:pt x="22897" y="17132"/>
                  </a:lnTo>
                  <a:lnTo>
                    <a:pt x="22897" y="17241"/>
                  </a:lnTo>
                  <a:lnTo>
                    <a:pt x="22897" y="17349"/>
                  </a:lnTo>
                  <a:lnTo>
                    <a:pt x="23060" y="18220"/>
                  </a:lnTo>
                  <a:lnTo>
                    <a:pt x="23169" y="19144"/>
                  </a:lnTo>
                  <a:lnTo>
                    <a:pt x="23387" y="20939"/>
                  </a:lnTo>
                  <a:lnTo>
                    <a:pt x="23767" y="23821"/>
                  </a:lnTo>
                  <a:lnTo>
                    <a:pt x="24094" y="26704"/>
                  </a:lnTo>
                  <a:lnTo>
                    <a:pt x="24202" y="27900"/>
                  </a:lnTo>
                  <a:lnTo>
                    <a:pt x="24257" y="29043"/>
                  </a:lnTo>
                  <a:lnTo>
                    <a:pt x="24311" y="29750"/>
                  </a:lnTo>
                  <a:lnTo>
                    <a:pt x="24311" y="29858"/>
                  </a:lnTo>
                  <a:lnTo>
                    <a:pt x="23931" y="29858"/>
                  </a:lnTo>
                  <a:lnTo>
                    <a:pt x="23332" y="29804"/>
                  </a:lnTo>
                  <a:lnTo>
                    <a:pt x="21864" y="29804"/>
                  </a:lnTo>
                  <a:lnTo>
                    <a:pt x="18981" y="29750"/>
                  </a:lnTo>
                  <a:lnTo>
                    <a:pt x="13271" y="29641"/>
                  </a:lnTo>
                  <a:lnTo>
                    <a:pt x="8213" y="29478"/>
                  </a:lnTo>
                  <a:lnTo>
                    <a:pt x="5656" y="29423"/>
                  </a:lnTo>
                  <a:lnTo>
                    <a:pt x="2393" y="29423"/>
                  </a:lnTo>
                  <a:lnTo>
                    <a:pt x="2067" y="29369"/>
                  </a:lnTo>
                  <a:lnTo>
                    <a:pt x="1741" y="29206"/>
                  </a:lnTo>
                  <a:lnTo>
                    <a:pt x="1577" y="29097"/>
                  </a:lnTo>
                  <a:lnTo>
                    <a:pt x="1414" y="28934"/>
                  </a:lnTo>
                  <a:lnTo>
                    <a:pt x="1360" y="28771"/>
                  </a:lnTo>
                  <a:lnTo>
                    <a:pt x="1305" y="28553"/>
                  </a:lnTo>
                  <a:lnTo>
                    <a:pt x="1360" y="28118"/>
                  </a:lnTo>
                  <a:lnTo>
                    <a:pt x="1360" y="27683"/>
                  </a:lnTo>
                  <a:lnTo>
                    <a:pt x="1469" y="26269"/>
                  </a:lnTo>
                  <a:lnTo>
                    <a:pt x="1632" y="24800"/>
                  </a:lnTo>
                  <a:lnTo>
                    <a:pt x="1849" y="23386"/>
                  </a:lnTo>
                  <a:lnTo>
                    <a:pt x="2067" y="21972"/>
                  </a:lnTo>
                  <a:lnTo>
                    <a:pt x="2339" y="20667"/>
                  </a:lnTo>
                  <a:lnTo>
                    <a:pt x="2502" y="20014"/>
                  </a:lnTo>
                  <a:lnTo>
                    <a:pt x="2556" y="19362"/>
                  </a:lnTo>
                  <a:lnTo>
                    <a:pt x="2556" y="18709"/>
                  </a:lnTo>
                  <a:lnTo>
                    <a:pt x="2502" y="18165"/>
                  </a:lnTo>
                  <a:lnTo>
                    <a:pt x="2339" y="17567"/>
                  </a:lnTo>
                  <a:lnTo>
                    <a:pt x="2121" y="17023"/>
                  </a:lnTo>
                  <a:lnTo>
                    <a:pt x="1849" y="16534"/>
                  </a:lnTo>
                  <a:lnTo>
                    <a:pt x="1523" y="16044"/>
                  </a:lnTo>
                  <a:lnTo>
                    <a:pt x="1251" y="15555"/>
                  </a:lnTo>
                  <a:lnTo>
                    <a:pt x="979" y="15065"/>
                  </a:lnTo>
                  <a:lnTo>
                    <a:pt x="707" y="14521"/>
                  </a:lnTo>
                  <a:lnTo>
                    <a:pt x="598" y="13923"/>
                  </a:lnTo>
                  <a:lnTo>
                    <a:pt x="544" y="13325"/>
                  </a:lnTo>
                  <a:lnTo>
                    <a:pt x="653" y="12672"/>
                  </a:lnTo>
                  <a:lnTo>
                    <a:pt x="816" y="12074"/>
                  </a:lnTo>
                  <a:lnTo>
                    <a:pt x="1088" y="11476"/>
                  </a:lnTo>
                  <a:lnTo>
                    <a:pt x="1632" y="10279"/>
                  </a:lnTo>
                  <a:lnTo>
                    <a:pt x="3046" y="7777"/>
                  </a:lnTo>
                  <a:lnTo>
                    <a:pt x="3698" y="6581"/>
                  </a:lnTo>
                  <a:lnTo>
                    <a:pt x="4406" y="5384"/>
                  </a:lnTo>
                  <a:lnTo>
                    <a:pt x="5167" y="4188"/>
                  </a:lnTo>
                  <a:lnTo>
                    <a:pt x="5983" y="3046"/>
                  </a:lnTo>
                  <a:lnTo>
                    <a:pt x="6363" y="2611"/>
                  </a:lnTo>
                  <a:lnTo>
                    <a:pt x="6799" y="2175"/>
                  </a:lnTo>
                  <a:lnTo>
                    <a:pt x="7288" y="1795"/>
                  </a:lnTo>
                  <a:lnTo>
                    <a:pt x="7778" y="1523"/>
                  </a:lnTo>
                  <a:lnTo>
                    <a:pt x="8321" y="1251"/>
                  </a:lnTo>
                  <a:lnTo>
                    <a:pt x="8865" y="1088"/>
                  </a:lnTo>
                  <a:lnTo>
                    <a:pt x="9464" y="925"/>
                  </a:lnTo>
                  <a:lnTo>
                    <a:pt x="10062" y="816"/>
                  </a:lnTo>
                  <a:lnTo>
                    <a:pt x="11313" y="598"/>
                  </a:lnTo>
                  <a:lnTo>
                    <a:pt x="12672" y="544"/>
                  </a:lnTo>
                  <a:close/>
                  <a:moveTo>
                    <a:pt x="12564" y="0"/>
                  </a:moveTo>
                  <a:lnTo>
                    <a:pt x="11367" y="109"/>
                  </a:lnTo>
                  <a:lnTo>
                    <a:pt x="10171" y="218"/>
                  </a:lnTo>
                  <a:lnTo>
                    <a:pt x="9518" y="326"/>
                  </a:lnTo>
                  <a:lnTo>
                    <a:pt x="8920" y="489"/>
                  </a:lnTo>
                  <a:lnTo>
                    <a:pt x="8376" y="653"/>
                  </a:lnTo>
                  <a:lnTo>
                    <a:pt x="7778" y="925"/>
                  </a:lnTo>
                  <a:lnTo>
                    <a:pt x="7234" y="1197"/>
                  </a:lnTo>
                  <a:lnTo>
                    <a:pt x="6690" y="1577"/>
                  </a:lnTo>
                  <a:lnTo>
                    <a:pt x="6200" y="2012"/>
                  </a:lnTo>
                  <a:lnTo>
                    <a:pt x="5765" y="2502"/>
                  </a:lnTo>
                  <a:lnTo>
                    <a:pt x="5384" y="2991"/>
                  </a:lnTo>
                  <a:lnTo>
                    <a:pt x="4949" y="3535"/>
                  </a:lnTo>
                  <a:lnTo>
                    <a:pt x="4242" y="4623"/>
                  </a:lnTo>
                  <a:lnTo>
                    <a:pt x="3481" y="5874"/>
                  </a:lnTo>
                  <a:lnTo>
                    <a:pt x="2774" y="7179"/>
                  </a:lnTo>
                  <a:lnTo>
                    <a:pt x="1305" y="9790"/>
                  </a:lnTo>
                  <a:lnTo>
                    <a:pt x="707" y="10932"/>
                  </a:lnTo>
                  <a:lnTo>
                    <a:pt x="435" y="11530"/>
                  </a:lnTo>
                  <a:lnTo>
                    <a:pt x="218" y="12183"/>
                  </a:lnTo>
                  <a:lnTo>
                    <a:pt x="55" y="12835"/>
                  </a:lnTo>
                  <a:lnTo>
                    <a:pt x="0" y="13434"/>
                  </a:lnTo>
                  <a:lnTo>
                    <a:pt x="55" y="14086"/>
                  </a:lnTo>
                  <a:lnTo>
                    <a:pt x="109" y="14413"/>
                  </a:lnTo>
                  <a:lnTo>
                    <a:pt x="218" y="14739"/>
                  </a:lnTo>
                  <a:lnTo>
                    <a:pt x="435" y="15283"/>
                  </a:lnTo>
                  <a:lnTo>
                    <a:pt x="707" y="15772"/>
                  </a:lnTo>
                  <a:lnTo>
                    <a:pt x="1360" y="16751"/>
                  </a:lnTo>
                  <a:lnTo>
                    <a:pt x="1632" y="17295"/>
                  </a:lnTo>
                  <a:lnTo>
                    <a:pt x="1849" y="17893"/>
                  </a:lnTo>
                  <a:lnTo>
                    <a:pt x="2012" y="18492"/>
                  </a:lnTo>
                  <a:lnTo>
                    <a:pt x="2012" y="19144"/>
                  </a:lnTo>
                  <a:lnTo>
                    <a:pt x="1958" y="19851"/>
                  </a:lnTo>
                  <a:lnTo>
                    <a:pt x="1849" y="20613"/>
                  </a:lnTo>
                  <a:lnTo>
                    <a:pt x="1523" y="22027"/>
                  </a:lnTo>
                  <a:lnTo>
                    <a:pt x="1305" y="23495"/>
                  </a:lnTo>
                  <a:lnTo>
                    <a:pt x="1088" y="24964"/>
                  </a:lnTo>
                  <a:lnTo>
                    <a:pt x="925" y="26432"/>
                  </a:lnTo>
                  <a:lnTo>
                    <a:pt x="816" y="27955"/>
                  </a:lnTo>
                  <a:lnTo>
                    <a:pt x="816" y="28390"/>
                  </a:lnTo>
                  <a:lnTo>
                    <a:pt x="816" y="28771"/>
                  </a:lnTo>
                  <a:lnTo>
                    <a:pt x="870" y="28988"/>
                  </a:lnTo>
                  <a:lnTo>
                    <a:pt x="979" y="29206"/>
                  </a:lnTo>
                  <a:lnTo>
                    <a:pt x="1088" y="29369"/>
                  </a:lnTo>
                  <a:lnTo>
                    <a:pt x="1251" y="29532"/>
                  </a:lnTo>
                  <a:lnTo>
                    <a:pt x="1523" y="29750"/>
                  </a:lnTo>
                  <a:lnTo>
                    <a:pt x="1904" y="29858"/>
                  </a:lnTo>
                  <a:lnTo>
                    <a:pt x="2230" y="29967"/>
                  </a:lnTo>
                  <a:lnTo>
                    <a:pt x="7016" y="29967"/>
                  </a:lnTo>
                  <a:lnTo>
                    <a:pt x="9790" y="30076"/>
                  </a:lnTo>
                  <a:lnTo>
                    <a:pt x="21864" y="30348"/>
                  </a:lnTo>
                  <a:lnTo>
                    <a:pt x="23332" y="30348"/>
                  </a:lnTo>
                  <a:lnTo>
                    <a:pt x="24039" y="30402"/>
                  </a:lnTo>
                  <a:lnTo>
                    <a:pt x="24583" y="30402"/>
                  </a:lnTo>
                  <a:lnTo>
                    <a:pt x="24692" y="30348"/>
                  </a:lnTo>
                  <a:lnTo>
                    <a:pt x="24746" y="30239"/>
                  </a:lnTo>
                  <a:lnTo>
                    <a:pt x="24801" y="29967"/>
                  </a:lnTo>
                  <a:lnTo>
                    <a:pt x="24855" y="29586"/>
                  </a:lnTo>
                  <a:lnTo>
                    <a:pt x="24855" y="29151"/>
                  </a:lnTo>
                  <a:lnTo>
                    <a:pt x="24801" y="28390"/>
                  </a:lnTo>
                  <a:lnTo>
                    <a:pt x="24529" y="25453"/>
                  </a:lnTo>
                  <a:lnTo>
                    <a:pt x="24148" y="22571"/>
                  </a:lnTo>
                  <a:lnTo>
                    <a:pt x="23822" y="20123"/>
                  </a:lnTo>
                  <a:lnTo>
                    <a:pt x="23495" y="17676"/>
                  </a:lnTo>
                  <a:lnTo>
                    <a:pt x="23450" y="17471"/>
                  </a:lnTo>
                  <a:lnTo>
                    <a:pt x="23450" y="17471"/>
                  </a:lnTo>
                  <a:lnTo>
                    <a:pt x="23822" y="17404"/>
                  </a:lnTo>
                  <a:lnTo>
                    <a:pt x="24420" y="17241"/>
                  </a:lnTo>
                  <a:lnTo>
                    <a:pt x="25018" y="17077"/>
                  </a:lnTo>
                  <a:lnTo>
                    <a:pt x="25617" y="16860"/>
                  </a:lnTo>
                  <a:lnTo>
                    <a:pt x="26160" y="16588"/>
                  </a:lnTo>
                  <a:lnTo>
                    <a:pt x="26704" y="16316"/>
                  </a:lnTo>
                  <a:lnTo>
                    <a:pt x="27248" y="15990"/>
                  </a:lnTo>
                  <a:lnTo>
                    <a:pt x="27738" y="15609"/>
                  </a:lnTo>
                  <a:lnTo>
                    <a:pt x="27846" y="15500"/>
                  </a:lnTo>
                  <a:lnTo>
                    <a:pt x="27901" y="15337"/>
                  </a:lnTo>
                  <a:lnTo>
                    <a:pt x="27466" y="12890"/>
                  </a:lnTo>
                  <a:lnTo>
                    <a:pt x="27031" y="10497"/>
                  </a:lnTo>
                  <a:lnTo>
                    <a:pt x="26759" y="9300"/>
                  </a:lnTo>
                  <a:lnTo>
                    <a:pt x="26432" y="8104"/>
                  </a:lnTo>
                  <a:lnTo>
                    <a:pt x="26052" y="6907"/>
                  </a:lnTo>
                  <a:lnTo>
                    <a:pt x="25617" y="5892"/>
                  </a:lnTo>
                  <a:lnTo>
                    <a:pt x="25617" y="5874"/>
                  </a:lnTo>
                  <a:lnTo>
                    <a:pt x="25562" y="5765"/>
                  </a:lnTo>
                  <a:lnTo>
                    <a:pt x="25562" y="5765"/>
                  </a:lnTo>
                  <a:lnTo>
                    <a:pt x="25562" y="5765"/>
                  </a:lnTo>
                  <a:lnTo>
                    <a:pt x="25073" y="4786"/>
                  </a:lnTo>
                  <a:lnTo>
                    <a:pt x="24474" y="3807"/>
                  </a:lnTo>
                  <a:lnTo>
                    <a:pt x="24148" y="3372"/>
                  </a:lnTo>
                  <a:lnTo>
                    <a:pt x="23767" y="2937"/>
                  </a:lnTo>
                  <a:lnTo>
                    <a:pt x="23332" y="2556"/>
                  </a:lnTo>
                  <a:lnTo>
                    <a:pt x="22897" y="2175"/>
                  </a:lnTo>
                  <a:lnTo>
                    <a:pt x="22408" y="1795"/>
                  </a:lnTo>
                  <a:lnTo>
                    <a:pt x="21864" y="1523"/>
                  </a:lnTo>
                  <a:lnTo>
                    <a:pt x="21266" y="1251"/>
                  </a:lnTo>
                  <a:lnTo>
                    <a:pt x="20667" y="1033"/>
                  </a:lnTo>
                  <a:lnTo>
                    <a:pt x="19416" y="653"/>
                  </a:lnTo>
                  <a:lnTo>
                    <a:pt x="18165" y="381"/>
                  </a:lnTo>
                  <a:lnTo>
                    <a:pt x="16751" y="163"/>
                  </a:lnTo>
                  <a:lnTo>
                    <a:pt x="15392" y="54"/>
                  </a:lnTo>
                  <a:lnTo>
                    <a:pt x="139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29;p64">
              <a:extLst>
                <a:ext uri="{FF2B5EF4-FFF2-40B4-BE49-F238E27FC236}">
                  <a16:creationId xmlns:a16="http://schemas.microsoft.com/office/drawing/2014/main" id="{1CC897E5-5600-14AB-6F57-90D3817883A0}"/>
                </a:ext>
              </a:extLst>
            </p:cNvPr>
            <p:cNvSpPr/>
            <p:nvPr/>
          </p:nvSpPr>
          <p:spPr>
            <a:xfrm>
              <a:off x="2989608" y="2350873"/>
              <a:ext cx="673937" cy="732653"/>
            </a:xfrm>
            <a:custGeom>
              <a:avLst/>
              <a:gdLst/>
              <a:ahLst/>
              <a:cxnLst/>
              <a:rect l="l" t="t" r="r" b="b"/>
              <a:pathLst>
                <a:path w="16861" h="18330" extrusionOk="0">
                  <a:moveTo>
                    <a:pt x="2067" y="1"/>
                  </a:moveTo>
                  <a:lnTo>
                    <a:pt x="2013" y="55"/>
                  </a:lnTo>
                  <a:lnTo>
                    <a:pt x="1850" y="327"/>
                  </a:lnTo>
                  <a:lnTo>
                    <a:pt x="1686" y="654"/>
                  </a:lnTo>
                  <a:lnTo>
                    <a:pt x="1523" y="1143"/>
                  </a:lnTo>
                  <a:lnTo>
                    <a:pt x="1197" y="2394"/>
                  </a:lnTo>
                  <a:lnTo>
                    <a:pt x="871" y="3862"/>
                  </a:lnTo>
                  <a:lnTo>
                    <a:pt x="327" y="6691"/>
                  </a:lnTo>
                  <a:lnTo>
                    <a:pt x="164" y="7724"/>
                  </a:lnTo>
                  <a:lnTo>
                    <a:pt x="109" y="8322"/>
                  </a:lnTo>
                  <a:lnTo>
                    <a:pt x="0" y="10280"/>
                  </a:lnTo>
                  <a:lnTo>
                    <a:pt x="0" y="11205"/>
                  </a:lnTo>
                  <a:lnTo>
                    <a:pt x="55" y="12129"/>
                  </a:lnTo>
                  <a:lnTo>
                    <a:pt x="218" y="12999"/>
                  </a:lnTo>
                  <a:lnTo>
                    <a:pt x="435" y="13924"/>
                  </a:lnTo>
                  <a:lnTo>
                    <a:pt x="599" y="14359"/>
                  </a:lnTo>
                  <a:lnTo>
                    <a:pt x="816" y="14794"/>
                  </a:lnTo>
                  <a:lnTo>
                    <a:pt x="1088" y="15229"/>
                  </a:lnTo>
                  <a:lnTo>
                    <a:pt x="1360" y="15664"/>
                  </a:lnTo>
                  <a:lnTo>
                    <a:pt x="1686" y="15991"/>
                  </a:lnTo>
                  <a:lnTo>
                    <a:pt x="1958" y="16371"/>
                  </a:lnTo>
                  <a:lnTo>
                    <a:pt x="2665" y="16970"/>
                  </a:lnTo>
                  <a:lnTo>
                    <a:pt x="3481" y="17459"/>
                  </a:lnTo>
                  <a:lnTo>
                    <a:pt x="4297" y="17894"/>
                  </a:lnTo>
                  <a:lnTo>
                    <a:pt x="5167" y="18166"/>
                  </a:lnTo>
                  <a:lnTo>
                    <a:pt x="5657" y="18275"/>
                  </a:lnTo>
                  <a:lnTo>
                    <a:pt x="6092" y="18329"/>
                  </a:lnTo>
                  <a:lnTo>
                    <a:pt x="7506" y="18329"/>
                  </a:lnTo>
                  <a:lnTo>
                    <a:pt x="7941" y="18221"/>
                  </a:lnTo>
                  <a:lnTo>
                    <a:pt x="8485" y="18057"/>
                  </a:lnTo>
                  <a:lnTo>
                    <a:pt x="8974" y="17894"/>
                  </a:lnTo>
                  <a:lnTo>
                    <a:pt x="9464" y="17677"/>
                  </a:lnTo>
                  <a:lnTo>
                    <a:pt x="9899" y="17459"/>
                  </a:lnTo>
                  <a:lnTo>
                    <a:pt x="10280" y="17187"/>
                  </a:lnTo>
                  <a:lnTo>
                    <a:pt x="10660" y="16861"/>
                  </a:lnTo>
                  <a:lnTo>
                    <a:pt x="11041" y="16535"/>
                  </a:lnTo>
                  <a:lnTo>
                    <a:pt x="11367" y="16154"/>
                  </a:lnTo>
                  <a:lnTo>
                    <a:pt x="12020" y="15392"/>
                  </a:lnTo>
                  <a:lnTo>
                    <a:pt x="12564" y="14577"/>
                  </a:lnTo>
                  <a:lnTo>
                    <a:pt x="13053" y="13706"/>
                  </a:lnTo>
                  <a:lnTo>
                    <a:pt x="13543" y="12782"/>
                  </a:lnTo>
                  <a:lnTo>
                    <a:pt x="14359" y="11041"/>
                  </a:lnTo>
                  <a:lnTo>
                    <a:pt x="15229" y="9301"/>
                  </a:lnTo>
                  <a:lnTo>
                    <a:pt x="15990" y="7561"/>
                  </a:lnTo>
                  <a:lnTo>
                    <a:pt x="16316" y="6691"/>
                  </a:lnTo>
                  <a:lnTo>
                    <a:pt x="16643" y="5766"/>
                  </a:lnTo>
                  <a:lnTo>
                    <a:pt x="16806" y="5113"/>
                  </a:lnTo>
                  <a:lnTo>
                    <a:pt x="16860" y="4624"/>
                  </a:lnTo>
                  <a:lnTo>
                    <a:pt x="16860" y="4298"/>
                  </a:lnTo>
                  <a:lnTo>
                    <a:pt x="16860" y="4134"/>
                  </a:lnTo>
                  <a:lnTo>
                    <a:pt x="16752" y="4080"/>
                  </a:lnTo>
                  <a:lnTo>
                    <a:pt x="15066" y="3155"/>
                  </a:lnTo>
                  <a:lnTo>
                    <a:pt x="13271" y="2340"/>
                  </a:lnTo>
                  <a:lnTo>
                    <a:pt x="11422" y="1633"/>
                  </a:lnTo>
                  <a:lnTo>
                    <a:pt x="9572" y="1089"/>
                  </a:lnTo>
                  <a:lnTo>
                    <a:pt x="8648" y="817"/>
                  </a:lnTo>
                  <a:lnTo>
                    <a:pt x="7723" y="654"/>
                  </a:lnTo>
                  <a:lnTo>
                    <a:pt x="5874" y="436"/>
                  </a:lnTo>
                  <a:lnTo>
                    <a:pt x="4025" y="218"/>
                  </a:lnTo>
                  <a:lnTo>
                    <a:pt x="2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30;p64">
              <a:extLst>
                <a:ext uri="{FF2B5EF4-FFF2-40B4-BE49-F238E27FC236}">
                  <a16:creationId xmlns:a16="http://schemas.microsoft.com/office/drawing/2014/main" id="{51856331-34A6-5115-46F6-AADD18408846}"/>
                </a:ext>
              </a:extLst>
            </p:cNvPr>
            <p:cNvSpPr/>
            <p:nvPr/>
          </p:nvSpPr>
          <p:spPr>
            <a:xfrm>
              <a:off x="2978736" y="2340001"/>
              <a:ext cx="697839" cy="754397"/>
            </a:xfrm>
            <a:custGeom>
              <a:avLst/>
              <a:gdLst/>
              <a:ahLst/>
              <a:cxnLst/>
              <a:rect l="l" t="t" r="r" b="b"/>
              <a:pathLst>
                <a:path w="17459" h="18874" extrusionOk="0">
                  <a:moveTo>
                    <a:pt x="2448" y="545"/>
                  </a:moveTo>
                  <a:lnTo>
                    <a:pt x="2611" y="599"/>
                  </a:lnTo>
                  <a:lnTo>
                    <a:pt x="2774" y="599"/>
                  </a:lnTo>
                  <a:lnTo>
                    <a:pt x="3644" y="708"/>
                  </a:lnTo>
                  <a:lnTo>
                    <a:pt x="5494" y="871"/>
                  </a:lnTo>
                  <a:lnTo>
                    <a:pt x="7288" y="1089"/>
                  </a:lnTo>
                  <a:lnTo>
                    <a:pt x="8213" y="1252"/>
                  </a:lnTo>
                  <a:lnTo>
                    <a:pt x="9083" y="1415"/>
                  </a:lnTo>
                  <a:lnTo>
                    <a:pt x="9899" y="1633"/>
                  </a:lnTo>
                  <a:lnTo>
                    <a:pt x="10769" y="1905"/>
                  </a:lnTo>
                  <a:lnTo>
                    <a:pt x="12455" y="2503"/>
                  </a:lnTo>
                  <a:lnTo>
                    <a:pt x="14087" y="3155"/>
                  </a:lnTo>
                  <a:lnTo>
                    <a:pt x="15664" y="3917"/>
                  </a:lnTo>
                  <a:lnTo>
                    <a:pt x="16425" y="4298"/>
                  </a:lnTo>
                  <a:lnTo>
                    <a:pt x="16697" y="4461"/>
                  </a:lnTo>
                  <a:lnTo>
                    <a:pt x="16806" y="4570"/>
                  </a:lnTo>
                  <a:lnTo>
                    <a:pt x="16915" y="4624"/>
                  </a:lnTo>
                  <a:lnTo>
                    <a:pt x="16915" y="4950"/>
                  </a:lnTo>
                  <a:lnTo>
                    <a:pt x="16860" y="5331"/>
                  </a:lnTo>
                  <a:lnTo>
                    <a:pt x="16643" y="5984"/>
                  </a:lnTo>
                  <a:lnTo>
                    <a:pt x="16317" y="6799"/>
                  </a:lnTo>
                  <a:lnTo>
                    <a:pt x="15990" y="7670"/>
                  </a:lnTo>
                  <a:lnTo>
                    <a:pt x="15283" y="9356"/>
                  </a:lnTo>
                  <a:lnTo>
                    <a:pt x="14522" y="10987"/>
                  </a:lnTo>
                  <a:lnTo>
                    <a:pt x="13706" y="12619"/>
                  </a:lnTo>
                  <a:lnTo>
                    <a:pt x="13108" y="13870"/>
                  </a:lnTo>
                  <a:lnTo>
                    <a:pt x="12781" y="14468"/>
                  </a:lnTo>
                  <a:lnTo>
                    <a:pt x="12401" y="15066"/>
                  </a:lnTo>
                  <a:lnTo>
                    <a:pt x="12020" y="15610"/>
                  </a:lnTo>
                  <a:lnTo>
                    <a:pt x="11585" y="16154"/>
                  </a:lnTo>
                  <a:lnTo>
                    <a:pt x="11095" y="16643"/>
                  </a:lnTo>
                  <a:lnTo>
                    <a:pt x="10606" y="17078"/>
                  </a:lnTo>
                  <a:lnTo>
                    <a:pt x="10008" y="17514"/>
                  </a:lnTo>
                  <a:lnTo>
                    <a:pt x="9355" y="17840"/>
                  </a:lnTo>
                  <a:lnTo>
                    <a:pt x="8702" y="18057"/>
                  </a:lnTo>
                  <a:lnTo>
                    <a:pt x="7995" y="18275"/>
                  </a:lnTo>
                  <a:lnTo>
                    <a:pt x="7288" y="18329"/>
                  </a:lnTo>
                  <a:lnTo>
                    <a:pt x="6581" y="18329"/>
                  </a:lnTo>
                  <a:lnTo>
                    <a:pt x="5874" y="18275"/>
                  </a:lnTo>
                  <a:lnTo>
                    <a:pt x="5167" y="18057"/>
                  </a:lnTo>
                  <a:lnTo>
                    <a:pt x="4460" y="17840"/>
                  </a:lnTo>
                  <a:lnTo>
                    <a:pt x="3808" y="17459"/>
                  </a:lnTo>
                  <a:lnTo>
                    <a:pt x="3155" y="17078"/>
                  </a:lnTo>
                  <a:lnTo>
                    <a:pt x="2611" y="16589"/>
                  </a:lnTo>
                  <a:lnTo>
                    <a:pt x="2067" y="16045"/>
                  </a:lnTo>
                  <a:lnTo>
                    <a:pt x="1632" y="15392"/>
                  </a:lnTo>
                  <a:lnTo>
                    <a:pt x="1251" y="14740"/>
                  </a:lnTo>
                  <a:lnTo>
                    <a:pt x="979" y="14087"/>
                  </a:lnTo>
                  <a:lnTo>
                    <a:pt x="762" y="13326"/>
                  </a:lnTo>
                  <a:lnTo>
                    <a:pt x="653" y="12564"/>
                  </a:lnTo>
                  <a:lnTo>
                    <a:pt x="544" y="11803"/>
                  </a:lnTo>
                  <a:lnTo>
                    <a:pt x="544" y="11042"/>
                  </a:lnTo>
                  <a:lnTo>
                    <a:pt x="544" y="9736"/>
                  </a:lnTo>
                  <a:lnTo>
                    <a:pt x="653" y="8485"/>
                  </a:lnTo>
                  <a:lnTo>
                    <a:pt x="707" y="7778"/>
                  </a:lnTo>
                  <a:lnTo>
                    <a:pt x="816" y="7126"/>
                  </a:lnTo>
                  <a:lnTo>
                    <a:pt x="1088" y="5712"/>
                  </a:lnTo>
                  <a:lnTo>
                    <a:pt x="1469" y="3808"/>
                  </a:lnTo>
                  <a:lnTo>
                    <a:pt x="1904" y="1959"/>
                  </a:lnTo>
                  <a:lnTo>
                    <a:pt x="2122" y="1306"/>
                  </a:lnTo>
                  <a:lnTo>
                    <a:pt x="2339" y="708"/>
                  </a:lnTo>
                  <a:lnTo>
                    <a:pt x="2448" y="545"/>
                  </a:lnTo>
                  <a:close/>
                  <a:moveTo>
                    <a:pt x="2393" y="1"/>
                  </a:moveTo>
                  <a:lnTo>
                    <a:pt x="2230" y="55"/>
                  </a:lnTo>
                  <a:lnTo>
                    <a:pt x="2176" y="110"/>
                  </a:lnTo>
                  <a:lnTo>
                    <a:pt x="2013" y="273"/>
                  </a:lnTo>
                  <a:lnTo>
                    <a:pt x="1850" y="490"/>
                  </a:lnTo>
                  <a:lnTo>
                    <a:pt x="1795" y="708"/>
                  </a:lnTo>
                  <a:lnTo>
                    <a:pt x="1469" y="1578"/>
                  </a:lnTo>
                  <a:lnTo>
                    <a:pt x="1197" y="2448"/>
                  </a:lnTo>
                  <a:lnTo>
                    <a:pt x="816" y="4243"/>
                  </a:lnTo>
                  <a:lnTo>
                    <a:pt x="490" y="6092"/>
                  </a:lnTo>
                  <a:lnTo>
                    <a:pt x="164" y="7941"/>
                  </a:lnTo>
                  <a:lnTo>
                    <a:pt x="109" y="8703"/>
                  </a:lnTo>
                  <a:lnTo>
                    <a:pt x="55" y="9519"/>
                  </a:lnTo>
                  <a:lnTo>
                    <a:pt x="0" y="11150"/>
                  </a:lnTo>
                  <a:lnTo>
                    <a:pt x="55" y="11966"/>
                  </a:lnTo>
                  <a:lnTo>
                    <a:pt x="109" y="12782"/>
                  </a:lnTo>
                  <a:lnTo>
                    <a:pt x="272" y="13543"/>
                  </a:lnTo>
                  <a:lnTo>
                    <a:pt x="490" y="14359"/>
                  </a:lnTo>
                  <a:lnTo>
                    <a:pt x="816" y="15066"/>
                  </a:lnTo>
                  <a:lnTo>
                    <a:pt x="1197" y="15719"/>
                  </a:lnTo>
                  <a:lnTo>
                    <a:pt x="1686" y="16371"/>
                  </a:lnTo>
                  <a:lnTo>
                    <a:pt x="2230" y="16970"/>
                  </a:lnTo>
                  <a:lnTo>
                    <a:pt x="2829" y="17459"/>
                  </a:lnTo>
                  <a:lnTo>
                    <a:pt x="3481" y="17949"/>
                  </a:lnTo>
                  <a:lnTo>
                    <a:pt x="4188" y="18275"/>
                  </a:lnTo>
                  <a:lnTo>
                    <a:pt x="4895" y="18547"/>
                  </a:lnTo>
                  <a:lnTo>
                    <a:pt x="5602" y="18764"/>
                  </a:lnTo>
                  <a:lnTo>
                    <a:pt x="6364" y="18873"/>
                  </a:lnTo>
                  <a:lnTo>
                    <a:pt x="7125" y="18873"/>
                  </a:lnTo>
                  <a:lnTo>
                    <a:pt x="7887" y="18819"/>
                  </a:lnTo>
                  <a:lnTo>
                    <a:pt x="8648" y="18656"/>
                  </a:lnTo>
                  <a:lnTo>
                    <a:pt x="9355" y="18438"/>
                  </a:lnTo>
                  <a:lnTo>
                    <a:pt x="10008" y="18112"/>
                  </a:lnTo>
                  <a:lnTo>
                    <a:pt x="10606" y="17731"/>
                  </a:lnTo>
                  <a:lnTo>
                    <a:pt x="11150" y="17296"/>
                  </a:lnTo>
                  <a:lnTo>
                    <a:pt x="11694" y="16807"/>
                  </a:lnTo>
                  <a:lnTo>
                    <a:pt x="12129" y="16263"/>
                  </a:lnTo>
                  <a:lnTo>
                    <a:pt x="12564" y="15719"/>
                  </a:lnTo>
                  <a:lnTo>
                    <a:pt x="12999" y="15121"/>
                  </a:lnTo>
                  <a:lnTo>
                    <a:pt x="13380" y="14522"/>
                  </a:lnTo>
                  <a:lnTo>
                    <a:pt x="14141" y="12999"/>
                  </a:lnTo>
                  <a:lnTo>
                    <a:pt x="14902" y="11422"/>
                  </a:lnTo>
                  <a:lnTo>
                    <a:pt x="15718" y="9682"/>
                  </a:lnTo>
                  <a:lnTo>
                    <a:pt x="16480" y="7941"/>
                  </a:lnTo>
                  <a:lnTo>
                    <a:pt x="16806" y="7017"/>
                  </a:lnTo>
                  <a:lnTo>
                    <a:pt x="17132" y="6092"/>
                  </a:lnTo>
                  <a:lnTo>
                    <a:pt x="17350" y="5385"/>
                  </a:lnTo>
                  <a:lnTo>
                    <a:pt x="17404" y="5005"/>
                  </a:lnTo>
                  <a:lnTo>
                    <a:pt x="17459" y="4678"/>
                  </a:lnTo>
                  <a:lnTo>
                    <a:pt x="17350" y="4352"/>
                  </a:lnTo>
                  <a:lnTo>
                    <a:pt x="17241" y="4189"/>
                  </a:lnTo>
                  <a:lnTo>
                    <a:pt x="17024" y="4026"/>
                  </a:lnTo>
                  <a:lnTo>
                    <a:pt x="16752" y="3862"/>
                  </a:lnTo>
                  <a:lnTo>
                    <a:pt x="15066" y="3047"/>
                  </a:lnTo>
                  <a:lnTo>
                    <a:pt x="13380" y="2285"/>
                  </a:lnTo>
                  <a:lnTo>
                    <a:pt x="11639" y="1633"/>
                  </a:lnTo>
                  <a:lnTo>
                    <a:pt x="9790" y="1034"/>
                  </a:lnTo>
                  <a:lnTo>
                    <a:pt x="8866" y="817"/>
                  </a:lnTo>
                  <a:lnTo>
                    <a:pt x="7941" y="654"/>
                  </a:lnTo>
                  <a:lnTo>
                    <a:pt x="6037" y="382"/>
                  </a:lnTo>
                  <a:lnTo>
                    <a:pt x="4079" y="219"/>
                  </a:lnTo>
                  <a:lnTo>
                    <a:pt x="3155" y="110"/>
                  </a:lnTo>
                  <a:lnTo>
                    <a:pt x="2774" y="55"/>
                  </a:lnTo>
                  <a:lnTo>
                    <a:pt x="23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31;p64">
              <a:extLst>
                <a:ext uri="{FF2B5EF4-FFF2-40B4-BE49-F238E27FC236}">
                  <a16:creationId xmlns:a16="http://schemas.microsoft.com/office/drawing/2014/main" id="{8C429309-F9D8-91EB-5782-47042C2821A7}"/>
                </a:ext>
              </a:extLst>
            </p:cNvPr>
            <p:cNvSpPr/>
            <p:nvPr/>
          </p:nvSpPr>
          <p:spPr>
            <a:xfrm>
              <a:off x="3100483" y="2507397"/>
              <a:ext cx="147850" cy="54399"/>
            </a:xfrm>
            <a:custGeom>
              <a:avLst/>
              <a:gdLst/>
              <a:ahLst/>
              <a:cxnLst/>
              <a:rect l="l" t="t" r="r" b="b"/>
              <a:pathLst>
                <a:path w="3699" h="1361" extrusionOk="0">
                  <a:moveTo>
                    <a:pt x="3372" y="1"/>
                  </a:moveTo>
                  <a:lnTo>
                    <a:pt x="3263" y="55"/>
                  </a:lnTo>
                  <a:lnTo>
                    <a:pt x="2937" y="327"/>
                  </a:lnTo>
                  <a:lnTo>
                    <a:pt x="2611" y="490"/>
                  </a:lnTo>
                  <a:lnTo>
                    <a:pt x="2230" y="653"/>
                  </a:lnTo>
                  <a:lnTo>
                    <a:pt x="1849" y="762"/>
                  </a:lnTo>
                  <a:lnTo>
                    <a:pt x="1469" y="817"/>
                  </a:lnTo>
                  <a:lnTo>
                    <a:pt x="707" y="817"/>
                  </a:lnTo>
                  <a:lnTo>
                    <a:pt x="326" y="762"/>
                  </a:lnTo>
                  <a:lnTo>
                    <a:pt x="218" y="762"/>
                  </a:lnTo>
                  <a:lnTo>
                    <a:pt x="109" y="817"/>
                  </a:lnTo>
                  <a:lnTo>
                    <a:pt x="54" y="871"/>
                  </a:lnTo>
                  <a:lnTo>
                    <a:pt x="0" y="980"/>
                  </a:lnTo>
                  <a:lnTo>
                    <a:pt x="0" y="1089"/>
                  </a:lnTo>
                  <a:lnTo>
                    <a:pt x="0" y="1143"/>
                  </a:lnTo>
                  <a:lnTo>
                    <a:pt x="54" y="1252"/>
                  </a:lnTo>
                  <a:lnTo>
                    <a:pt x="163" y="1306"/>
                  </a:lnTo>
                  <a:lnTo>
                    <a:pt x="653" y="1360"/>
                  </a:lnTo>
                  <a:lnTo>
                    <a:pt x="1088" y="1360"/>
                  </a:lnTo>
                  <a:lnTo>
                    <a:pt x="1523" y="1306"/>
                  </a:lnTo>
                  <a:lnTo>
                    <a:pt x="2012" y="1252"/>
                  </a:lnTo>
                  <a:lnTo>
                    <a:pt x="2448" y="1143"/>
                  </a:lnTo>
                  <a:lnTo>
                    <a:pt x="2883" y="925"/>
                  </a:lnTo>
                  <a:lnTo>
                    <a:pt x="3263" y="708"/>
                  </a:lnTo>
                  <a:lnTo>
                    <a:pt x="3644" y="436"/>
                  </a:lnTo>
                  <a:lnTo>
                    <a:pt x="3698" y="382"/>
                  </a:lnTo>
                  <a:lnTo>
                    <a:pt x="3698" y="273"/>
                  </a:lnTo>
                  <a:lnTo>
                    <a:pt x="3698" y="164"/>
                  </a:lnTo>
                  <a:lnTo>
                    <a:pt x="3644" y="55"/>
                  </a:lnTo>
                  <a:lnTo>
                    <a:pt x="35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32;p64">
              <a:extLst>
                <a:ext uri="{FF2B5EF4-FFF2-40B4-BE49-F238E27FC236}">
                  <a16:creationId xmlns:a16="http://schemas.microsoft.com/office/drawing/2014/main" id="{AE937E14-BAB8-AAC7-D8C4-444D7067F126}"/>
                </a:ext>
              </a:extLst>
            </p:cNvPr>
            <p:cNvSpPr/>
            <p:nvPr/>
          </p:nvSpPr>
          <p:spPr>
            <a:xfrm>
              <a:off x="3380915" y="2553043"/>
              <a:ext cx="97848" cy="113115"/>
            </a:xfrm>
            <a:custGeom>
              <a:avLst/>
              <a:gdLst/>
              <a:ahLst/>
              <a:cxnLst/>
              <a:rect l="l" t="t" r="r" b="b"/>
              <a:pathLst>
                <a:path w="2448" h="2830" extrusionOk="0">
                  <a:moveTo>
                    <a:pt x="218" y="1"/>
                  </a:moveTo>
                  <a:lnTo>
                    <a:pt x="163" y="55"/>
                  </a:lnTo>
                  <a:lnTo>
                    <a:pt x="54" y="110"/>
                  </a:lnTo>
                  <a:lnTo>
                    <a:pt x="0" y="164"/>
                  </a:lnTo>
                  <a:lnTo>
                    <a:pt x="0" y="273"/>
                  </a:lnTo>
                  <a:lnTo>
                    <a:pt x="54" y="708"/>
                  </a:lnTo>
                  <a:lnTo>
                    <a:pt x="163" y="1143"/>
                  </a:lnTo>
                  <a:lnTo>
                    <a:pt x="381" y="1524"/>
                  </a:lnTo>
                  <a:lnTo>
                    <a:pt x="653" y="1904"/>
                  </a:lnTo>
                  <a:lnTo>
                    <a:pt x="925" y="2231"/>
                  </a:lnTo>
                  <a:lnTo>
                    <a:pt x="1305" y="2503"/>
                  </a:lnTo>
                  <a:lnTo>
                    <a:pt x="1686" y="2720"/>
                  </a:lnTo>
                  <a:lnTo>
                    <a:pt x="2067" y="2829"/>
                  </a:lnTo>
                  <a:lnTo>
                    <a:pt x="2284" y="2829"/>
                  </a:lnTo>
                  <a:lnTo>
                    <a:pt x="2393" y="2720"/>
                  </a:lnTo>
                  <a:lnTo>
                    <a:pt x="2393" y="2666"/>
                  </a:lnTo>
                  <a:lnTo>
                    <a:pt x="2447" y="2557"/>
                  </a:lnTo>
                  <a:lnTo>
                    <a:pt x="2393" y="2448"/>
                  </a:lnTo>
                  <a:lnTo>
                    <a:pt x="2339" y="2394"/>
                  </a:lnTo>
                  <a:lnTo>
                    <a:pt x="2230" y="2340"/>
                  </a:lnTo>
                  <a:lnTo>
                    <a:pt x="1904" y="2231"/>
                  </a:lnTo>
                  <a:lnTo>
                    <a:pt x="1577" y="2068"/>
                  </a:lnTo>
                  <a:lnTo>
                    <a:pt x="1305" y="1850"/>
                  </a:lnTo>
                  <a:lnTo>
                    <a:pt x="1033" y="1578"/>
                  </a:lnTo>
                  <a:lnTo>
                    <a:pt x="870" y="1306"/>
                  </a:lnTo>
                  <a:lnTo>
                    <a:pt x="653" y="980"/>
                  </a:lnTo>
                  <a:lnTo>
                    <a:pt x="544" y="654"/>
                  </a:lnTo>
                  <a:lnTo>
                    <a:pt x="490" y="273"/>
                  </a:lnTo>
                  <a:lnTo>
                    <a:pt x="490" y="164"/>
                  </a:lnTo>
                  <a:lnTo>
                    <a:pt x="435" y="110"/>
                  </a:lnTo>
                  <a:lnTo>
                    <a:pt x="326" y="55"/>
                  </a:lnTo>
                  <a:lnTo>
                    <a:pt x="2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33;p64">
              <a:extLst>
                <a:ext uri="{FF2B5EF4-FFF2-40B4-BE49-F238E27FC236}">
                  <a16:creationId xmlns:a16="http://schemas.microsoft.com/office/drawing/2014/main" id="{4526E0CB-1E4D-875F-CCFE-FFC9F48E08B6}"/>
                </a:ext>
              </a:extLst>
            </p:cNvPr>
            <p:cNvSpPr/>
            <p:nvPr/>
          </p:nvSpPr>
          <p:spPr>
            <a:xfrm>
              <a:off x="3102644" y="2746539"/>
              <a:ext cx="210923" cy="158722"/>
            </a:xfrm>
            <a:custGeom>
              <a:avLst/>
              <a:gdLst/>
              <a:ahLst/>
              <a:cxnLst/>
              <a:rect l="l" t="t" r="r" b="b"/>
              <a:pathLst>
                <a:path w="5277" h="3971" extrusionOk="0">
                  <a:moveTo>
                    <a:pt x="2992" y="0"/>
                  </a:moveTo>
                  <a:lnTo>
                    <a:pt x="2502" y="109"/>
                  </a:lnTo>
                  <a:lnTo>
                    <a:pt x="2013" y="272"/>
                  </a:lnTo>
                  <a:lnTo>
                    <a:pt x="1523" y="544"/>
                  </a:lnTo>
                  <a:lnTo>
                    <a:pt x="1088" y="871"/>
                  </a:lnTo>
                  <a:lnTo>
                    <a:pt x="708" y="1306"/>
                  </a:lnTo>
                  <a:lnTo>
                    <a:pt x="381" y="1686"/>
                  </a:lnTo>
                  <a:lnTo>
                    <a:pt x="55" y="2121"/>
                  </a:lnTo>
                  <a:lnTo>
                    <a:pt x="0" y="2230"/>
                  </a:lnTo>
                  <a:lnTo>
                    <a:pt x="55" y="2339"/>
                  </a:lnTo>
                  <a:lnTo>
                    <a:pt x="55" y="2448"/>
                  </a:lnTo>
                  <a:lnTo>
                    <a:pt x="164" y="2502"/>
                  </a:lnTo>
                  <a:lnTo>
                    <a:pt x="218" y="2557"/>
                  </a:lnTo>
                  <a:lnTo>
                    <a:pt x="327" y="2557"/>
                  </a:lnTo>
                  <a:lnTo>
                    <a:pt x="436" y="2502"/>
                  </a:lnTo>
                  <a:lnTo>
                    <a:pt x="544" y="2393"/>
                  </a:lnTo>
                  <a:lnTo>
                    <a:pt x="1088" y="1686"/>
                  </a:lnTo>
                  <a:lnTo>
                    <a:pt x="1360" y="1360"/>
                  </a:lnTo>
                  <a:lnTo>
                    <a:pt x="1686" y="1088"/>
                  </a:lnTo>
                  <a:lnTo>
                    <a:pt x="2067" y="816"/>
                  </a:lnTo>
                  <a:lnTo>
                    <a:pt x="2448" y="653"/>
                  </a:lnTo>
                  <a:lnTo>
                    <a:pt x="2883" y="544"/>
                  </a:lnTo>
                  <a:lnTo>
                    <a:pt x="3372" y="599"/>
                  </a:lnTo>
                  <a:lnTo>
                    <a:pt x="3753" y="707"/>
                  </a:lnTo>
                  <a:lnTo>
                    <a:pt x="4134" y="925"/>
                  </a:lnTo>
                  <a:lnTo>
                    <a:pt x="4406" y="1197"/>
                  </a:lnTo>
                  <a:lnTo>
                    <a:pt x="4569" y="1578"/>
                  </a:lnTo>
                  <a:lnTo>
                    <a:pt x="4732" y="2121"/>
                  </a:lnTo>
                  <a:lnTo>
                    <a:pt x="4732" y="2611"/>
                  </a:lnTo>
                  <a:lnTo>
                    <a:pt x="4678" y="3100"/>
                  </a:lnTo>
                  <a:lnTo>
                    <a:pt x="4623" y="3644"/>
                  </a:lnTo>
                  <a:lnTo>
                    <a:pt x="4623" y="3753"/>
                  </a:lnTo>
                  <a:lnTo>
                    <a:pt x="4678" y="3862"/>
                  </a:lnTo>
                  <a:lnTo>
                    <a:pt x="4787" y="3916"/>
                  </a:lnTo>
                  <a:lnTo>
                    <a:pt x="4841" y="3971"/>
                  </a:lnTo>
                  <a:lnTo>
                    <a:pt x="5058" y="3971"/>
                  </a:lnTo>
                  <a:lnTo>
                    <a:pt x="5113" y="3862"/>
                  </a:lnTo>
                  <a:lnTo>
                    <a:pt x="5167" y="3753"/>
                  </a:lnTo>
                  <a:lnTo>
                    <a:pt x="5222" y="3155"/>
                  </a:lnTo>
                  <a:lnTo>
                    <a:pt x="5276" y="2557"/>
                  </a:lnTo>
                  <a:lnTo>
                    <a:pt x="5222" y="1904"/>
                  </a:lnTo>
                  <a:lnTo>
                    <a:pt x="5167" y="1632"/>
                  </a:lnTo>
                  <a:lnTo>
                    <a:pt x="5058" y="1306"/>
                  </a:lnTo>
                  <a:lnTo>
                    <a:pt x="4787" y="871"/>
                  </a:lnTo>
                  <a:lnTo>
                    <a:pt x="4460" y="490"/>
                  </a:lnTo>
                  <a:lnTo>
                    <a:pt x="4297" y="327"/>
                  </a:lnTo>
                  <a:lnTo>
                    <a:pt x="4080" y="218"/>
                  </a:lnTo>
                  <a:lnTo>
                    <a:pt x="3808" y="109"/>
                  </a:lnTo>
                  <a:lnTo>
                    <a:pt x="3590" y="55"/>
                  </a:lnTo>
                  <a:lnTo>
                    <a:pt x="29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4;p64">
              <a:extLst>
                <a:ext uri="{FF2B5EF4-FFF2-40B4-BE49-F238E27FC236}">
                  <a16:creationId xmlns:a16="http://schemas.microsoft.com/office/drawing/2014/main" id="{33DB82EB-F09F-CF5B-3B94-07A0608951FD}"/>
                </a:ext>
              </a:extLst>
            </p:cNvPr>
            <p:cNvSpPr/>
            <p:nvPr/>
          </p:nvSpPr>
          <p:spPr>
            <a:xfrm>
              <a:off x="1935274" y="2185677"/>
              <a:ext cx="760911" cy="1028273"/>
            </a:xfrm>
            <a:custGeom>
              <a:avLst/>
              <a:gdLst/>
              <a:ahLst/>
              <a:cxnLst/>
              <a:rect l="l" t="t" r="r" b="b"/>
              <a:pathLst>
                <a:path w="19037" h="25726" extrusionOk="0">
                  <a:moveTo>
                    <a:pt x="10008" y="1"/>
                  </a:moveTo>
                  <a:lnTo>
                    <a:pt x="8322" y="109"/>
                  </a:lnTo>
                  <a:lnTo>
                    <a:pt x="6690" y="327"/>
                  </a:lnTo>
                  <a:lnTo>
                    <a:pt x="5004" y="653"/>
                  </a:lnTo>
                  <a:lnTo>
                    <a:pt x="4297" y="871"/>
                  </a:lnTo>
                  <a:lnTo>
                    <a:pt x="3536" y="1143"/>
                  </a:lnTo>
                  <a:lnTo>
                    <a:pt x="2883" y="1523"/>
                  </a:lnTo>
                  <a:lnTo>
                    <a:pt x="2230" y="1958"/>
                  </a:lnTo>
                  <a:lnTo>
                    <a:pt x="1687" y="2448"/>
                  </a:lnTo>
                  <a:lnTo>
                    <a:pt x="1415" y="2720"/>
                  </a:lnTo>
                  <a:lnTo>
                    <a:pt x="1197" y="3046"/>
                  </a:lnTo>
                  <a:lnTo>
                    <a:pt x="1034" y="3373"/>
                  </a:lnTo>
                  <a:lnTo>
                    <a:pt x="871" y="3753"/>
                  </a:lnTo>
                  <a:lnTo>
                    <a:pt x="762" y="4134"/>
                  </a:lnTo>
                  <a:lnTo>
                    <a:pt x="708" y="4515"/>
                  </a:lnTo>
                  <a:lnTo>
                    <a:pt x="436" y="6908"/>
                  </a:lnTo>
                  <a:lnTo>
                    <a:pt x="218" y="9246"/>
                  </a:lnTo>
                  <a:lnTo>
                    <a:pt x="109" y="11639"/>
                  </a:lnTo>
                  <a:lnTo>
                    <a:pt x="1" y="14032"/>
                  </a:lnTo>
                  <a:lnTo>
                    <a:pt x="1" y="15066"/>
                  </a:lnTo>
                  <a:lnTo>
                    <a:pt x="1" y="15610"/>
                  </a:lnTo>
                  <a:lnTo>
                    <a:pt x="55" y="16099"/>
                  </a:lnTo>
                  <a:lnTo>
                    <a:pt x="164" y="16589"/>
                  </a:lnTo>
                  <a:lnTo>
                    <a:pt x="273" y="17078"/>
                  </a:lnTo>
                  <a:lnTo>
                    <a:pt x="490" y="17568"/>
                  </a:lnTo>
                  <a:lnTo>
                    <a:pt x="762" y="18003"/>
                  </a:lnTo>
                  <a:lnTo>
                    <a:pt x="980" y="18329"/>
                  </a:lnTo>
                  <a:lnTo>
                    <a:pt x="1251" y="18601"/>
                  </a:lnTo>
                  <a:lnTo>
                    <a:pt x="1578" y="18818"/>
                  </a:lnTo>
                  <a:lnTo>
                    <a:pt x="1904" y="19036"/>
                  </a:lnTo>
                  <a:lnTo>
                    <a:pt x="2230" y="19199"/>
                  </a:lnTo>
                  <a:lnTo>
                    <a:pt x="2611" y="19308"/>
                  </a:lnTo>
                  <a:lnTo>
                    <a:pt x="3318" y="19525"/>
                  </a:lnTo>
                  <a:lnTo>
                    <a:pt x="5385" y="19906"/>
                  </a:lnTo>
                  <a:lnTo>
                    <a:pt x="6418" y="20069"/>
                  </a:lnTo>
                  <a:lnTo>
                    <a:pt x="7506" y="20124"/>
                  </a:lnTo>
                  <a:lnTo>
                    <a:pt x="7560" y="20776"/>
                  </a:lnTo>
                  <a:lnTo>
                    <a:pt x="7560" y="21483"/>
                  </a:lnTo>
                  <a:lnTo>
                    <a:pt x="7560" y="22136"/>
                  </a:lnTo>
                  <a:lnTo>
                    <a:pt x="7560" y="22789"/>
                  </a:lnTo>
                  <a:lnTo>
                    <a:pt x="7615" y="23278"/>
                  </a:lnTo>
                  <a:lnTo>
                    <a:pt x="7724" y="23713"/>
                  </a:lnTo>
                  <a:lnTo>
                    <a:pt x="7832" y="24148"/>
                  </a:lnTo>
                  <a:lnTo>
                    <a:pt x="8050" y="24529"/>
                  </a:lnTo>
                  <a:lnTo>
                    <a:pt x="8322" y="24855"/>
                  </a:lnTo>
                  <a:lnTo>
                    <a:pt x="8648" y="25182"/>
                  </a:lnTo>
                  <a:lnTo>
                    <a:pt x="9029" y="25399"/>
                  </a:lnTo>
                  <a:lnTo>
                    <a:pt x="9518" y="25562"/>
                  </a:lnTo>
                  <a:lnTo>
                    <a:pt x="9953" y="25617"/>
                  </a:lnTo>
                  <a:lnTo>
                    <a:pt x="10497" y="25671"/>
                  </a:lnTo>
                  <a:lnTo>
                    <a:pt x="11096" y="25726"/>
                  </a:lnTo>
                  <a:lnTo>
                    <a:pt x="11694" y="25726"/>
                  </a:lnTo>
                  <a:lnTo>
                    <a:pt x="12238" y="25671"/>
                  </a:lnTo>
                  <a:lnTo>
                    <a:pt x="12782" y="25562"/>
                  </a:lnTo>
                  <a:lnTo>
                    <a:pt x="13271" y="25399"/>
                  </a:lnTo>
                  <a:lnTo>
                    <a:pt x="13652" y="25127"/>
                  </a:lnTo>
                  <a:lnTo>
                    <a:pt x="13924" y="24855"/>
                  </a:lnTo>
                  <a:lnTo>
                    <a:pt x="14141" y="24583"/>
                  </a:lnTo>
                  <a:lnTo>
                    <a:pt x="14304" y="24257"/>
                  </a:lnTo>
                  <a:lnTo>
                    <a:pt x="14468" y="23931"/>
                  </a:lnTo>
                  <a:lnTo>
                    <a:pt x="14685" y="23278"/>
                  </a:lnTo>
                  <a:lnTo>
                    <a:pt x="14903" y="22517"/>
                  </a:lnTo>
                  <a:lnTo>
                    <a:pt x="15175" y="21211"/>
                  </a:lnTo>
                  <a:lnTo>
                    <a:pt x="15338" y="19852"/>
                  </a:lnTo>
                  <a:lnTo>
                    <a:pt x="15447" y="18546"/>
                  </a:lnTo>
                  <a:lnTo>
                    <a:pt x="15555" y="17187"/>
                  </a:lnTo>
                  <a:lnTo>
                    <a:pt x="15555" y="16371"/>
                  </a:lnTo>
                  <a:lnTo>
                    <a:pt x="15610" y="15990"/>
                  </a:lnTo>
                  <a:lnTo>
                    <a:pt x="15718" y="15664"/>
                  </a:lnTo>
                  <a:lnTo>
                    <a:pt x="15827" y="15446"/>
                  </a:lnTo>
                  <a:lnTo>
                    <a:pt x="15936" y="15283"/>
                  </a:lnTo>
                  <a:lnTo>
                    <a:pt x="16208" y="14957"/>
                  </a:lnTo>
                  <a:lnTo>
                    <a:pt x="16589" y="14739"/>
                  </a:lnTo>
                  <a:lnTo>
                    <a:pt x="16969" y="14576"/>
                  </a:lnTo>
                  <a:lnTo>
                    <a:pt x="17840" y="14250"/>
                  </a:lnTo>
                  <a:lnTo>
                    <a:pt x="18220" y="14032"/>
                  </a:lnTo>
                  <a:lnTo>
                    <a:pt x="18547" y="13706"/>
                  </a:lnTo>
                  <a:lnTo>
                    <a:pt x="18764" y="13325"/>
                  </a:lnTo>
                  <a:lnTo>
                    <a:pt x="18982" y="12945"/>
                  </a:lnTo>
                  <a:lnTo>
                    <a:pt x="19036" y="12510"/>
                  </a:lnTo>
                  <a:lnTo>
                    <a:pt x="19036" y="12292"/>
                  </a:lnTo>
                  <a:lnTo>
                    <a:pt x="18982" y="12074"/>
                  </a:lnTo>
                  <a:lnTo>
                    <a:pt x="18819" y="11748"/>
                  </a:lnTo>
                  <a:lnTo>
                    <a:pt x="18601" y="11476"/>
                  </a:lnTo>
                  <a:lnTo>
                    <a:pt x="18329" y="11259"/>
                  </a:lnTo>
                  <a:lnTo>
                    <a:pt x="18057" y="11095"/>
                  </a:lnTo>
                  <a:lnTo>
                    <a:pt x="17731" y="10987"/>
                  </a:lnTo>
                  <a:lnTo>
                    <a:pt x="17350" y="10932"/>
                  </a:lnTo>
                  <a:lnTo>
                    <a:pt x="16697" y="10824"/>
                  </a:lnTo>
                  <a:lnTo>
                    <a:pt x="16752" y="10660"/>
                  </a:lnTo>
                  <a:lnTo>
                    <a:pt x="16806" y="10443"/>
                  </a:lnTo>
                  <a:lnTo>
                    <a:pt x="16806" y="10062"/>
                  </a:lnTo>
                  <a:lnTo>
                    <a:pt x="16806" y="9627"/>
                  </a:lnTo>
                  <a:lnTo>
                    <a:pt x="16806" y="9192"/>
                  </a:lnTo>
                  <a:lnTo>
                    <a:pt x="17024" y="7669"/>
                  </a:lnTo>
                  <a:lnTo>
                    <a:pt x="17187" y="6527"/>
                  </a:lnTo>
                  <a:lnTo>
                    <a:pt x="17296" y="5385"/>
                  </a:lnTo>
                  <a:lnTo>
                    <a:pt x="17350" y="4787"/>
                  </a:lnTo>
                  <a:lnTo>
                    <a:pt x="17241" y="4188"/>
                  </a:lnTo>
                  <a:lnTo>
                    <a:pt x="17133" y="3590"/>
                  </a:lnTo>
                  <a:lnTo>
                    <a:pt x="16915" y="3046"/>
                  </a:lnTo>
                  <a:lnTo>
                    <a:pt x="16643" y="2502"/>
                  </a:lnTo>
                  <a:lnTo>
                    <a:pt x="16317" y="1958"/>
                  </a:lnTo>
                  <a:lnTo>
                    <a:pt x="15936" y="1523"/>
                  </a:lnTo>
                  <a:lnTo>
                    <a:pt x="15501" y="1143"/>
                  </a:lnTo>
                  <a:lnTo>
                    <a:pt x="15066" y="871"/>
                  </a:lnTo>
                  <a:lnTo>
                    <a:pt x="14631" y="653"/>
                  </a:lnTo>
                  <a:lnTo>
                    <a:pt x="14141" y="436"/>
                  </a:lnTo>
                  <a:lnTo>
                    <a:pt x="13706" y="327"/>
                  </a:lnTo>
                  <a:lnTo>
                    <a:pt x="12727" y="109"/>
                  </a:lnTo>
                  <a:lnTo>
                    <a:pt x="11694" y="55"/>
                  </a:lnTo>
                  <a:lnTo>
                    <a:pt x="100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35;p64">
              <a:extLst>
                <a:ext uri="{FF2B5EF4-FFF2-40B4-BE49-F238E27FC236}">
                  <a16:creationId xmlns:a16="http://schemas.microsoft.com/office/drawing/2014/main" id="{B0B9468B-9890-F8BD-CB42-51F43583388F}"/>
                </a:ext>
              </a:extLst>
            </p:cNvPr>
            <p:cNvSpPr/>
            <p:nvPr/>
          </p:nvSpPr>
          <p:spPr>
            <a:xfrm>
              <a:off x="1924402" y="2174805"/>
              <a:ext cx="782655" cy="1050015"/>
            </a:xfrm>
            <a:custGeom>
              <a:avLst/>
              <a:gdLst/>
              <a:ahLst/>
              <a:cxnLst/>
              <a:rect l="l" t="t" r="r" b="b"/>
              <a:pathLst>
                <a:path w="19581" h="26270" extrusionOk="0">
                  <a:moveTo>
                    <a:pt x="11911" y="544"/>
                  </a:moveTo>
                  <a:lnTo>
                    <a:pt x="12782" y="653"/>
                  </a:lnTo>
                  <a:lnTo>
                    <a:pt x="13652" y="762"/>
                  </a:lnTo>
                  <a:lnTo>
                    <a:pt x="14522" y="1034"/>
                  </a:lnTo>
                  <a:lnTo>
                    <a:pt x="14903" y="1197"/>
                  </a:lnTo>
                  <a:lnTo>
                    <a:pt x="15229" y="1415"/>
                  </a:lnTo>
                  <a:lnTo>
                    <a:pt x="15555" y="1632"/>
                  </a:lnTo>
                  <a:lnTo>
                    <a:pt x="15882" y="1904"/>
                  </a:lnTo>
                  <a:lnTo>
                    <a:pt x="16154" y="2176"/>
                  </a:lnTo>
                  <a:lnTo>
                    <a:pt x="16426" y="2448"/>
                  </a:lnTo>
                  <a:lnTo>
                    <a:pt x="16643" y="2829"/>
                  </a:lnTo>
                  <a:lnTo>
                    <a:pt x="16806" y="3155"/>
                  </a:lnTo>
                  <a:lnTo>
                    <a:pt x="17024" y="3590"/>
                  </a:lnTo>
                  <a:lnTo>
                    <a:pt x="17133" y="3971"/>
                  </a:lnTo>
                  <a:lnTo>
                    <a:pt x="17241" y="4406"/>
                  </a:lnTo>
                  <a:lnTo>
                    <a:pt x="17296" y="4841"/>
                  </a:lnTo>
                  <a:lnTo>
                    <a:pt x="17350" y="5331"/>
                  </a:lnTo>
                  <a:lnTo>
                    <a:pt x="17296" y="5820"/>
                  </a:lnTo>
                  <a:lnTo>
                    <a:pt x="17187" y="6799"/>
                  </a:lnTo>
                  <a:lnTo>
                    <a:pt x="16861" y="8920"/>
                  </a:lnTo>
                  <a:lnTo>
                    <a:pt x="16806" y="9410"/>
                  </a:lnTo>
                  <a:lnTo>
                    <a:pt x="16806" y="9953"/>
                  </a:lnTo>
                  <a:lnTo>
                    <a:pt x="16806" y="10497"/>
                  </a:lnTo>
                  <a:lnTo>
                    <a:pt x="16752" y="10769"/>
                  </a:lnTo>
                  <a:lnTo>
                    <a:pt x="16698" y="11041"/>
                  </a:lnTo>
                  <a:lnTo>
                    <a:pt x="16698" y="11150"/>
                  </a:lnTo>
                  <a:lnTo>
                    <a:pt x="16752" y="11259"/>
                  </a:lnTo>
                  <a:lnTo>
                    <a:pt x="16861" y="11367"/>
                  </a:lnTo>
                  <a:lnTo>
                    <a:pt x="16969" y="11367"/>
                  </a:lnTo>
                  <a:lnTo>
                    <a:pt x="17676" y="11476"/>
                  </a:lnTo>
                  <a:lnTo>
                    <a:pt x="18057" y="11585"/>
                  </a:lnTo>
                  <a:lnTo>
                    <a:pt x="18438" y="11748"/>
                  </a:lnTo>
                  <a:lnTo>
                    <a:pt x="18710" y="11966"/>
                  </a:lnTo>
                  <a:lnTo>
                    <a:pt x="18927" y="12238"/>
                  </a:lnTo>
                  <a:lnTo>
                    <a:pt x="18982" y="12401"/>
                  </a:lnTo>
                  <a:lnTo>
                    <a:pt x="19036" y="12564"/>
                  </a:lnTo>
                  <a:lnTo>
                    <a:pt x="19036" y="12727"/>
                  </a:lnTo>
                  <a:lnTo>
                    <a:pt x="19036" y="12945"/>
                  </a:lnTo>
                  <a:lnTo>
                    <a:pt x="18927" y="13271"/>
                  </a:lnTo>
                  <a:lnTo>
                    <a:pt x="18764" y="13543"/>
                  </a:lnTo>
                  <a:lnTo>
                    <a:pt x="18601" y="13815"/>
                  </a:lnTo>
                  <a:lnTo>
                    <a:pt x="18384" y="13978"/>
                  </a:lnTo>
                  <a:lnTo>
                    <a:pt x="18166" y="14141"/>
                  </a:lnTo>
                  <a:lnTo>
                    <a:pt x="17894" y="14304"/>
                  </a:lnTo>
                  <a:lnTo>
                    <a:pt x="17296" y="14576"/>
                  </a:lnTo>
                  <a:lnTo>
                    <a:pt x="16861" y="14739"/>
                  </a:lnTo>
                  <a:lnTo>
                    <a:pt x="16426" y="15011"/>
                  </a:lnTo>
                  <a:lnTo>
                    <a:pt x="16045" y="15338"/>
                  </a:lnTo>
                  <a:lnTo>
                    <a:pt x="15882" y="15501"/>
                  </a:lnTo>
                  <a:lnTo>
                    <a:pt x="15773" y="15718"/>
                  </a:lnTo>
                  <a:lnTo>
                    <a:pt x="15664" y="16099"/>
                  </a:lnTo>
                  <a:lnTo>
                    <a:pt x="15610" y="16425"/>
                  </a:lnTo>
                  <a:lnTo>
                    <a:pt x="15555" y="17132"/>
                  </a:lnTo>
                  <a:lnTo>
                    <a:pt x="15447" y="18818"/>
                  </a:lnTo>
                  <a:lnTo>
                    <a:pt x="15283" y="20504"/>
                  </a:lnTo>
                  <a:lnTo>
                    <a:pt x="15012" y="22190"/>
                  </a:lnTo>
                  <a:lnTo>
                    <a:pt x="14848" y="22897"/>
                  </a:lnTo>
                  <a:lnTo>
                    <a:pt x="14685" y="23605"/>
                  </a:lnTo>
                  <a:lnTo>
                    <a:pt x="14413" y="24312"/>
                  </a:lnTo>
                  <a:lnTo>
                    <a:pt x="14250" y="24638"/>
                  </a:lnTo>
                  <a:lnTo>
                    <a:pt x="14033" y="24910"/>
                  </a:lnTo>
                  <a:lnTo>
                    <a:pt x="13815" y="25127"/>
                  </a:lnTo>
                  <a:lnTo>
                    <a:pt x="13597" y="25291"/>
                  </a:lnTo>
                  <a:lnTo>
                    <a:pt x="13380" y="25399"/>
                  </a:lnTo>
                  <a:lnTo>
                    <a:pt x="13162" y="25508"/>
                  </a:lnTo>
                  <a:lnTo>
                    <a:pt x="12618" y="25671"/>
                  </a:lnTo>
                  <a:lnTo>
                    <a:pt x="12075" y="25726"/>
                  </a:lnTo>
                  <a:lnTo>
                    <a:pt x="10987" y="25726"/>
                  </a:lnTo>
                  <a:lnTo>
                    <a:pt x="10443" y="25671"/>
                  </a:lnTo>
                  <a:lnTo>
                    <a:pt x="9899" y="25562"/>
                  </a:lnTo>
                  <a:lnTo>
                    <a:pt x="9518" y="25454"/>
                  </a:lnTo>
                  <a:lnTo>
                    <a:pt x="9138" y="25291"/>
                  </a:lnTo>
                  <a:lnTo>
                    <a:pt x="8866" y="25073"/>
                  </a:lnTo>
                  <a:lnTo>
                    <a:pt x="8648" y="24801"/>
                  </a:lnTo>
                  <a:lnTo>
                    <a:pt x="8431" y="24475"/>
                  </a:lnTo>
                  <a:lnTo>
                    <a:pt x="8322" y="24148"/>
                  </a:lnTo>
                  <a:lnTo>
                    <a:pt x="8213" y="23822"/>
                  </a:lnTo>
                  <a:lnTo>
                    <a:pt x="8159" y="23441"/>
                  </a:lnTo>
                  <a:lnTo>
                    <a:pt x="8104" y="22680"/>
                  </a:lnTo>
                  <a:lnTo>
                    <a:pt x="8050" y="21864"/>
                  </a:lnTo>
                  <a:lnTo>
                    <a:pt x="8050" y="21103"/>
                  </a:lnTo>
                  <a:lnTo>
                    <a:pt x="8050" y="20396"/>
                  </a:lnTo>
                  <a:lnTo>
                    <a:pt x="7996" y="20287"/>
                  </a:lnTo>
                  <a:lnTo>
                    <a:pt x="7941" y="20178"/>
                  </a:lnTo>
                  <a:lnTo>
                    <a:pt x="7887" y="20124"/>
                  </a:lnTo>
                  <a:lnTo>
                    <a:pt x="7778" y="20124"/>
                  </a:lnTo>
                  <a:lnTo>
                    <a:pt x="7017" y="20069"/>
                  </a:lnTo>
                  <a:lnTo>
                    <a:pt x="6255" y="20015"/>
                  </a:lnTo>
                  <a:lnTo>
                    <a:pt x="4787" y="19743"/>
                  </a:lnTo>
                  <a:lnTo>
                    <a:pt x="3481" y="19471"/>
                  </a:lnTo>
                  <a:lnTo>
                    <a:pt x="2829" y="19308"/>
                  </a:lnTo>
                  <a:lnTo>
                    <a:pt x="2502" y="19145"/>
                  </a:lnTo>
                  <a:lnTo>
                    <a:pt x="2231" y="19036"/>
                  </a:lnTo>
                  <a:lnTo>
                    <a:pt x="1904" y="18818"/>
                  </a:lnTo>
                  <a:lnTo>
                    <a:pt x="1687" y="18601"/>
                  </a:lnTo>
                  <a:lnTo>
                    <a:pt x="1415" y="18329"/>
                  </a:lnTo>
                  <a:lnTo>
                    <a:pt x="1252" y="18111"/>
                  </a:lnTo>
                  <a:lnTo>
                    <a:pt x="925" y="17568"/>
                  </a:lnTo>
                  <a:lnTo>
                    <a:pt x="708" y="16915"/>
                  </a:lnTo>
                  <a:lnTo>
                    <a:pt x="599" y="16317"/>
                  </a:lnTo>
                  <a:lnTo>
                    <a:pt x="545" y="15664"/>
                  </a:lnTo>
                  <a:lnTo>
                    <a:pt x="545" y="14957"/>
                  </a:lnTo>
                  <a:lnTo>
                    <a:pt x="545" y="14304"/>
                  </a:lnTo>
                  <a:lnTo>
                    <a:pt x="708" y="10388"/>
                  </a:lnTo>
                  <a:lnTo>
                    <a:pt x="871" y="8431"/>
                  </a:lnTo>
                  <a:lnTo>
                    <a:pt x="1034" y="6473"/>
                  </a:lnTo>
                  <a:lnTo>
                    <a:pt x="1143" y="5602"/>
                  </a:lnTo>
                  <a:lnTo>
                    <a:pt x="1252" y="4787"/>
                  </a:lnTo>
                  <a:lnTo>
                    <a:pt x="1306" y="4406"/>
                  </a:lnTo>
                  <a:lnTo>
                    <a:pt x="1469" y="4025"/>
                  </a:lnTo>
                  <a:lnTo>
                    <a:pt x="1632" y="3645"/>
                  </a:lnTo>
                  <a:lnTo>
                    <a:pt x="1850" y="3264"/>
                  </a:lnTo>
                  <a:lnTo>
                    <a:pt x="2285" y="2774"/>
                  </a:lnTo>
                  <a:lnTo>
                    <a:pt x="2774" y="2339"/>
                  </a:lnTo>
                  <a:lnTo>
                    <a:pt x="3373" y="1959"/>
                  </a:lnTo>
                  <a:lnTo>
                    <a:pt x="3971" y="1632"/>
                  </a:lnTo>
                  <a:lnTo>
                    <a:pt x="4732" y="1360"/>
                  </a:lnTo>
                  <a:lnTo>
                    <a:pt x="5494" y="1143"/>
                  </a:lnTo>
                  <a:lnTo>
                    <a:pt x="6310" y="980"/>
                  </a:lnTo>
                  <a:lnTo>
                    <a:pt x="7125" y="816"/>
                  </a:lnTo>
                  <a:lnTo>
                    <a:pt x="8050" y="708"/>
                  </a:lnTo>
                  <a:lnTo>
                    <a:pt x="9083" y="599"/>
                  </a:lnTo>
                  <a:lnTo>
                    <a:pt x="10062" y="544"/>
                  </a:lnTo>
                  <a:close/>
                  <a:moveTo>
                    <a:pt x="10334" y="1"/>
                  </a:moveTo>
                  <a:lnTo>
                    <a:pt x="9301" y="55"/>
                  </a:lnTo>
                  <a:lnTo>
                    <a:pt x="8267" y="109"/>
                  </a:lnTo>
                  <a:lnTo>
                    <a:pt x="7343" y="273"/>
                  </a:lnTo>
                  <a:lnTo>
                    <a:pt x="6418" y="381"/>
                  </a:lnTo>
                  <a:lnTo>
                    <a:pt x="5439" y="599"/>
                  </a:lnTo>
                  <a:lnTo>
                    <a:pt x="4515" y="871"/>
                  </a:lnTo>
                  <a:lnTo>
                    <a:pt x="3862" y="1143"/>
                  </a:lnTo>
                  <a:lnTo>
                    <a:pt x="3209" y="1469"/>
                  </a:lnTo>
                  <a:lnTo>
                    <a:pt x="2557" y="1850"/>
                  </a:lnTo>
                  <a:lnTo>
                    <a:pt x="2013" y="2285"/>
                  </a:lnTo>
                  <a:lnTo>
                    <a:pt x="1523" y="2829"/>
                  </a:lnTo>
                  <a:lnTo>
                    <a:pt x="1143" y="3427"/>
                  </a:lnTo>
                  <a:lnTo>
                    <a:pt x="980" y="3699"/>
                  </a:lnTo>
                  <a:lnTo>
                    <a:pt x="871" y="4080"/>
                  </a:lnTo>
                  <a:lnTo>
                    <a:pt x="762" y="4406"/>
                  </a:lnTo>
                  <a:lnTo>
                    <a:pt x="708" y="4787"/>
                  </a:lnTo>
                  <a:lnTo>
                    <a:pt x="436" y="7180"/>
                  </a:lnTo>
                  <a:lnTo>
                    <a:pt x="218" y="9573"/>
                  </a:lnTo>
                  <a:lnTo>
                    <a:pt x="109" y="11911"/>
                  </a:lnTo>
                  <a:lnTo>
                    <a:pt x="6" y="14193"/>
                  </a:lnTo>
                  <a:lnTo>
                    <a:pt x="6" y="14193"/>
                  </a:lnTo>
                  <a:lnTo>
                    <a:pt x="1" y="14196"/>
                  </a:lnTo>
                  <a:lnTo>
                    <a:pt x="1" y="14304"/>
                  </a:lnTo>
                  <a:lnTo>
                    <a:pt x="1" y="15011"/>
                  </a:lnTo>
                  <a:lnTo>
                    <a:pt x="1" y="15718"/>
                  </a:lnTo>
                  <a:lnTo>
                    <a:pt x="109" y="16425"/>
                  </a:lnTo>
                  <a:lnTo>
                    <a:pt x="218" y="17132"/>
                  </a:lnTo>
                  <a:lnTo>
                    <a:pt x="436" y="17785"/>
                  </a:lnTo>
                  <a:lnTo>
                    <a:pt x="762" y="18383"/>
                  </a:lnTo>
                  <a:lnTo>
                    <a:pt x="980" y="18655"/>
                  </a:lnTo>
                  <a:lnTo>
                    <a:pt x="1197" y="18873"/>
                  </a:lnTo>
                  <a:lnTo>
                    <a:pt x="1469" y="19145"/>
                  </a:lnTo>
                  <a:lnTo>
                    <a:pt x="1795" y="19362"/>
                  </a:lnTo>
                  <a:lnTo>
                    <a:pt x="2067" y="19580"/>
                  </a:lnTo>
                  <a:lnTo>
                    <a:pt x="2394" y="19689"/>
                  </a:lnTo>
                  <a:lnTo>
                    <a:pt x="3101" y="19906"/>
                  </a:lnTo>
                  <a:lnTo>
                    <a:pt x="3753" y="20069"/>
                  </a:lnTo>
                  <a:lnTo>
                    <a:pt x="4460" y="20233"/>
                  </a:lnTo>
                  <a:lnTo>
                    <a:pt x="6092" y="20504"/>
                  </a:lnTo>
                  <a:lnTo>
                    <a:pt x="6908" y="20613"/>
                  </a:lnTo>
                  <a:lnTo>
                    <a:pt x="7526" y="20652"/>
                  </a:lnTo>
                  <a:lnTo>
                    <a:pt x="7526" y="20652"/>
                  </a:lnTo>
                  <a:lnTo>
                    <a:pt x="7560" y="21103"/>
                  </a:lnTo>
                  <a:lnTo>
                    <a:pt x="7560" y="21864"/>
                  </a:lnTo>
                  <a:lnTo>
                    <a:pt x="7560" y="22626"/>
                  </a:lnTo>
                  <a:lnTo>
                    <a:pt x="7615" y="23387"/>
                  </a:lnTo>
                  <a:lnTo>
                    <a:pt x="7724" y="24094"/>
                  </a:lnTo>
                  <a:lnTo>
                    <a:pt x="7832" y="24420"/>
                  </a:lnTo>
                  <a:lnTo>
                    <a:pt x="7996" y="24747"/>
                  </a:lnTo>
                  <a:lnTo>
                    <a:pt x="8159" y="25073"/>
                  </a:lnTo>
                  <a:lnTo>
                    <a:pt x="8376" y="25345"/>
                  </a:lnTo>
                  <a:lnTo>
                    <a:pt x="8648" y="25562"/>
                  </a:lnTo>
                  <a:lnTo>
                    <a:pt x="8975" y="25780"/>
                  </a:lnTo>
                  <a:lnTo>
                    <a:pt x="9573" y="26052"/>
                  </a:lnTo>
                  <a:lnTo>
                    <a:pt x="10171" y="26161"/>
                  </a:lnTo>
                  <a:lnTo>
                    <a:pt x="10769" y="26269"/>
                  </a:lnTo>
                  <a:lnTo>
                    <a:pt x="11966" y="26269"/>
                  </a:lnTo>
                  <a:lnTo>
                    <a:pt x="12564" y="26215"/>
                  </a:lnTo>
                  <a:lnTo>
                    <a:pt x="13162" y="26106"/>
                  </a:lnTo>
                  <a:lnTo>
                    <a:pt x="13761" y="25834"/>
                  </a:lnTo>
                  <a:lnTo>
                    <a:pt x="14033" y="25671"/>
                  </a:lnTo>
                  <a:lnTo>
                    <a:pt x="14304" y="25454"/>
                  </a:lnTo>
                  <a:lnTo>
                    <a:pt x="14522" y="25182"/>
                  </a:lnTo>
                  <a:lnTo>
                    <a:pt x="14685" y="24855"/>
                  </a:lnTo>
                  <a:lnTo>
                    <a:pt x="15012" y="24257"/>
                  </a:lnTo>
                  <a:lnTo>
                    <a:pt x="15229" y="23605"/>
                  </a:lnTo>
                  <a:lnTo>
                    <a:pt x="15447" y="22734"/>
                  </a:lnTo>
                  <a:lnTo>
                    <a:pt x="15664" y="21810"/>
                  </a:lnTo>
                  <a:lnTo>
                    <a:pt x="15882" y="20015"/>
                  </a:lnTo>
                  <a:lnTo>
                    <a:pt x="16045" y="18166"/>
                  </a:lnTo>
                  <a:lnTo>
                    <a:pt x="16045" y="17187"/>
                  </a:lnTo>
                  <a:lnTo>
                    <a:pt x="16099" y="16752"/>
                  </a:lnTo>
                  <a:lnTo>
                    <a:pt x="16154" y="16262"/>
                  </a:lnTo>
                  <a:lnTo>
                    <a:pt x="16262" y="15936"/>
                  </a:lnTo>
                  <a:lnTo>
                    <a:pt x="16426" y="15718"/>
                  </a:lnTo>
                  <a:lnTo>
                    <a:pt x="16643" y="15501"/>
                  </a:lnTo>
                  <a:lnTo>
                    <a:pt x="16861" y="15338"/>
                  </a:lnTo>
                  <a:lnTo>
                    <a:pt x="17405" y="15066"/>
                  </a:lnTo>
                  <a:lnTo>
                    <a:pt x="18003" y="14848"/>
                  </a:lnTo>
                  <a:lnTo>
                    <a:pt x="18329" y="14685"/>
                  </a:lnTo>
                  <a:lnTo>
                    <a:pt x="18655" y="14468"/>
                  </a:lnTo>
                  <a:lnTo>
                    <a:pt x="18927" y="14196"/>
                  </a:lnTo>
                  <a:lnTo>
                    <a:pt x="19199" y="13924"/>
                  </a:lnTo>
                  <a:lnTo>
                    <a:pt x="19362" y="13597"/>
                  </a:lnTo>
                  <a:lnTo>
                    <a:pt x="19526" y="13271"/>
                  </a:lnTo>
                  <a:lnTo>
                    <a:pt x="19580" y="12890"/>
                  </a:lnTo>
                  <a:lnTo>
                    <a:pt x="19580" y="12510"/>
                  </a:lnTo>
                  <a:lnTo>
                    <a:pt x="19471" y="12074"/>
                  </a:lnTo>
                  <a:lnTo>
                    <a:pt x="19254" y="11694"/>
                  </a:lnTo>
                  <a:lnTo>
                    <a:pt x="18927" y="11422"/>
                  </a:lnTo>
                  <a:lnTo>
                    <a:pt x="18601" y="11204"/>
                  </a:lnTo>
                  <a:lnTo>
                    <a:pt x="18220" y="11041"/>
                  </a:lnTo>
                  <a:lnTo>
                    <a:pt x="17785" y="10932"/>
                  </a:lnTo>
                  <a:lnTo>
                    <a:pt x="17350" y="10878"/>
                  </a:lnTo>
                  <a:lnTo>
                    <a:pt x="17311" y="10872"/>
                  </a:lnTo>
                  <a:lnTo>
                    <a:pt x="17311" y="10872"/>
                  </a:lnTo>
                  <a:lnTo>
                    <a:pt x="17350" y="10715"/>
                  </a:lnTo>
                  <a:lnTo>
                    <a:pt x="17350" y="10225"/>
                  </a:lnTo>
                  <a:lnTo>
                    <a:pt x="17350" y="9790"/>
                  </a:lnTo>
                  <a:lnTo>
                    <a:pt x="17350" y="9301"/>
                  </a:lnTo>
                  <a:lnTo>
                    <a:pt x="17676" y="7125"/>
                  </a:lnTo>
                  <a:lnTo>
                    <a:pt x="17785" y="6255"/>
                  </a:lnTo>
                  <a:lnTo>
                    <a:pt x="17840" y="5385"/>
                  </a:lnTo>
                  <a:lnTo>
                    <a:pt x="17840" y="4950"/>
                  </a:lnTo>
                  <a:lnTo>
                    <a:pt x="17785" y="4515"/>
                  </a:lnTo>
                  <a:lnTo>
                    <a:pt x="17731" y="4080"/>
                  </a:lnTo>
                  <a:lnTo>
                    <a:pt x="17622" y="3645"/>
                  </a:lnTo>
                  <a:lnTo>
                    <a:pt x="17296" y="2937"/>
                  </a:lnTo>
                  <a:lnTo>
                    <a:pt x="16915" y="2230"/>
                  </a:lnTo>
                  <a:lnTo>
                    <a:pt x="16643" y="1904"/>
                  </a:lnTo>
                  <a:lnTo>
                    <a:pt x="16371" y="1632"/>
                  </a:lnTo>
                  <a:lnTo>
                    <a:pt x="16099" y="1360"/>
                  </a:lnTo>
                  <a:lnTo>
                    <a:pt x="15773" y="1088"/>
                  </a:lnTo>
                  <a:lnTo>
                    <a:pt x="15392" y="871"/>
                  </a:lnTo>
                  <a:lnTo>
                    <a:pt x="15012" y="653"/>
                  </a:lnTo>
                  <a:lnTo>
                    <a:pt x="14631" y="490"/>
                  </a:lnTo>
                  <a:lnTo>
                    <a:pt x="14196" y="381"/>
                  </a:lnTo>
                  <a:lnTo>
                    <a:pt x="13325" y="164"/>
                  </a:lnTo>
                  <a:lnTo>
                    <a:pt x="12401" y="55"/>
                  </a:lnTo>
                  <a:lnTo>
                    <a:pt x="11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36;p64">
              <a:extLst>
                <a:ext uri="{FF2B5EF4-FFF2-40B4-BE49-F238E27FC236}">
                  <a16:creationId xmlns:a16="http://schemas.microsoft.com/office/drawing/2014/main" id="{464DB673-F579-DE7F-1FF9-ECB0C8A90184}"/>
                </a:ext>
              </a:extLst>
            </p:cNvPr>
            <p:cNvSpPr/>
            <p:nvPr/>
          </p:nvSpPr>
          <p:spPr>
            <a:xfrm>
              <a:off x="1872242" y="2076999"/>
              <a:ext cx="858719" cy="550029"/>
            </a:xfrm>
            <a:custGeom>
              <a:avLst/>
              <a:gdLst/>
              <a:ahLst/>
              <a:cxnLst/>
              <a:rect l="l" t="t" r="r" b="b"/>
              <a:pathLst>
                <a:path w="21484" h="13761" extrusionOk="0">
                  <a:moveTo>
                    <a:pt x="6146" y="0"/>
                  </a:moveTo>
                  <a:lnTo>
                    <a:pt x="5330" y="55"/>
                  </a:lnTo>
                  <a:lnTo>
                    <a:pt x="4514" y="218"/>
                  </a:lnTo>
                  <a:lnTo>
                    <a:pt x="3753" y="435"/>
                  </a:lnTo>
                  <a:lnTo>
                    <a:pt x="3100" y="707"/>
                  </a:lnTo>
                  <a:lnTo>
                    <a:pt x="2502" y="1034"/>
                  </a:lnTo>
                  <a:lnTo>
                    <a:pt x="1958" y="1414"/>
                  </a:lnTo>
                  <a:lnTo>
                    <a:pt x="1469" y="1904"/>
                  </a:lnTo>
                  <a:lnTo>
                    <a:pt x="1034" y="2393"/>
                  </a:lnTo>
                  <a:lnTo>
                    <a:pt x="653" y="2937"/>
                  </a:lnTo>
                  <a:lnTo>
                    <a:pt x="381" y="3535"/>
                  </a:lnTo>
                  <a:lnTo>
                    <a:pt x="164" y="4134"/>
                  </a:lnTo>
                  <a:lnTo>
                    <a:pt x="0" y="4841"/>
                  </a:lnTo>
                  <a:lnTo>
                    <a:pt x="0" y="5493"/>
                  </a:lnTo>
                  <a:lnTo>
                    <a:pt x="55" y="6146"/>
                  </a:lnTo>
                  <a:lnTo>
                    <a:pt x="218" y="6799"/>
                  </a:lnTo>
                  <a:lnTo>
                    <a:pt x="490" y="7451"/>
                  </a:lnTo>
                  <a:lnTo>
                    <a:pt x="816" y="7995"/>
                  </a:lnTo>
                  <a:lnTo>
                    <a:pt x="1251" y="8485"/>
                  </a:lnTo>
                  <a:lnTo>
                    <a:pt x="1795" y="8920"/>
                  </a:lnTo>
                  <a:lnTo>
                    <a:pt x="1958" y="9028"/>
                  </a:lnTo>
                  <a:lnTo>
                    <a:pt x="2121" y="9028"/>
                  </a:lnTo>
                  <a:lnTo>
                    <a:pt x="2285" y="8920"/>
                  </a:lnTo>
                  <a:lnTo>
                    <a:pt x="2339" y="8811"/>
                  </a:lnTo>
                  <a:lnTo>
                    <a:pt x="2883" y="7886"/>
                  </a:lnTo>
                  <a:lnTo>
                    <a:pt x="3536" y="6962"/>
                  </a:lnTo>
                  <a:lnTo>
                    <a:pt x="4188" y="6146"/>
                  </a:lnTo>
                  <a:lnTo>
                    <a:pt x="4950" y="5384"/>
                  </a:lnTo>
                  <a:lnTo>
                    <a:pt x="5765" y="4677"/>
                  </a:lnTo>
                  <a:lnTo>
                    <a:pt x="6636" y="4079"/>
                  </a:lnTo>
                  <a:lnTo>
                    <a:pt x="7560" y="3481"/>
                  </a:lnTo>
                  <a:lnTo>
                    <a:pt x="8485" y="3046"/>
                  </a:lnTo>
                  <a:lnTo>
                    <a:pt x="8702" y="3970"/>
                  </a:lnTo>
                  <a:lnTo>
                    <a:pt x="8974" y="4949"/>
                  </a:lnTo>
                  <a:lnTo>
                    <a:pt x="9301" y="5820"/>
                  </a:lnTo>
                  <a:lnTo>
                    <a:pt x="9736" y="6744"/>
                  </a:lnTo>
                  <a:lnTo>
                    <a:pt x="10225" y="7614"/>
                  </a:lnTo>
                  <a:lnTo>
                    <a:pt x="10769" y="8430"/>
                  </a:lnTo>
                  <a:lnTo>
                    <a:pt x="11367" y="9192"/>
                  </a:lnTo>
                  <a:lnTo>
                    <a:pt x="12020" y="9953"/>
                  </a:lnTo>
                  <a:lnTo>
                    <a:pt x="12727" y="10606"/>
                  </a:lnTo>
                  <a:lnTo>
                    <a:pt x="13434" y="11258"/>
                  </a:lnTo>
                  <a:lnTo>
                    <a:pt x="14250" y="11802"/>
                  </a:lnTo>
                  <a:lnTo>
                    <a:pt x="15120" y="12346"/>
                  </a:lnTo>
                  <a:lnTo>
                    <a:pt x="15990" y="12781"/>
                  </a:lnTo>
                  <a:lnTo>
                    <a:pt x="16860" y="13162"/>
                  </a:lnTo>
                  <a:lnTo>
                    <a:pt x="17785" y="13488"/>
                  </a:lnTo>
                  <a:lnTo>
                    <a:pt x="18764" y="13706"/>
                  </a:lnTo>
                  <a:lnTo>
                    <a:pt x="19199" y="13760"/>
                  </a:lnTo>
                  <a:lnTo>
                    <a:pt x="19797" y="13760"/>
                  </a:lnTo>
                  <a:lnTo>
                    <a:pt x="20015" y="13651"/>
                  </a:lnTo>
                  <a:lnTo>
                    <a:pt x="20178" y="13543"/>
                  </a:lnTo>
                  <a:lnTo>
                    <a:pt x="20341" y="13434"/>
                  </a:lnTo>
                  <a:lnTo>
                    <a:pt x="20450" y="13107"/>
                  </a:lnTo>
                  <a:lnTo>
                    <a:pt x="20504" y="12781"/>
                  </a:lnTo>
                  <a:lnTo>
                    <a:pt x="21157" y="9300"/>
                  </a:lnTo>
                  <a:lnTo>
                    <a:pt x="21375" y="7669"/>
                  </a:lnTo>
                  <a:lnTo>
                    <a:pt x="21483" y="6853"/>
                  </a:lnTo>
                  <a:lnTo>
                    <a:pt x="21483" y="5983"/>
                  </a:lnTo>
                  <a:lnTo>
                    <a:pt x="21429" y="5167"/>
                  </a:lnTo>
                  <a:lnTo>
                    <a:pt x="21211" y="4351"/>
                  </a:lnTo>
                  <a:lnTo>
                    <a:pt x="21103" y="3970"/>
                  </a:lnTo>
                  <a:lnTo>
                    <a:pt x="20939" y="3590"/>
                  </a:lnTo>
                  <a:lnTo>
                    <a:pt x="20722" y="3209"/>
                  </a:lnTo>
                  <a:lnTo>
                    <a:pt x="20450" y="2883"/>
                  </a:lnTo>
                  <a:lnTo>
                    <a:pt x="20124" y="2502"/>
                  </a:lnTo>
                  <a:lnTo>
                    <a:pt x="19743" y="2176"/>
                  </a:lnTo>
                  <a:lnTo>
                    <a:pt x="19362" y="1849"/>
                  </a:lnTo>
                  <a:lnTo>
                    <a:pt x="18873" y="1632"/>
                  </a:lnTo>
                  <a:lnTo>
                    <a:pt x="18438" y="1414"/>
                  </a:lnTo>
                  <a:lnTo>
                    <a:pt x="17948" y="1251"/>
                  </a:lnTo>
                  <a:lnTo>
                    <a:pt x="17459" y="1088"/>
                  </a:lnTo>
                  <a:lnTo>
                    <a:pt x="16915" y="979"/>
                  </a:lnTo>
                  <a:lnTo>
                    <a:pt x="15936" y="870"/>
                  </a:lnTo>
                  <a:lnTo>
                    <a:pt x="12836" y="870"/>
                  </a:lnTo>
                  <a:lnTo>
                    <a:pt x="12020" y="816"/>
                  </a:lnTo>
                  <a:lnTo>
                    <a:pt x="11204" y="762"/>
                  </a:lnTo>
                  <a:lnTo>
                    <a:pt x="10388" y="707"/>
                  </a:lnTo>
                  <a:lnTo>
                    <a:pt x="9572" y="762"/>
                  </a:lnTo>
                  <a:lnTo>
                    <a:pt x="9246" y="762"/>
                  </a:lnTo>
                  <a:lnTo>
                    <a:pt x="8920" y="707"/>
                  </a:lnTo>
                  <a:lnTo>
                    <a:pt x="8594" y="653"/>
                  </a:lnTo>
                  <a:lnTo>
                    <a:pt x="8267" y="490"/>
                  </a:lnTo>
                  <a:lnTo>
                    <a:pt x="7669" y="218"/>
                  </a:lnTo>
                  <a:lnTo>
                    <a:pt x="7343" y="109"/>
                  </a:lnTo>
                  <a:lnTo>
                    <a:pt x="7016" y="55"/>
                  </a:lnTo>
                  <a:lnTo>
                    <a:pt x="6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37;p64">
              <a:extLst>
                <a:ext uri="{FF2B5EF4-FFF2-40B4-BE49-F238E27FC236}">
                  <a16:creationId xmlns:a16="http://schemas.microsoft.com/office/drawing/2014/main" id="{2E46F834-9E79-457D-37CD-CE2CE5109E49}"/>
                </a:ext>
              </a:extLst>
            </p:cNvPr>
            <p:cNvSpPr/>
            <p:nvPr/>
          </p:nvSpPr>
          <p:spPr>
            <a:xfrm>
              <a:off x="1861370" y="2068285"/>
              <a:ext cx="880463" cy="569615"/>
            </a:xfrm>
            <a:custGeom>
              <a:avLst/>
              <a:gdLst/>
              <a:ahLst/>
              <a:cxnLst/>
              <a:rect l="l" t="t" r="r" b="b"/>
              <a:pathLst>
                <a:path w="22028" h="14251" extrusionOk="0">
                  <a:moveTo>
                    <a:pt x="6581" y="490"/>
                  </a:moveTo>
                  <a:lnTo>
                    <a:pt x="7016" y="545"/>
                  </a:lnTo>
                  <a:lnTo>
                    <a:pt x="7397" y="599"/>
                  </a:lnTo>
                  <a:lnTo>
                    <a:pt x="7832" y="708"/>
                  </a:lnTo>
                  <a:lnTo>
                    <a:pt x="8213" y="871"/>
                  </a:lnTo>
                  <a:lnTo>
                    <a:pt x="8811" y="1088"/>
                  </a:lnTo>
                  <a:lnTo>
                    <a:pt x="9137" y="1197"/>
                  </a:lnTo>
                  <a:lnTo>
                    <a:pt x="9464" y="1252"/>
                  </a:lnTo>
                  <a:lnTo>
                    <a:pt x="9899" y="1252"/>
                  </a:lnTo>
                  <a:lnTo>
                    <a:pt x="10280" y="1197"/>
                  </a:lnTo>
                  <a:lnTo>
                    <a:pt x="11204" y="1252"/>
                  </a:lnTo>
                  <a:lnTo>
                    <a:pt x="12183" y="1306"/>
                  </a:lnTo>
                  <a:lnTo>
                    <a:pt x="13108" y="1360"/>
                  </a:lnTo>
                  <a:lnTo>
                    <a:pt x="14902" y="1306"/>
                  </a:lnTo>
                  <a:lnTo>
                    <a:pt x="15773" y="1360"/>
                  </a:lnTo>
                  <a:lnTo>
                    <a:pt x="16697" y="1415"/>
                  </a:lnTo>
                  <a:lnTo>
                    <a:pt x="17567" y="1578"/>
                  </a:lnTo>
                  <a:lnTo>
                    <a:pt x="18383" y="1795"/>
                  </a:lnTo>
                  <a:lnTo>
                    <a:pt x="18818" y="1959"/>
                  </a:lnTo>
                  <a:lnTo>
                    <a:pt x="19199" y="2122"/>
                  </a:lnTo>
                  <a:lnTo>
                    <a:pt x="19580" y="2394"/>
                  </a:lnTo>
                  <a:lnTo>
                    <a:pt x="19961" y="2666"/>
                  </a:lnTo>
                  <a:lnTo>
                    <a:pt x="20287" y="2992"/>
                  </a:lnTo>
                  <a:lnTo>
                    <a:pt x="20559" y="3318"/>
                  </a:lnTo>
                  <a:lnTo>
                    <a:pt x="20831" y="3699"/>
                  </a:lnTo>
                  <a:lnTo>
                    <a:pt x="21048" y="4080"/>
                  </a:lnTo>
                  <a:lnTo>
                    <a:pt x="21211" y="4460"/>
                  </a:lnTo>
                  <a:lnTo>
                    <a:pt x="21320" y="4895"/>
                  </a:lnTo>
                  <a:lnTo>
                    <a:pt x="21375" y="5331"/>
                  </a:lnTo>
                  <a:lnTo>
                    <a:pt x="21429" y="5766"/>
                  </a:lnTo>
                  <a:lnTo>
                    <a:pt x="21483" y="6690"/>
                  </a:lnTo>
                  <a:lnTo>
                    <a:pt x="21429" y="7560"/>
                  </a:lnTo>
                  <a:lnTo>
                    <a:pt x="21320" y="8485"/>
                  </a:lnTo>
                  <a:lnTo>
                    <a:pt x="21157" y="9355"/>
                  </a:lnTo>
                  <a:lnTo>
                    <a:pt x="20831" y="11259"/>
                  </a:lnTo>
                  <a:lnTo>
                    <a:pt x="20668" y="12183"/>
                  </a:lnTo>
                  <a:lnTo>
                    <a:pt x="20504" y="13162"/>
                  </a:lnTo>
                  <a:lnTo>
                    <a:pt x="20450" y="13325"/>
                  </a:lnTo>
                  <a:lnTo>
                    <a:pt x="20341" y="13489"/>
                  </a:lnTo>
                  <a:lnTo>
                    <a:pt x="20178" y="13597"/>
                  </a:lnTo>
                  <a:lnTo>
                    <a:pt x="20069" y="13652"/>
                  </a:lnTo>
                  <a:lnTo>
                    <a:pt x="19689" y="13761"/>
                  </a:lnTo>
                  <a:lnTo>
                    <a:pt x="19308" y="13706"/>
                  </a:lnTo>
                  <a:lnTo>
                    <a:pt x="18546" y="13543"/>
                  </a:lnTo>
                  <a:lnTo>
                    <a:pt x="17785" y="13325"/>
                  </a:lnTo>
                  <a:lnTo>
                    <a:pt x="17024" y="13053"/>
                  </a:lnTo>
                  <a:lnTo>
                    <a:pt x="16262" y="12727"/>
                  </a:lnTo>
                  <a:lnTo>
                    <a:pt x="15501" y="12346"/>
                  </a:lnTo>
                  <a:lnTo>
                    <a:pt x="14848" y="11911"/>
                  </a:lnTo>
                  <a:lnTo>
                    <a:pt x="14141" y="11422"/>
                  </a:lnTo>
                  <a:lnTo>
                    <a:pt x="13488" y="10932"/>
                  </a:lnTo>
                  <a:lnTo>
                    <a:pt x="12890" y="10389"/>
                  </a:lnTo>
                  <a:lnTo>
                    <a:pt x="12292" y="9790"/>
                  </a:lnTo>
                  <a:lnTo>
                    <a:pt x="11694" y="9083"/>
                  </a:lnTo>
                  <a:lnTo>
                    <a:pt x="11150" y="8322"/>
                  </a:lnTo>
                  <a:lnTo>
                    <a:pt x="10660" y="7560"/>
                  </a:lnTo>
                  <a:lnTo>
                    <a:pt x="10171" y="6745"/>
                  </a:lnTo>
                  <a:lnTo>
                    <a:pt x="9790" y="5874"/>
                  </a:lnTo>
                  <a:lnTo>
                    <a:pt x="9464" y="5004"/>
                  </a:lnTo>
                  <a:lnTo>
                    <a:pt x="9246" y="4080"/>
                  </a:lnTo>
                  <a:lnTo>
                    <a:pt x="9029" y="3155"/>
                  </a:lnTo>
                  <a:lnTo>
                    <a:pt x="8974" y="3046"/>
                  </a:lnTo>
                  <a:lnTo>
                    <a:pt x="8866" y="2992"/>
                  </a:lnTo>
                  <a:lnTo>
                    <a:pt x="8648" y="2992"/>
                  </a:lnTo>
                  <a:lnTo>
                    <a:pt x="8050" y="3318"/>
                  </a:lnTo>
                  <a:lnTo>
                    <a:pt x="7451" y="3645"/>
                  </a:lnTo>
                  <a:lnTo>
                    <a:pt x="6853" y="3971"/>
                  </a:lnTo>
                  <a:lnTo>
                    <a:pt x="6309" y="4352"/>
                  </a:lnTo>
                  <a:lnTo>
                    <a:pt x="5765" y="4787"/>
                  </a:lnTo>
                  <a:lnTo>
                    <a:pt x="5222" y="5222"/>
                  </a:lnTo>
                  <a:lnTo>
                    <a:pt x="4732" y="5711"/>
                  </a:lnTo>
                  <a:lnTo>
                    <a:pt x="4243" y="6201"/>
                  </a:lnTo>
                  <a:lnTo>
                    <a:pt x="3808" y="6745"/>
                  </a:lnTo>
                  <a:lnTo>
                    <a:pt x="3372" y="7288"/>
                  </a:lnTo>
                  <a:lnTo>
                    <a:pt x="2992" y="7832"/>
                  </a:lnTo>
                  <a:lnTo>
                    <a:pt x="2665" y="8431"/>
                  </a:lnTo>
                  <a:lnTo>
                    <a:pt x="2502" y="8703"/>
                  </a:lnTo>
                  <a:lnTo>
                    <a:pt x="2393" y="8866"/>
                  </a:lnTo>
                  <a:lnTo>
                    <a:pt x="2285" y="8974"/>
                  </a:lnTo>
                  <a:lnTo>
                    <a:pt x="2176" y="8920"/>
                  </a:lnTo>
                  <a:lnTo>
                    <a:pt x="2013" y="8811"/>
                  </a:lnTo>
                  <a:lnTo>
                    <a:pt x="1795" y="8594"/>
                  </a:lnTo>
                  <a:lnTo>
                    <a:pt x="1360" y="8104"/>
                  </a:lnTo>
                  <a:lnTo>
                    <a:pt x="1034" y="7560"/>
                  </a:lnTo>
                  <a:lnTo>
                    <a:pt x="762" y="7017"/>
                  </a:lnTo>
                  <a:lnTo>
                    <a:pt x="599" y="6364"/>
                  </a:lnTo>
                  <a:lnTo>
                    <a:pt x="544" y="5766"/>
                  </a:lnTo>
                  <a:lnTo>
                    <a:pt x="544" y="5113"/>
                  </a:lnTo>
                  <a:lnTo>
                    <a:pt x="707" y="4515"/>
                  </a:lnTo>
                  <a:lnTo>
                    <a:pt x="871" y="3916"/>
                  </a:lnTo>
                  <a:lnTo>
                    <a:pt x="1143" y="3318"/>
                  </a:lnTo>
                  <a:lnTo>
                    <a:pt x="1523" y="2774"/>
                  </a:lnTo>
                  <a:lnTo>
                    <a:pt x="2013" y="2230"/>
                  </a:lnTo>
                  <a:lnTo>
                    <a:pt x="2557" y="1741"/>
                  </a:lnTo>
                  <a:lnTo>
                    <a:pt x="3155" y="1360"/>
                  </a:lnTo>
                  <a:lnTo>
                    <a:pt x="3753" y="1034"/>
                  </a:lnTo>
                  <a:lnTo>
                    <a:pt x="4460" y="816"/>
                  </a:lnTo>
                  <a:lnTo>
                    <a:pt x="5167" y="599"/>
                  </a:lnTo>
                  <a:lnTo>
                    <a:pt x="5874" y="545"/>
                  </a:lnTo>
                  <a:lnTo>
                    <a:pt x="6581" y="490"/>
                  </a:lnTo>
                  <a:close/>
                  <a:moveTo>
                    <a:pt x="5983" y="1"/>
                  </a:moveTo>
                  <a:lnTo>
                    <a:pt x="5222" y="55"/>
                  </a:lnTo>
                  <a:lnTo>
                    <a:pt x="4515" y="218"/>
                  </a:lnTo>
                  <a:lnTo>
                    <a:pt x="3753" y="490"/>
                  </a:lnTo>
                  <a:lnTo>
                    <a:pt x="3046" y="762"/>
                  </a:lnTo>
                  <a:lnTo>
                    <a:pt x="2393" y="1197"/>
                  </a:lnTo>
                  <a:lnTo>
                    <a:pt x="1795" y="1687"/>
                  </a:lnTo>
                  <a:lnTo>
                    <a:pt x="1251" y="2230"/>
                  </a:lnTo>
                  <a:lnTo>
                    <a:pt x="871" y="2774"/>
                  </a:lnTo>
                  <a:lnTo>
                    <a:pt x="544" y="3373"/>
                  </a:lnTo>
                  <a:lnTo>
                    <a:pt x="272" y="4025"/>
                  </a:lnTo>
                  <a:lnTo>
                    <a:pt x="109" y="4678"/>
                  </a:lnTo>
                  <a:lnTo>
                    <a:pt x="0" y="5331"/>
                  </a:lnTo>
                  <a:lnTo>
                    <a:pt x="0" y="5983"/>
                  </a:lnTo>
                  <a:lnTo>
                    <a:pt x="109" y="6636"/>
                  </a:lnTo>
                  <a:lnTo>
                    <a:pt x="327" y="7343"/>
                  </a:lnTo>
                  <a:lnTo>
                    <a:pt x="599" y="7941"/>
                  </a:lnTo>
                  <a:lnTo>
                    <a:pt x="979" y="8485"/>
                  </a:lnTo>
                  <a:lnTo>
                    <a:pt x="1414" y="8974"/>
                  </a:lnTo>
                  <a:lnTo>
                    <a:pt x="1904" y="9410"/>
                  </a:lnTo>
                  <a:lnTo>
                    <a:pt x="2176" y="9518"/>
                  </a:lnTo>
                  <a:lnTo>
                    <a:pt x="2448" y="9518"/>
                  </a:lnTo>
                  <a:lnTo>
                    <a:pt x="2665" y="9355"/>
                  </a:lnTo>
                  <a:lnTo>
                    <a:pt x="2883" y="9138"/>
                  </a:lnTo>
                  <a:lnTo>
                    <a:pt x="3264" y="8485"/>
                  </a:lnTo>
                  <a:lnTo>
                    <a:pt x="3644" y="7832"/>
                  </a:lnTo>
                  <a:lnTo>
                    <a:pt x="4188" y="7125"/>
                  </a:lnTo>
                  <a:lnTo>
                    <a:pt x="4732" y="6473"/>
                  </a:lnTo>
                  <a:lnTo>
                    <a:pt x="5330" y="5874"/>
                  </a:lnTo>
                  <a:lnTo>
                    <a:pt x="5983" y="5276"/>
                  </a:lnTo>
                  <a:lnTo>
                    <a:pt x="6636" y="4787"/>
                  </a:lnTo>
                  <a:lnTo>
                    <a:pt x="7397" y="4297"/>
                  </a:lnTo>
                  <a:lnTo>
                    <a:pt x="8104" y="3862"/>
                  </a:lnTo>
                  <a:lnTo>
                    <a:pt x="8598" y="3632"/>
                  </a:lnTo>
                  <a:lnTo>
                    <a:pt x="8702" y="4188"/>
                  </a:lnTo>
                  <a:lnTo>
                    <a:pt x="8974" y="5059"/>
                  </a:lnTo>
                  <a:lnTo>
                    <a:pt x="9246" y="5929"/>
                  </a:lnTo>
                  <a:lnTo>
                    <a:pt x="9627" y="6745"/>
                  </a:lnTo>
                  <a:lnTo>
                    <a:pt x="10008" y="7506"/>
                  </a:lnTo>
                  <a:lnTo>
                    <a:pt x="10497" y="8267"/>
                  </a:lnTo>
                  <a:lnTo>
                    <a:pt x="10987" y="9029"/>
                  </a:lnTo>
                  <a:lnTo>
                    <a:pt x="11530" y="9736"/>
                  </a:lnTo>
                  <a:lnTo>
                    <a:pt x="12129" y="10389"/>
                  </a:lnTo>
                  <a:lnTo>
                    <a:pt x="12781" y="10987"/>
                  </a:lnTo>
                  <a:lnTo>
                    <a:pt x="13488" y="11585"/>
                  </a:lnTo>
                  <a:lnTo>
                    <a:pt x="14195" y="12129"/>
                  </a:lnTo>
                  <a:lnTo>
                    <a:pt x="14957" y="12564"/>
                  </a:lnTo>
                  <a:lnTo>
                    <a:pt x="15718" y="12999"/>
                  </a:lnTo>
                  <a:lnTo>
                    <a:pt x="16534" y="13434"/>
                  </a:lnTo>
                  <a:lnTo>
                    <a:pt x="17404" y="13761"/>
                  </a:lnTo>
                  <a:lnTo>
                    <a:pt x="18220" y="14032"/>
                  </a:lnTo>
                  <a:lnTo>
                    <a:pt x="19145" y="14250"/>
                  </a:lnTo>
                  <a:lnTo>
                    <a:pt x="19852" y="14250"/>
                  </a:lnTo>
                  <a:lnTo>
                    <a:pt x="20178" y="14196"/>
                  </a:lnTo>
                  <a:lnTo>
                    <a:pt x="20504" y="14087"/>
                  </a:lnTo>
                  <a:lnTo>
                    <a:pt x="20668" y="13924"/>
                  </a:lnTo>
                  <a:lnTo>
                    <a:pt x="20831" y="13761"/>
                  </a:lnTo>
                  <a:lnTo>
                    <a:pt x="20994" y="13380"/>
                  </a:lnTo>
                  <a:lnTo>
                    <a:pt x="21103" y="12945"/>
                  </a:lnTo>
                  <a:lnTo>
                    <a:pt x="21157" y="12564"/>
                  </a:lnTo>
                  <a:lnTo>
                    <a:pt x="21538" y="10443"/>
                  </a:lnTo>
                  <a:lnTo>
                    <a:pt x="21864" y="8539"/>
                  </a:lnTo>
                  <a:lnTo>
                    <a:pt x="21973" y="7560"/>
                  </a:lnTo>
                  <a:lnTo>
                    <a:pt x="22027" y="6581"/>
                  </a:lnTo>
                  <a:lnTo>
                    <a:pt x="21973" y="5602"/>
                  </a:lnTo>
                  <a:lnTo>
                    <a:pt x="21918" y="5113"/>
                  </a:lnTo>
                  <a:lnTo>
                    <a:pt x="21810" y="4678"/>
                  </a:lnTo>
                  <a:lnTo>
                    <a:pt x="21647" y="4243"/>
                  </a:lnTo>
                  <a:lnTo>
                    <a:pt x="21483" y="3753"/>
                  </a:lnTo>
                  <a:lnTo>
                    <a:pt x="21266" y="3373"/>
                  </a:lnTo>
                  <a:lnTo>
                    <a:pt x="20939" y="2938"/>
                  </a:lnTo>
                  <a:lnTo>
                    <a:pt x="20613" y="2502"/>
                  </a:lnTo>
                  <a:lnTo>
                    <a:pt x="20178" y="2176"/>
                  </a:lnTo>
                  <a:lnTo>
                    <a:pt x="19797" y="1850"/>
                  </a:lnTo>
                  <a:lnTo>
                    <a:pt x="19308" y="1578"/>
                  </a:lnTo>
                  <a:lnTo>
                    <a:pt x="18873" y="1415"/>
                  </a:lnTo>
                  <a:lnTo>
                    <a:pt x="18383" y="1197"/>
                  </a:lnTo>
                  <a:lnTo>
                    <a:pt x="17839" y="1088"/>
                  </a:lnTo>
                  <a:lnTo>
                    <a:pt x="17350" y="980"/>
                  </a:lnTo>
                  <a:lnTo>
                    <a:pt x="16262" y="871"/>
                  </a:lnTo>
                  <a:lnTo>
                    <a:pt x="15229" y="816"/>
                  </a:lnTo>
                  <a:lnTo>
                    <a:pt x="13108" y="816"/>
                  </a:lnTo>
                  <a:lnTo>
                    <a:pt x="12183" y="762"/>
                  </a:lnTo>
                  <a:lnTo>
                    <a:pt x="11313" y="708"/>
                  </a:lnTo>
                  <a:lnTo>
                    <a:pt x="10008" y="708"/>
                  </a:lnTo>
                  <a:lnTo>
                    <a:pt x="9573" y="762"/>
                  </a:lnTo>
                  <a:lnTo>
                    <a:pt x="9192" y="708"/>
                  </a:lnTo>
                  <a:lnTo>
                    <a:pt x="8866" y="545"/>
                  </a:lnTo>
                  <a:lnTo>
                    <a:pt x="8213" y="273"/>
                  </a:lnTo>
                  <a:lnTo>
                    <a:pt x="7887" y="164"/>
                  </a:lnTo>
                  <a:lnTo>
                    <a:pt x="7506" y="55"/>
                  </a:lnTo>
                  <a:lnTo>
                    <a:pt x="67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38;p64">
              <a:extLst>
                <a:ext uri="{FF2B5EF4-FFF2-40B4-BE49-F238E27FC236}">
                  <a16:creationId xmlns:a16="http://schemas.microsoft.com/office/drawing/2014/main" id="{4679A7CD-0CE4-50C1-1D35-5D7B163AC06B}"/>
                </a:ext>
              </a:extLst>
            </p:cNvPr>
            <p:cNvSpPr/>
            <p:nvPr/>
          </p:nvSpPr>
          <p:spPr>
            <a:xfrm>
              <a:off x="2641788" y="2859575"/>
              <a:ext cx="884779" cy="1415223"/>
            </a:xfrm>
            <a:custGeom>
              <a:avLst/>
              <a:gdLst/>
              <a:ahLst/>
              <a:cxnLst/>
              <a:rect l="l" t="t" r="r" b="b"/>
              <a:pathLst>
                <a:path w="22136" h="35407" extrusionOk="0">
                  <a:moveTo>
                    <a:pt x="19253" y="0"/>
                  </a:moveTo>
                  <a:lnTo>
                    <a:pt x="19090" y="55"/>
                  </a:lnTo>
                  <a:lnTo>
                    <a:pt x="18927" y="218"/>
                  </a:lnTo>
                  <a:lnTo>
                    <a:pt x="18818" y="436"/>
                  </a:lnTo>
                  <a:lnTo>
                    <a:pt x="18764" y="653"/>
                  </a:lnTo>
                  <a:lnTo>
                    <a:pt x="18546" y="1415"/>
                  </a:lnTo>
                  <a:lnTo>
                    <a:pt x="18438" y="2176"/>
                  </a:lnTo>
                  <a:lnTo>
                    <a:pt x="18438" y="2937"/>
                  </a:lnTo>
                  <a:lnTo>
                    <a:pt x="18492" y="3753"/>
                  </a:lnTo>
                  <a:lnTo>
                    <a:pt x="18438" y="3046"/>
                  </a:lnTo>
                  <a:lnTo>
                    <a:pt x="18329" y="2339"/>
                  </a:lnTo>
                  <a:lnTo>
                    <a:pt x="18220" y="1632"/>
                  </a:lnTo>
                  <a:lnTo>
                    <a:pt x="18003" y="925"/>
                  </a:lnTo>
                  <a:lnTo>
                    <a:pt x="17948" y="708"/>
                  </a:lnTo>
                  <a:lnTo>
                    <a:pt x="17839" y="544"/>
                  </a:lnTo>
                  <a:lnTo>
                    <a:pt x="17676" y="381"/>
                  </a:lnTo>
                  <a:lnTo>
                    <a:pt x="17459" y="327"/>
                  </a:lnTo>
                  <a:lnTo>
                    <a:pt x="17350" y="327"/>
                  </a:lnTo>
                  <a:lnTo>
                    <a:pt x="17187" y="381"/>
                  </a:lnTo>
                  <a:lnTo>
                    <a:pt x="17078" y="490"/>
                  </a:lnTo>
                  <a:lnTo>
                    <a:pt x="17024" y="599"/>
                  </a:lnTo>
                  <a:lnTo>
                    <a:pt x="16915" y="925"/>
                  </a:lnTo>
                  <a:lnTo>
                    <a:pt x="16860" y="1306"/>
                  </a:lnTo>
                  <a:lnTo>
                    <a:pt x="16845" y="2069"/>
                  </a:lnTo>
                  <a:lnTo>
                    <a:pt x="16752" y="1741"/>
                  </a:lnTo>
                  <a:lnTo>
                    <a:pt x="16588" y="1197"/>
                  </a:lnTo>
                  <a:lnTo>
                    <a:pt x="16480" y="925"/>
                  </a:lnTo>
                  <a:lnTo>
                    <a:pt x="16371" y="762"/>
                  </a:lnTo>
                  <a:lnTo>
                    <a:pt x="16208" y="599"/>
                  </a:lnTo>
                  <a:lnTo>
                    <a:pt x="16045" y="544"/>
                  </a:lnTo>
                  <a:lnTo>
                    <a:pt x="15881" y="599"/>
                  </a:lnTo>
                  <a:lnTo>
                    <a:pt x="15773" y="653"/>
                  </a:lnTo>
                  <a:lnTo>
                    <a:pt x="15610" y="762"/>
                  </a:lnTo>
                  <a:lnTo>
                    <a:pt x="15555" y="925"/>
                  </a:lnTo>
                  <a:lnTo>
                    <a:pt x="15446" y="1251"/>
                  </a:lnTo>
                  <a:lnTo>
                    <a:pt x="15446" y="1578"/>
                  </a:lnTo>
                  <a:lnTo>
                    <a:pt x="15283" y="4406"/>
                  </a:lnTo>
                  <a:lnTo>
                    <a:pt x="15066" y="2937"/>
                  </a:lnTo>
                  <a:lnTo>
                    <a:pt x="14739" y="1469"/>
                  </a:lnTo>
                  <a:lnTo>
                    <a:pt x="14685" y="1197"/>
                  </a:lnTo>
                  <a:lnTo>
                    <a:pt x="14522" y="979"/>
                  </a:lnTo>
                  <a:lnTo>
                    <a:pt x="14359" y="816"/>
                  </a:lnTo>
                  <a:lnTo>
                    <a:pt x="14087" y="816"/>
                  </a:lnTo>
                  <a:lnTo>
                    <a:pt x="13924" y="871"/>
                  </a:lnTo>
                  <a:lnTo>
                    <a:pt x="13815" y="1088"/>
                  </a:lnTo>
                  <a:lnTo>
                    <a:pt x="13760" y="1306"/>
                  </a:lnTo>
                  <a:lnTo>
                    <a:pt x="13706" y="1523"/>
                  </a:lnTo>
                  <a:lnTo>
                    <a:pt x="13543" y="2992"/>
                  </a:lnTo>
                  <a:lnTo>
                    <a:pt x="13488" y="4460"/>
                  </a:lnTo>
                  <a:lnTo>
                    <a:pt x="13434" y="7397"/>
                  </a:lnTo>
                  <a:lnTo>
                    <a:pt x="13434" y="10334"/>
                  </a:lnTo>
                  <a:lnTo>
                    <a:pt x="13434" y="13271"/>
                  </a:lnTo>
                  <a:lnTo>
                    <a:pt x="13380" y="14685"/>
                  </a:lnTo>
                  <a:lnTo>
                    <a:pt x="13271" y="16099"/>
                  </a:lnTo>
                  <a:lnTo>
                    <a:pt x="13162" y="17567"/>
                  </a:lnTo>
                  <a:lnTo>
                    <a:pt x="12999" y="18982"/>
                  </a:lnTo>
                  <a:lnTo>
                    <a:pt x="12836" y="20450"/>
                  </a:lnTo>
                  <a:lnTo>
                    <a:pt x="12618" y="21864"/>
                  </a:lnTo>
                  <a:lnTo>
                    <a:pt x="12074" y="24692"/>
                  </a:lnTo>
                  <a:lnTo>
                    <a:pt x="11966" y="25182"/>
                  </a:lnTo>
                  <a:lnTo>
                    <a:pt x="11748" y="25617"/>
                  </a:lnTo>
                  <a:lnTo>
                    <a:pt x="11585" y="25834"/>
                  </a:lnTo>
                  <a:lnTo>
                    <a:pt x="11422" y="25997"/>
                  </a:lnTo>
                  <a:lnTo>
                    <a:pt x="11204" y="26106"/>
                  </a:lnTo>
                  <a:lnTo>
                    <a:pt x="10987" y="26161"/>
                  </a:lnTo>
                  <a:lnTo>
                    <a:pt x="10769" y="26161"/>
                  </a:lnTo>
                  <a:lnTo>
                    <a:pt x="10552" y="26106"/>
                  </a:lnTo>
                  <a:lnTo>
                    <a:pt x="10334" y="26052"/>
                  </a:lnTo>
                  <a:lnTo>
                    <a:pt x="10171" y="25889"/>
                  </a:lnTo>
                  <a:lnTo>
                    <a:pt x="9844" y="25508"/>
                  </a:lnTo>
                  <a:lnTo>
                    <a:pt x="9573" y="25127"/>
                  </a:lnTo>
                  <a:lnTo>
                    <a:pt x="8866" y="23822"/>
                  </a:lnTo>
                  <a:lnTo>
                    <a:pt x="8213" y="22408"/>
                  </a:lnTo>
                  <a:lnTo>
                    <a:pt x="7615" y="20994"/>
                  </a:lnTo>
                  <a:lnTo>
                    <a:pt x="7125" y="19580"/>
                  </a:lnTo>
                  <a:lnTo>
                    <a:pt x="0" y="22625"/>
                  </a:lnTo>
                  <a:lnTo>
                    <a:pt x="0" y="22734"/>
                  </a:lnTo>
                  <a:lnTo>
                    <a:pt x="0" y="22897"/>
                  </a:lnTo>
                  <a:lnTo>
                    <a:pt x="109" y="23115"/>
                  </a:lnTo>
                  <a:lnTo>
                    <a:pt x="490" y="24203"/>
                  </a:lnTo>
                  <a:lnTo>
                    <a:pt x="816" y="25236"/>
                  </a:lnTo>
                  <a:lnTo>
                    <a:pt x="1197" y="26269"/>
                  </a:lnTo>
                  <a:lnTo>
                    <a:pt x="1578" y="27303"/>
                  </a:lnTo>
                  <a:lnTo>
                    <a:pt x="2013" y="28336"/>
                  </a:lnTo>
                  <a:lnTo>
                    <a:pt x="2502" y="29315"/>
                  </a:lnTo>
                  <a:lnTo>
                    <a:pt x="2829" y="29750"/>
                  </a:lnTo>
                  <a:lnTo>
                    <a:pt x="3155" y="30240"/>
                  </a:lnTo>
                  <a:lnTo>
                    <a:pt x="3481" y="30675"/>
                  </a:lnTo>
                  <a:lnTo>
                    <a:pt x="3916" y="31110"/>
                  </a:lnTo>
                  <a:lnTo>
                    <a:pt x="4406" y="31654"/>
                  </a:lnTo>
                  <a:lnTo>
                    <a:pt x="4950" y="32143"/>
                  </a:lnTo>
                  <a:lnTo>
                    <a:pt x="5494" y="32633"/>
                  </a:lnTo>
                  <a:lnTo>
                    <a:pt x="6092" y="33122"/>
                  </a:lnTo>
                  <a:lnTo>
                    <a:pt x="6690" y="33557"/>
                  </a:lnTo>
                  <a:lnTo>
                    <a:pt x="7288" y="33938"/>
                  </a:lnTo>
                  <a:lnTo>
                    <a:pt x="7995" y="34319"/>
                  </a:lnTo>
                  <a:lnTo>
                    <a:pt x="8648" y="34591"/>
                  </a:lnTo>
                  <a:lnTo>
                    <a:pt x="9355" y="34862"/>
                  </a:lnTo>
                  <a:lnTo>
                    <a:pt x="10116" y="35080"/>
                  </a:lnTo>
                  <a:lnTo>
                    <a:pt x="10878" y="35243"/>
                  </a:lnTo>
                  <a:lnTo>
                    <a:pt x="11585" y="35352"/>
                  </a:lnTo>
                  <a:lnTo>
                    <a:pt x="12346" y="35406"/>
                  </a:lnTo>
                  <a:lnTo>
                    <a:pt x="13108" y="35406"/>
                  </a:lnTo>
                  <a:lnTo>
                    <a:pt x="13869" y="35352"/>
                  </a:lnTo>
                  <a:lnTo>
                    <a:pt x="14576" y="35243"/>
                  </a:lnTo>
                  <a:lnTo>
                    <a:pt x="15338" y="35026"/>
                  </a:lnTo>
                  <a:lnTo>
                    <a:pt x="15990" y="34754"/>
                  </a:lnTo>
                  <a:lnTo>
                    <a:pt x="16697" y="34373"/>
                  </a:lnTo>
                  <a:lnTo>
                    <a:pt x="17350" y="33938"/>
                  </a:lnTo>
                  <a:lnTo>
                    <a:pt x="17731" y="33612"/>
                  </a:lnTo>
                  <a:lnTo>
                    <a:pt x="18111" y="33231"/>
                  </a:lnTo>
                  <a:lnTo>
                    <a:pt x="18438" y="32850"/>
                  </a:lnTo>
                  <a:lnTo>
                    <a:pt x="18764" y="32469"/>
                  </a:lnTo>
                  <a:lnTo>
                    <a:pt x="19362" y="31599"/>
                  </a:lnTo>
                  <a:lnTo>
                    <a:pt x="19797" y="30620"/>
                  </a:lnTo>
                  <a:lnTo>
                    <a:pt x="20232" y="29641"/>
                  </a:lnTo>
                  <a:lnTo>
                    <a:pt x="20559" y="28662"/>
                  </a:lnTo>
                  <a:lnTo>
                    <a:pt x="20831" y="27575"/>
                  </a:lnTo>
                  <a:lnTo>
                    <a:pt x="21048" y="26541"/>
                  </a:lnTo>
                  <a:lnTo>
                    <a:pt x="21320" y="24964"/>
                  </a:lnTo>
                  <a:lnTo>
                    <a:pt x="21592" y="23332"/>
                  </a:lnTo>
                  <a:lnTo>
                    <a:pt x="21810" y="21755"/>
                  </a:lnTo>
                  <a:lnTo>
                    <a:pt x="21918" y="20124"/>
                  </a:lnTo>
                  <a:lnTo>
                    <a:pt x="22027" y="18492"/>
                  </a:lnTo>
                  <a:lnTo>
                    <a:pt x="22082" y="16860"/>
                  </a:lnTo>
                  <a:lnTo>
                    <a:pt x="22136" y="15283"/>
                  </a:lnTo>
                  <a:lnTo>
                    <a:pt x="22082" y="13652"/>
                  </a:lnTo>
                  <a:lnTo>
                    <a:pt x="21973" y="12020"/>
                  </a:lnTo>
                  <a:lnTo>
                    <a:pt x="21864" y="10388"/>
                  </a:lnTo>
                  <a:lnTo>
                    <a:pt x="21646" y="8757"/>
                  </a:lnTo>
                  <a:lnTo>
                    <a:pt x="21429" y="7180"/>
                  </a:lnTo>
                  <a:lnTo>
                    <a:pt x="21157" y="5548"/>
                  </a:lnTo>
                  <a:lnTo>
                    <a:pt x="20831" y="3971"/>
                  </a:lnTo>
                  <a:lnTo>
                    <a:pt x="20504" y="2393"/>
                  </a:lnTo>
                  <a:lnTo>
                    <a:pt x="20069" y="816"/>
                  </a:lnTo>
                  <a:lnTo>
                    <a:pt x="19960" y="490"/>
                  </a:lnTo>
                  <a:lnTo>
                    <a:pt x="19797" y="218"/>
                  </a:lnTo>
                  <a:lnTo>
                    <a:pt x="19689" y="109"/>
                  </a:lnTo>
                  <a:lnTo>
                    <a:pt x="195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39;p64">
              <a:extLst>
                <a:ext uri="{FF2B5EF4-FFF2-40B4-BE49-F238E27FC236}">
                  <a16:creationId xmlns:a16="http://schemas.microsoft.com/office/drawing/2014/main" id="{6B4A61CC-A68E-FC29-0B6A-EA7BF3B14D23}"/>
                </a:ext>
              </a:extLst>
            </p:cNvPr>
            <p:cNvSpPr/>
            <p:nvPr/>
          </p:nvSpPr>
          <p:spPr>
            <a:xfrm>
              <a:off x="2641788" y="2859575"/>
              <a:ext cx="884779" cy="1415223"/>
            </a:xfrm>
            <a:custGeom>
              <a:avLst/>
              <a:gdLst/>
              <a:ahLst/>
              <a:cxnLst/>
              <a:rect l="l" t="t" r="r" b="b"/>
              <a:pathLst>
                <a:path w="22136" h="35407" fill="none" extrusionOk="0">
                  <a:moveTo>
                    <a:pt x="0" y="22625"/>
                  </a:moveTo>
                  <a:lnTo>
                    <a:pt x="0" y="22625"/>
                  </a:lnTo>
                  <a:lnTo>
                    <a:pt x="0" y="22734"/>
                  </a:lnTo>
                  <a:lnTo>
                    <a:pt x="0" y="22897"/>
                  </a:lnTo>
                  <a:lnTo>
                    <a:pt x="109" y="23115"/>
                  </a:lnTo>
                  <a:lnTo>
                    <a:pt x="109" y="23115"/>
                  </a:lnTo>
                  <a:lnTo>
                    <a:pt x="490" y="24203"/>
                  </a:lnTo>
                  <a:lnTo>
                    <a:pt x="816" y="25236"/>
                  </a:lnTo>
                  <a:lnTo>
                    <a:pt x="1197" y="26269"/>
                  </a:lnTo>
                  <a:lnTo>
                    <a:pt x="1578" y="27303"/>
                  </a:lnTo>
                  <a:lnTo>
                    <a:pt x="2013" y="28336"/>
                  </a:lnTo>
                  <a:lnTo>
                    <a:pt x="2502" y="29315"/>
                  </a:lnTo>
                  <a:lnTo>
                    <a:pt x="2829" y="29750"/>
                  </a:lnTo>
                  <a:lnTo>
                    <a:pt x="3155" y="30240"/>
                  </a:lnTo>
                  <a:lnTo>
                    <a:pt x="3481" y="30675"/>
                  </a:lnTo>
                  <a:lnTo>
                    <a:pt x="3916" y="31110"/>
                  </a:lnTo>
                  <a:lnTo>
                    <a:pt x="3916" y="31110"/>
                  </a:lnTo>
                  <a:lnTo>
                    <a:pt x="4406" y="31654"/>
                  </a:lnTo>
                  <a:lnTo>
                    <a:pt x="4950" y="32143"/>
                  </a:lnTo>
                  <a:lnTo>
                    <a:pt x="5494" y="32633"/>
                  </a:lnTo>
                  <a:lnTo>
                    <a:pt x="6092" y="33122"/>
                  </a:lnTo>
                  <a:lnTo>
                    <a:pt x="6092" y="33122"/>
                  </a:lnTo>
                  <a:lnTo>
                    <a:pt x="6690" y="33557"/>
                  </a:lnTo>
                  <a:lnTo>
                    <a:pt x="7288" y="33938"/>
                  </a:lnTo>
                  <a:lnTo>
                    <a:pt x="7995" y="34319"/>
                  </a:lnTo>
                  <a:lnTo>
                    <a:pt x="8648" y="34591"/>
                  </a:lnTo>
                  <a:lnTo>
                    <a:pt x="9355" y="34862"/>
                  </a:lnTo>
                  <a:lnTo>
                    <a:pt x="10116" y="35080"/>
                  </a:lnTo>
                  <a:lnTo>
                    <a:pt x="10878" y="35243"/>
                  </a:lnTo>
                  <a:lnTo>
                    <a:pt x="11585" y="35352"/>
                  </a:lnTo>
                  <a:lnTo>
                    <a:pt x="12346" y="35406"/>
                  </a:lnTo>
                  <a:lnTo>
                    <a:pt x="13108" y="35406"/>
                  </a:lnTo>
                  <a:lnTo>
                    <a:pt x="13869" y="35352"/>
                  </a:lnTo>
                  <a:lnTo>
                    <a:pt x="14576" y="35243"/>
                  </a:lnTo>
                  <a:lnTo>
                    <a:pt x="15338" y="35026"/>
                  </a:lnTo>
                  <a:lnTo>
                    <a:pt x="15990" y="34754"/>
                  </a:lnTo>
                  <a:lnTo>
                    <a:pt x="16697" y="34373"/>
                  </a:lnTo>
                  <a:lnTo>
                    <a:pt x="17350" y="33938"/>
                  </a:lnTo>
                  <a:lnTo>
                    <a:pt x="17350" y="33938"/>
                  </a:lnTo>
                  <a:lnTo>
                    <a:pt x="17731" y="33612"/>
                  </a:lnTo>
                  <a:lnTo>
                    <a:pt x="18111" y="33231"/>
                  </a:lnTo>
                  <a:lnTo>
                    <a:pt x="18438" y="32850"/>
                  </a:lnTo>
                  <a:lnTo>
                    <a:pt x="18764" y="32469"/>
                  </a:lnTo>
                  <a:lnTo>
                    <a:pt x="19362" y="31599"/>
                  </a:lnTo>
                  <a:lnTo>
                    <a:pt x="19797" y="30620"/>
                  </a:lnTo>
                  <a:lnTo>
                    <a:pt x="20232" y="29641"/>
                  </a:lnTo>
                  <a:lnTo>
                    <a:pt x="20559" y="28662"/>
                  </a:lnTo>
                  <a:lnTo>
                    <a:pt x="20831" y="27575"/>
                  </a:lnTo>
                  <a:lnTo>
                    <a:pt x="21048" y="26541"/>
                  </a:lnTo>
                  <a:lnTo>
                    <a:pt x="21048" y="26541"/>
                  </a:lnTo>
                  <a:lnTo>
                    <a:pt x="21320" y="24964"/>
                  </a:lnTo>
                  <a:lnTo>
                    <a:pt x="21592" y="23332"/>
                  </a:lnTo>
                  <a:lnTo>
                    <a:pt x="21810" y="21755"/>
                  </a:lnTo>
                  <a:lnTo>
                    <a:pt x="21918" y="20124"/>
                  </a:lnTo>
                  <a:lnTo>
                    <a:pt x="22027" y="18492"/>
                  </a:lnTo>
                  <a:lnTo>
                    <a:pt x="22082" y="16860"/>
                  </a:lnTo>
                  <a:lnTo>
                    <a:pt x="22136" y="15283"/>
                  </a:lnTo>
                  <a:lnTo>
                    <a:pt x="22082" y="13652"/>
                  </a:lnTo>
                  <a:lnTo>
                    <a:pt x="21973" y="12020"/>
                  </a:lnTo>
                  <a:lnTo>
                    <a:pt x="21864" y="10388"/>
                  </a:lnTo>
                  <a:lnTo>
                    <a:pt x="21646" y="8757"/>
                  </a:lnTo>
                  <a:lnTo>
                    <a:pt x="21429" y="7180"/>
                  </a:lnTo>
                  <a:lnTo>
                    <a:pt x="21157" y="5548"/>
                  </a:lnTo>
                  <a:lnTo>
                    <a:pt x="20831" y="3971"/>
                  </a:lnTo>
                  <a:lnTo>
                    <a:pt x="20504" y="2393"/>
                  </a:lnTo>
                  <a:lnTo>
                    <a:pt x="20069" y="816"/>
                  </a:lnTo>
                  <a:lnTo>
                    <a:pt x="20069" y="816"/>
                  </a:lnTo>
                  <a:lnTo>
                    <a:pt x="19960" y="490"/>
                  </a:lnTo>
                  <a:lnTo>
                    <a:pt x="19797" y="218"/>
                  </a:lnTo>
                  <a:lnTo>
                    <a:pt x="19689" y="109"/>
                  </a:lnTo>
                  <a:lnTo>
                    <a:pt x="19525" y="0"/>
                  </a:lnTo>
                  <a:lnTo>
                    <a:pt x="19417" y="0"/>
                  </a:lnTo>
                  <a:lnTo>
                    <a:pt x="19253" y="0"/>
                  </a:lnTo>
                  <a:lnTo>
                    <a:pt x="19253" y="0"/>
                  </a:lnTo>
                  <a:lnTo>
                    <a:pt x="19090" y="55"/>
                  </a:lnTo>
                  <a:lnTo>
                    <a:pt x="18927" y="218"/>
                  </a:lnTo>
                  <a:lnTo>
                    <a:pt x="18818" y="436"/>
                  </a:lnTo>
                  <a:lnTo>
                    <a:pt x="18764" y="653"/>
                  </a:lnTo>
                  <a:lnTo>
                    <a:pt x="18764" y="653"/>
                  </a:lnTo>
                  <a:lnTo>
                    <a:pt x="18546" y="1415"/>
                  </a:lnTo>
                  <a:lnTo>
                    <a:pt x="18438" y="2176"/>
                  </a:lnTo>
                  <a:lnTo>
                    <a:pt x="18438" y="2937"/>
                  </a:lnTo>
                  <a:lnTo>
                    <a:pt x="18492" y="3753"/>
                  </a:lnTo>
                  <a:lnTo>
                    <a:pt x="18492" y="3753"/>
                  </a:lnTo>
                  <a:lnTo>
                    <a:pt x="18438" y="3046"/>
                  </a:lnTo>
                  <a:lnTo>
                    <a:pt x="18329" y="2339"/>
                  </a:lnTo>
                  <a:lnTo>
                    <a:pt x="18220" y="1632"/>
                  </a:lnTo>
                  <a:lnTo>
                    <a:pt x="18003" y="925"/>
                  </a:lnTo>
                  <a:lnTo>
                    <a:pt x="18003" y="925"/>
                  </a:lnTo>
                  <a:lnTo>
                    <a:pt x="17948" y="708"/>
                  </a:lnTo>
                  <a:lnTo>
                    <a:pt x="17839" y="544"/>
                  </a:lnTo>
                  <a:lnTo>
                    <a:pt x="17676" y="381"/>
                  </a:lnTo>
                  <a:lnTo>
                    <a:pt x="17459" y="327"/>
                  </a:lnTo>
                  <a:lnTo>
                    <a:pt x="17459" y="327"/>
                  </a:lnTo>
                  <a:lnTo>
                    <a:pt x="17350" y="327"/>
                  </a:lnTo>
                  <a:lnTo>
                    <a:pt x="17187" y="381"/>
                  </a:lnTo>
                  <a:lnTo>
                    <a:pt x="17078" y="490"/>
                  </a:lnTo>
                  <a:lnTo>
                    <a:pt x="17024" y="599"/>
                  </a:lnTo>
                  <a:lnTo>
                    <a:pt x="16915" y="925"/>
                  </a:lnTo>
                  <a:lnTo>
                    <a:pt x="16860" y="1306"/>
                  </a:lnTo>
                  <a:lnTo>
                    <a:pt x="16860" y="1306"/>
                  </a:lnTo>
                  <a:lnTo>
                    <a:pt x="16806" y="4079"/>
                  </a:lnTo>
                  <a:lnTo>
                    <a:pt x="16806" y="4079"/>
                  </a:lnTo>
                  <a:lnTo>
                    <a:pt x="16860" y="3590"/>
                  </a:lnTo>
                  <a:lnTo>
                    <a:pt x="16915" y="3155"/>
                  </a:lnTo>
                  <a:lnTo>
                    <a:pt x="16915" y="2665"/>
                  </a:lnTo>
                  <a:lnTo>
                    <a:pt x="16860" y="2122"/>
                  </a:lnTo>
                  <a:lnTo>
                    <a:pt x="16860" y="2122"/>
                  </a:lnTo>
                  <a:lnTo>
                    <a:pt x="16752" y="1741"/>
                  </a:lnTo>
                  <a:lnTo>
                    <a:pt x="16588" y="1197"/>
                  </a:lnTo>
                  <a:lnTo>
                    <a:pt x="16480" y="925"/>
                  </a:lnTo>
                  <a:lnTo>
                    <a:pt x="16371" y="762"/>
                  </a:lnTo>
                  <a:lnTo>
                    <a:pt x="16208" y="599"/>
                  </a:lnTo>
                  <a:lnTo>
                    <a:pt x="16045" y="544"/>
                  </a:lnTo>
                  <a:lnTo>
                    <a:pt x="16045" y="544"/>
                  </a:lnTo>
                  <a:lnTo>
                    <a:pt x="15881" y="599"/>
                  </a:lnTo>
                  <a:lnTo>
                    <a:pt x="15773" y="653"/>
                  </a:lnTo>
                  <a:lnTo>
                    <a:pt x="15610" y="762"/>
                  </a:lnTo>
                  <a:lnTo>
                    <a:pt x="15555" y="925"/>
                  </a:lnTo>
                  <a:lnTo>
                    <a:pt x="15555" y="925"/>
                  </a:lnTo>
                  <a:lnTo>
                    <a:pt x="15446" y="1251"/>
                  </a:lnTo>
                  <a:lnTo>
                    <a:pt x="15446" y="1578"/>
                  </a:lnTo>
                  <a:lnTo>
                    <a:pt x="15446" y="1578"/>
                  </a:lnTo>
                  <a:lnTo>
                    <a:pt x="15283" y="4406"/>
                  </a:lnTo>
                  <a:lnTo>
                    <a:pt x="15283" y="4406"/>
                  </a:lnTo>
                  <a:lnTo>
                    <a:pt x="15066" y="2937"/>
                  </a:lnTo>
                  <a:lnTo>
                    <a:pt x="14739" y="1469"/>
                  </a:lnTo>
                  <a:lnTo>
                    <a:pt x="14739" y="1469"/>
                  </a:lnTo>
                  <a:lnTo>
                    <a:pt x="14685" y="1197"/>
                  </a:lnTo>
                  <a:lnTo>
                    <a:pt x="14522" y="979"/>
                  </a:lnTo>
                  <a:lnTo>
                    <a:pt x="14359" y="816"/>
                  </a:lnTo>
                  <a:lnTo>
                    <a:pt x="14250" y="816"/>
                  </a:lnTo>
                  <a:lnTo>
                    <a:pt x="14087" y="816"/>
                  </a:lnTo>
                  <a:lnTo>
                    <a:pt x="14087" y="816"/>
                  </a:lnTo>
                  <a:lnTo>
                    <a:pt x="13924" y="871"/>
                  </a:lnTo>
                  <a:lnTo>
                    <a:pt x="13815" y="1088"/>
                  </a:lnTo>
                  <a:lnTo>
                    <a:pt x="13760" y="1306"/>
                  </a:lnTo>
                  <a:lnTo>
                    <a:pt x="13706" y="1523"/>
                  </a:lnTo>
                  <a:lnTo>
                    <a:pt x="13706" y="1523"/>
                  </a:lnTo>
                  <a:lnTo>
                    <a:pt x="13543" y="2992"/>
                  </a:lnTo>
                  <a:lnTo>
                    <a:pt x="13488" y="4460"/>
                  </a:lnTo>
                  <a:lnTo>
                    <a:pt x="13434" y="7397"/>
                  </a:lnTo>
                  <a:lnTo>
                    <a:pt x="13434" y="10334"/>
                  </a:lnTo>
                  <a:lnTo>
                    <a:pt x="13434" y="13271"/>
                  </a:lnTo>
                  <a:lnTo>
                    <a:pt x="13434" y="13271"/>
                  </a:lnTo>
                  <a:lnTo>
                    <a:pt x="13380" y="14685"/>
                  </a:lnTo>
                  <a:lnTo>
                    <a:pt x="13271" y="16099"/>
                  </a:lnTo>
                  <a:lnTo>
                    <a:pt x="13162" y="17567"/>
                  </a:lnTo>
                  <a:lnTo>
                    <a:pt x="12999" y="18982"/>
                  </a:lnTo>
                  <a:lnTo>
                    <a:pt x="12836" y="20450"/>
                  </a:lnTo>
                  <a:lnTo>
                    <a:pt x="12618" y="21864"/>
                  </a:lnTo>
                  <a:lnTo>
                    <a:pt x="12074" y="24692"/>
                  </a:lnTo>
                  <a:lnTo>
                    <a:pt x="12074" y="24692"/>
                  </a:lnTo>
                  <a:lnTo>
                    <a:pt x="11966" y="25182"/>
                  </a:lnTo>
                  <a:lnTo>
                    <a:pt x="11748" y="25617"/>
                  </a:lnTo>
                  <a:lnTo>
                    <a:pt x="11585" y="25834"/>
                  </a:lnTo>
                  <a:lnTo>
                    <a:pt x="11422" y="25997"/>
                  </a:lnTo>
                  <a:lnTo>
                    <a:pt x="11204" y="26106"/>
                  </a:lnTo>
                  <a:lnTo>
                    <a:pt x="10987" y="26161"/>
                  </a:lnTo>
                  <a:lnTo>
                    <a:pt x="10987" y="26161"/>
                  </a:lnTo>
                  <a:lnTo>
                    <a:pt x="10769" y="26161"/>
                  </a:lnTo>
                  <a:lnTo>
                    <a:pt x="10552" y="26106"/>
                  </a:lnTo>
                  <a:lnTo>
                    <a:pt x="10334" y="26052"/>
                  </a:lnTo>
                  <a:lnTo>
                    <a:pt x="10171" y="25889"/>
                  </a:lnTo>
                  <a:lnTo>
                    <a:pt x="9844" y="25508"/>
                  </a:lnTo>
                  <a:lnTo>
                    <a:pt x="9573" y="25127"/>
                  </a:lnTo>
                  <a:lnTo>
                    <a:pt x="9573" y="25127"/>
                  </a:lnTo>
                  <a:lnTo>
                    <a:pt x="8866" y="23822"/>
                  </a:lnTo>
                  <a:lnTo>
                    <a:pt x="8213" y="22408"/>
                  </a:lnTo>
                  <a:lnTo>
                    <a:pt x="7615" y="20994"/>
                  </a:lnTo>
                  <a:lnTo>
                    <a:pt x="7125" y="1958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40;p64">
              <a:extLst>
                <a:ext uri="{FF2B5EF4-FFF2-40B4-BE49-F238E27FC236}">
                  <a16:creationId xmlns:a16="http://schemas.microsoft.com/office/drawing/2014/main" id="{E259A6C3-F887-DDF6-497F-751A016A73AF}"/>
                </a:ext>
              </a:extLst>
            </p:cNvPr>
            <p:cNvSpPr/>
            <p:nvPr/>
          </p:nvSpPr>
          <p:spPr>
            <a:xfrm>
              <a:off x="2630916" y="2848703"/>
              <a:ext cx="904365" cy="1439125"/>
            </a:xfrm>
            <a:custGeom>
              <a:avLst/>
              <a:gdLst/>
              <a:ahLst/>
              <a:cxnLst/>
              <a:rect l="l" t="t" r="r" b="b"/>
              <a:pathLst>
                <a:path w="22626" h="36005" extrusionOk="0">
                  <a:moveTo>
                    <a:pt x="19417" y="1"/>
                  </a:moveTo>
                  <a:lnTo>
                    <a:pt x="19254" y="55"/>
                  </a:lnTo>
                  <a:lnTo>
                    <a:pt x="19145" y="164"/>
                  </a:lnTo>
                  <a:lnTo>
                    <a:pt x="18927" y="436"/>
                  </a:lnTo>
                  <a:lnTo>
                    <a:pt x="18764" y="762"/>
                  </a:lnTo>
                  <a:lnTo>
                    <a:pt x="18655" y="1143"/>
                  </a:lnTo>
                  <a:lnTo>
                    <a:pt x="18604" y="1320"/>
                  </a:lnTo>
                  <a:lnTo>
                    <a:pt x="18546" y="1088"/>
                  </a:lnTo>
                  <a:lnTo>
                    <a:pt x="18329" y="653"/>
                  </a:lnTo>
                  <a:lnTo>
                    <a:pt x="18166" y="490"/>
                  </a:lnTo>
                  <a:lnTo>
                    <a:pt x="18003" y="381"/>
                  </a:lnTo>
                  <a:lnTo>
                    <a:pt x="17785" y="327"/>
                  </a:lnTo>
                  <a:lnTo>
                    <a:pt x="17513" y="327"/>
                  </a:lnTo>
                  <a:lnTo>
                    <a:pt x="17350" y="436"/>
                  </a:lnTo>
                  <a:lnTo>
                    <a:pt x="17187" y="544"/>
                  </a:lnTo>
                  <a:lnTo>
                    <a:pt x="17078" y="708"/>
                  </a:lnTo>
                  <a:lnTo>
                    <a:pt x="17024" y="871"/>
                  </a:lnTo>
                  <a:lnTo>
                    <a:pt x="16977" y="1034"/>
                  </a:lnTo>
                  <a:lnTo>
                    <a:pt x="16915" y="925"/>
                  </a:lnTo>
                  <a:lnTo>
                    <a:pt x="16806" y="762"/>
                  </a:lnTo>
                  <a:lnTo>
                    <a:pt x="16643" y="653"/>
                  </a:lnTo>
                  <a:lnTo>
                    <a:pt x="16480" y="544"/>
                  </a:lnTo>
                  <a:lnTo>
                    <a:pt x="16317" y="544"/>
                  </a:lnTo>
                  <a:lnTo>
                    <a:pt x="16099" y="599"/>
                  </a:lnTo>
                  <a:lnTo>
                    <a:pt x="15936" y="653"/>
                  </a:lnTo>
                  <a:lnTo>
                    <a:pt x="15718" y="871"/>
                  </a:lnTo>
                  <a:lnTo>
                    <a:pt x="15555" y="1088"/>
                  </a:lnTo>
                  <a:lnTo>
                    <a:pt x="15501" y="1360"/>
                  </a:lnTo>
                  <a:lnTo>
                    <a:pt x="15446" y="1632"/>
                  </a:lnTo>
                  <a:lnTo>
                    <a:pt x="15408" y="2168"/>
                  </a:lnTo>
                  <a:lnTo>
                    <a:pt x="15338" y="1904"/>
                  </a:lnTo>
                  <a:lnTo>
                    <a:pt x="15229" y="1469"/>
                  </a:lnTo>
                  <a:lnTo>
                    <a:pt x="15011" y="1143"/>
                  </a:lnTo>
                  <a:lnTo>
                    <a:pt x="14848" y="925"/>
                  </a:lnTo>
                  <a:lnTo>
                    <a:pt x="14576" y="816"/>
                  </a:lnTo>
                  <a:lnTo>
                    <a:pt x="14304" y="816"/>
                  </a:lnTo>
                  <a:lnTo>
                    <a:pt x="14196" y="871"/>
                  </a:lnTo>
                  <a:lnTo>
                    <a:pt x="14032" y="925"/>
                  </a:lnTo>
                  <a:lnTo>
                    <a:pt x="13924" y="1088"/>
                  </a:lnTo>
                  <a:lnTo>
                    <a:pt x="13869" y="1197"/>
                  </a:lnTo>
                  <a:lnTo>
                    <a:pt x="13760" y="1523"/>
                  </a:lnTo>
                  <a:lnTo>
                    <a:pt x="13706" y="1904"/>
                  </a:lnTo>
                  <a:lnTo>
                    <a:pt x="13652" y="2230"/>
                  </a:lnTo>
                  <a:lnTo>
                    <a:pt x="13488" y="4297"/>
                  </a:lnTo>
                  <a:lnTo>
                    <a:pt x="13434" y="6364"/>
                  </a:lnTo>
                  <a:lnTo>
                    <a:pt x="13434" y="10497"/>
                  </a:lnTo>
                  <a:lnTo>
                    <a:pt x="13434" y="12510"/>
                  </a:lnTo>
                  <a:lnTo>
                    <a:pt x="13380" y="14522"/>
                  </a:lnTo>
                  <a:lnTo>
                    <a:pt x="13271" y="16480"/>
                  </a:lnTo>
                  <a:lnTo>
                    <a:pt x="13108" y="18492"/>
                  </a:lnTo>
                  <a:lnTo>
                    <a:pt x="12836" y="20559"/>
                  </a:lnTo>
                  <a:lnTo>
                    <a:pt x="12510" y="22571"/>
                  </a:lnTo>
                  <a:lnTo>
                    <a:pt x="12183" y="24475"/>
                  </a:lnTo>
                  <a:lnTo>
                    <a:pt x="12020" y="25236"/>
                  </a:lnTo>
                  <a:lnTo>
                    <a:pt x="11857" y="25617"/>
                  </a:lnTo>
                  <a:lnTo>
                    <a:pt x="11694" y="25943"/>
                  </a:lnTo>
                  <a:lnTo>
                    <a:pt x="11476" y="26106"/>
                  </a:lnTo>
                  <a:lnTo>
                    <a:pt x="11313" y="26161"/>
                  </a:lnTo>
                  <a:lnTo>
                    <a:pt x="11150" y="26215"/>
                  </a:lnTo>
                  <a:lnTo>
                    <a:pt x="10932" y="26161"/>
                  </a:lnTo>
                  <a:lnTo>
                    <a:pt x="10769" y="26052"/>
                  </a:lnTo>
                  <a:lnTo>
                    <a:pt x="10606" y="25889"/>
                  </a:lnTo>
                  <a:lnTo>
                    <a:pt x="10225" y="25508"/>
                  </a:lnTo>
                  <a:lnTo>
                    <a:pt x="9953" y="25073"/>
                  </a:lnTo>
                  <a:lnTo>
                    <a:pt x="9681" y="24583"/>
                  </a:lnTo>
                  <a:lnTo>
                    <a:pt x="9301" y="23822"/>
                  </a:lnTo>
                  <a:lnTo>
                    <a:pt x="8811" y="22843"/>
                  </a:lnTo>
                  <a:lnTo>
                    <a:pt x="8376" y="21810"/>
                  </a:lnTo>
                  <a:lnTo>
                    <a:pt x="7995" y="20831"/>
                  </a:lnTo>
                  <a:lnTo>
                    <a:pt x="7669" y="19797"/>
                  </a:lnTo>
                  <a:lnTo>
                    <a:pt x="7615" y="19689"/>
                  </a:lnTo>
                  <a:lnTo>
                    <a:pt x="7506" y="19634"/>
                  </a:lnTo>
                  <a:lnTo>
                    <a:pt x="7452" y="19580"/>
                  </a:lnTo>
                  <a:lnTo>
                    <a:pt x="7343" y="19580"/>
                  </a:lnTo>
                  <a:lnTo>
                    <a:pt x="7234" y="19634"/>
                  </a:lnTo>
                  <a:lnTo>
                    <a:pt x="7180" y="19743"/>
                  </a:lnTo>
                  <a:lnTo>
                    <a:pt x="7125" y="19797"/>
                  </a:lnTo>
                  <a:lnTo>
                    <a:pt x="7125" y="19906"/>
                  </a:lnTo>
                  <a:lnTo>
                    <a:pt x="7778" y="21701"/>
                  </a:lnTo>
                  <a:lnTo>
                    <a:pt x="8485" y="23387"/>
                  </a:lnTo>
                  <a:lnTo>
                    <a:pt x="8920" y="24203"/>
                  </a:lnTo>
                  <a:lnTo>
                    <a:pt x="9355" y="25073"/>
                  </a:lnTo>
                  <a:lnTo>
                    <a:pt x="9736" y="25726"/>
                  </a:lnTo>
                  <a:lnTo>
                    <a:pt x="10008" y="26052"/>
                  </a:lnTo>
                  <a:lnTo>
                    <a:pt x="10280" y="26324"/>
                  </a:lnTo>
                  <a:lnTo>
                    <a:pt x="10552" y="26541"/>
                  </a:lnTo>
                  <a:lnTo>
                    <a:pt x="10824" y="26650"/>
                  </a:lnTo>
                  <a:lnTo>
                    <a:pt x="11150" y="26705"/>
                  </a:lnTo>
                  <a:lnTo>
                    <a:pt x="11422" y="26650"/>
                  </a:lnTo>
                  <a:lnTo>
                    <a:pt x="11694" y="26541"/>
                  </a:lnTo>
                  <a:lnTo>
                    <a:pt x="11966" y="26378"/>
                  </a:lnTo>
                  <a:lnTo>
                    <a:pt x="12183" y="26161"/>
                  </a:lnTo>
                  <a:lnTo>
                    <a:pt x="12346" y="25834"/>
                  </a:lnTo>
                  <a:lnTo>
                    <a:pt x="12455" y="25454"/>
                  </a:lnTo>
                  <a:lnTo>
                    <a:pt x="12564" y="25127"/>
                  </a:lnTo>
                  <a:lnTo>
                    <a:pt x="12727" y="24311"/>
                  </a:lnTo>
                  <a:lnTo>
                    <a:pt x="13108" y="22408"/>
                  </a:lnTo>
                  <a:lnTo>
                    <a:pt x="13380" y="20450"/>
                  </a:lnTo>
                  <a:lnTo>
                    <a:pt x="13652" y="18492"/>
                  </a:lnTo>
                  <a:lnTo>
                    <a:pt x="13815" y="16534"/>
                  </a:lnTo>
                  <a:lnTo>
                    <a:pt x="13924" y="14576"/>
                  </a:lnTo>
                  <a:lnTo>
                    <a:pt x="13978" y="12510"/>
                  </a:lnTo>
                  <a:lnTo>
                    <a:pt x="13978" y="10497"/>
                  </a:lnTo>
                  <a:lnTo>
                    <a:pt x="13978" y="8431"/>
                  </a:lnTo>
                  <a:lnTo>
                    <a:pt x="13978" y="6418"/>
                  </a:lnTo>
                  <a:lnTo>
                    <a:pt x="14032" y="4080"/>
                  </a:lnTo>
                  <a:lnTo>
                    <a:pt x="14087" y="2937"/>
                  </a:lnTo>
                  <a:lnTo>
                    <a:pt x="14250" y="1795"/>
                  </a:lnTo>
                  <a:lnTo>
                    <a:pt x="14304" y="1578"/>
                  </a:lnTo>
                  <a:lnTo>
                    <a:pt x="14359" y="1415"/>
                  </a:lnTo>
                  <a:lnTo>
                    <a:pt x="14413" y="1360"/>
                  </a:lnTo>
                  <a:lnTo>
                    <a:pt x="14522" y="1360"/>
                  </a:lnTo>
                  <a:lnTo>
                    <a:pt x="14631" y="1469"/>
                  </a:lnTo>
                  <a:lnTo>
                    <a:pt x="14739" y="1632"/>
                  </a:lnTo>
                  <a:lnTo>
                    <a:pt x="14794" y="1904"/>
                  </a:lnTo>
                  <a:lnTo>
                    <a:pt x="14903" y="2339"/>
                  </a:lnTo>
                  <a:lnTo>
                    <a:pt x="15120" y="3481"/>
                  </a:lnTo>
                  <a:lnTo>
                    <a:pt x="15283" y="4678"/>
                  </a:lnTo>
                  <a:lnTo>
                    <a:pt x="15338" y="4787"/>
                  </a:lnTo>
                  <a:lnTo>
                    <a:pt x="15392" y="4895"/>
                  </a:lnTo>
                  <a:lnTo>
                    <a:pt x="15501" y="4950"/>
                  </a:lnTo>
                  <a:lnTo>
                    <a:pt x="15664" y="4950"/>
                  </a:lnTo>
                  <a:lnTo>
                    <a:pt x="15718" y="4895"/>
                  </a:lnTo>
                  <a:lnTo>
                    <a:pt x="15827" y="4787"/>
                  </a:lnTo>
                  <a:lnTo>
                    <a:pt x="15827" y="4678"/>
                  </a:lnTo>
                  <a:lnTo>
                    <a:pt x="15936" y="2448"/>
                  </a:lnTo>
                  <a:lnTo>
                    <a:pt x="15936" y="1850"/>
                  </a:lnTo>
                  <a:lnTo>
                    <a:pt x="15990" y="1578"/>
                  </a:lnTo>
                  <a:lnTo>
                    <a:pt x="16045" y="1306"/>
                  </a:lnTo>
                  <a:lnTo>
                    <a:pt x="16153" y="1143"/>
                  </a:lnTo>
                  <a:lnTo>
                    <a:pt x="16262" y="1088"/>
                  </a:lnTo>
                  <a:lnTo>
                    <a:pt x="16371" y="1143"/>
                  </a:lnTo>
                  <a:lnTo>
                    <a:pt x="16480" y="1306"/>
                  </a:lnTo>
                  <a:lnTo>
                    <a:pt x="16643" y="1578"/>
                  </a:lnTo>
                  <a:lnTo>
                    <a:pt x="16697" y="1850"/>
                  </a:lnTo>
                  <a:lnTo>
                    <a:pt x="16846" y="2346"/>
                  </a:lnTo>
                  <a:lnTo>
                    <a:pt x="16806" y="4351"/>
                  </a:lnTo>
                  <a:lnTo>
                    <a:pt x="16860" y="4460"/>
                  </a:lnTo>
                  <a:lnTo>
                    <a:pt x="16915" y="4569"/>
                  </a:lnTo>
                  <a:lnTo>
                    <a:pt x="16969" y="4623"/>
                  </a:lnTo>
                  <a:lnTo>
                    <a:pt x="17187" y="4623"/>
                  </a:lnTo>
                  <a:lnTo>
                    <a:pt x="17241" y="4569"/>
                  </a:lnTo>
                  <a:lnTo>
                    <a:pt x="17350" y="4460"/>
                  </a:lnTo>
                  <a:lnTo>
                    <a:pt x="17350" y="4351"/>
                  </a:lnTo>
                  <a:lnTo>
                    <a:pt x="17404" y="3699"/>
                  </a:lnTo>
                  <a:lnTo>
                    <a:pt x="17459" y="2992"/>
                  </a:lnTo>
                  <a:lnTo>
                    <a:pt x="17459" y="2502"/>
                  </a:lnTo>
                  <a:lnTo>
                    <a:pt x="17404" y="2285"/>
                  </a:lnTo>
                  <a:lnTo>
                    <a:pt x="17404" y="1469"/>
                  </a:lnTo>
                  <a:lnTo>
                    <a:pt x="17459" y="1197"/>
                  </a:lnTo>
                  <a:lnTo>
                    <a:pt x="17513" y="1034"/>
                  </a:lnTo>
                  <a:lnTo>
                    <a:pt x="17568" y="925"/>
                  </a:lnTo>
                  <a:lnTo>
                    <a:pt x="17622" y="871"/>
                  </a:lnTo>
                  <a:lnTo>
                    <a:pt x="17731" y="871"/>
                  </a:lnTo>
                  <a:lnTo>
                    <a:pt x="17839" y="925"/>
                  </a:lnTo>
                  <a:lnTo>
                    <a:pt x="17948" y="1088"/>
                  </a:lnTo>
                  <a:lnTo>
                    <a:pt x="18057" y="1306"/>
                  </a:lnTo>
                  <a:lnTo>
                    <a:pt x="18166" y="1795"/>
                  </a:lnTo>
                  <a:lnTo>
                    <a:pt x="18275" y="2122"/>
                  </a:lnTo>
                  <a:lnTo>
                    <a:pt x="18383" y="3046"/>
                  </a:lnTo>
                  <a:lnTo>
                    <a:pt x="18492" y="4025"/>
                  </a:lnTo>
                  <a:lnTo>
                    <a:pt x="18492" y="4134"/>
                  </a:lnTo>
                  <a:lnTo>
                    <a:pt x="18546" y="4188"/>
                  </a:lnTo>
                  <a:lnTo>
                    <a:pt x="18655" y="4243"/>
                  </a:lnTo>
                  <a:lnTo>
                    <a:pt x="18873" y="4243"/>
                  </a:lnTo>
                  <a:lnTo>
                    <a:pt x="18927" y="4188"/>
                  </a:lnTo>
                  <a:lnTo>
                    <a:pt x="18982" y="4134"/>
                  </a:lnTo>
                  <a:lnTo>
                    <a:pt x="18982" y="4025"/>
                  </a:lnTo>
                  <a:lnTo>
                    <a:pt x="18982" y="3155"/>
                  </a:lnTo>
                  <a:lnTo>
                    <a:pt x="18982" y="2339"/>
                  </a:lnTo>
                  <a:lnTo>
                    <a:pt x="19090" y="1469"/>
                  </a:lnTo>
                  <a:lnTo>
                    <a:pt x="19199" y="1088"/>
                  </a:lnTo>
                  <a:lnTo>
                    <a:pt x="19362" y="708"/>
                  </a:lnTo>
                  <a:lnTo>
                    <a:pt x="19525" y="544"/>
                  </a:lnTo>
                  <a:lnTo>
                    <a:pt x="19634" y="544"/>
                  </a:lnTo>
                  <a:lnTo>
                    <a:pt x="19743" y="599"/>
                  </a:lnTo>
                  <a:lnTo>
                    <a:pt x="19852" y="708"/>
                  </a:lnTo>
                  <a:lnTo>
                    <a:pt x="20015" y="1034"/>
                  </a:lnTo>
                  <a:lnTo>
                    <a:pt x="20124" y="1360"/>
                  </a:lnTo>
                  <a:lnTo>
                    <a:pt x="20559" y="2992"/>
                  </a:lnTo>
                  <a:lnTo>
                    <a:pt x="20940" y="4623"/>
                  </a:lnTo>
                  <a:lnTo>
                    <a:pt x="21266" y="6309"/>
                  </a:lnTo>
                  <a:lnTo>
                    <a:pt x="21538" y="7941"/>
                  </a:lnTo>
                  <a:lnTo>
                    <a:pt x="21755" y="9627"/>
                  </a:lnTo>
                  <a:lnTo>
                    <a:pt x="21918" y="11313"/>
                  </a:lnTo>
                  <a:lnTo>
                    <a:pt x="22027" y="12999"/>
                  </a:lnTo>
                  <a:lnTo>
                    <a:pt x="22082" y="14685"/>
                  </a:lnTo>
                  <a:lnTo>
                    <a:pt x="22136" y="16371"/>
                  </a:lnTo>
                  <a:lnTo>
                    <a:pt x="22082" y="18057"/>
                  </a:lnTo>
                  <a:lnTo>
                    <a:pt x="21973" y="19743"/>
                  </a:lnTo>
                  <a:lnTo>
                    <a:pt x="21864" y="21429"/>
                  </a:lnTo>
                  <a:lnTo>
                    <a:pt x="21647" y="23115"/>
                  </a:lnTo>
                  <a:lnTo>
                    <a:pt x="21429" y="24692"/>
                  </a:lnTo>
                  <a:lnTo>
                    <a:pt x="21157" y="26215"/>
                  </a:lnTo>
                  <a:lnTo>
                    <a:pt x="20831" y="27738"/>
                  </a:lnTo>
                  <a:lnTo>
                    <a:pt x="20450" y="29261"/>
                  </a:lnTo>
                  <a:lnTo>
                    <a:pt x="20232" y="29913"/>
                  </a:lnTo>
                  <a:lnTo>
                    <a:pt x="19961" y="30566"/>
                  </a:lnTo>
                  <a:lnTo>
                    <a:pt x="19689" y="31164"/>
                  </a:lnTo>
                  <a:lnTo>
                    <a:pt x="19362" y="31762"/>
                  </a:lnTo>
                  <a:lnTo>
                    <a:pt x="18982" y="32361"/>
                  </a:lnTo>
                  <a:lnTo>
                    <a:pt x="18601" y="32905"/>
                  </a:lnTo>
                  <a:lnTo>
                    <a:pt x="18111" y="33394"/>
                  </a:lnTo>
                  <a:lnTo>
                    <a:pt x="17622" y="33884"/>
                  </a:lnTo>
                  <a:lnTo>
                    <a:pt x="17078" y="34264"/>
                  </a:lnTo>
                  <a:lnTo>
                    <a:pt x="16480" y="34645"/>
                  </a:lnTo>
                  <a:lnTo>
                    <a:pt x="15827" y="34917"/>
                  </a:lnTo>
                  <a:lnTo>
                    <a:pt x="15229" y="35134"/>
                  </a:lnTo>
                  <a:lnTo>
                    <a:pt x="14576" y="35298"/>
                  </a:lnTo>
                  <a:lnTo>
                    <a:pt x="13924" y="35406"/>
                  </a:lnTo>
                  <a:lnTo>
                    <a:pt x="12564" y="35406"/>
                  </a:lnTo>
                  <a:lnTo>
                    <a:pt x="11911" y="35352"/>
                  </a:lnTo>
                  <a:lnTo>
                    <a:pt x="11204" y="35298"/>
                  </a:lnTo>
                  <a:lnTo>
                    <a:pt x="10552" y="35134"/>
                  </a:lnTo>
                  <a:lnTo>
                    <a:pt x="9899" y="34971"/>
                  </a:lnTo>
                  <a:lnTo>
                    <a:pt x="9246" y="34699"/>
                  </a:lnTo>
                  <a:lnTo>
                    <a:pt x="8648" y="34427"/>
                  </a:lnTo>
                  <a:lnTo>
                    <a:pt x="7995" y="34156"/>
                  </a:lnTo>
                  <a:lnTo>
                    <a:pt x="7452" y="33829"/>
                  </a:lnTo>
                  <a:lnTo>
                    <a:pt x="6799" y="33394"/>
                  </a:lnTo>
                  <a:lnTo>
                    <a:pt x="6201" y="32959"/>
                  </a:lnTo>
                  <a:lnTo>
                    <a:pt x="5657" y="32470"/>
                  </a:lnTo>
                  <a:lnTo>
                    <a:pt x="5113" y="31980"/>
                  </a:lnTo>
                  <a:lnTo>
                    <a:pt x="4569" y="31382"/>
                  </a:lnTo>
                  <a:lnTo>
                    <a:pt x="4025" y="30838"/>
                  </a:lnTo>
                  <a:lnTo>
                    <a:pt x="3536" y="30240"/>
                  </a:lnTo>
                  <a:lnTo>
                    <a:pt x="3101" y="29587"/>
                  </a:lnTo>
                  <a:lnTo>
                    <a:pt x="2774" y="28989"/>
                  </a:lnTo>
                  <a:lnTo>
                    <a:pt x="2448" y="28336"/>
                  </a:lnTo>
                  <a:lnTo>
                    <a:pt x="1904" y="27031"/>
                  </a:lnTo>
                  <a:lnTo>
                    <a:pt x="979" y="24311"/>
                  </a:lnTo>
                  <a:lnTo>
                    <a:pt x="708" y="23659"/>
                  </a:lnTo>
                  <a:lnTo>
                    <a:pt x="599" y="23278"/>
                  </a:lnTo>
                  <a:lnTo>
                    <a:pt x="544" y="23061"/>
                  </a:lnTo>
                  <a:lnTo>
                    <a:pt x="544" y="22897"/>
                  </a:lnTo>
                  <a:lnTo>
                    <a:pt x="544" y="22789"/>
                  </a:lnTo>
                  <a:lnTo>
                    <a:pt x="490" y="22680"/>
                  </a:lnTo>
                  <a:lnTo>
                    <a:pt x="381" y="22625"/>
                  </a:lnTo>
                  <a:lnTo>
                    <a:pt x="327" y="22625"/>
                  </a:lnTo>
                  <a:lnTo>
                    <a:pt x="218" y="22680"/>
                  </a:lnTo>
                  <a:lnTo>
                    <a:pt x="109" y="22680"/>
                  </a:lnTo>
                  <a:lnTo>
                    <a:pt x="55" y="22789"/>
                  </a:lnTo>
                  <a:lnTo>
                    <a:pt x="0" y="22897"/>
                  </a:lnTo>
                  <a:lnTo>
                    <a:pt x="0" y="23278"/>
                  </a:lnTo>
                  <a:lnTo>
                    <a:pt x="109" y="23604"/>
                  </a:lnTo>
                  <a:lnTo>
                    <a:pt x="436" y="24311"/>
                  </a:lnTo>
                  <a:lnTo>
                    <a:pt x="925" y="25834"/>
                  </a:lnTo>
                  <a:lnTo>
                    <a:pt x="1469" y="27303"/>
                  </a:lnTo>
                  <a:lnTo>
                    <a:pt x="1741" y="28010"/>
                  </a:lnTo>
                  <a:lnTo>
                    <a:pt x="2013" y="28717"/>
                  </a:lnTo>
                  <a:lnTo>
                    <a:pt x="2394" y="29424"/>
                  </a:lnTo>
                  <a:lnTo>
                    <a:pt x="2829" y="30131"/>
                  </a:lnTo>
                  <a:lnTo>
                    <a:pt x="3318" y="30784"/>
                  </a:lnTo>
                  <a:lnTo>
                    <a:pt x="3808" y="31382"/>
                  </a:lnTo>
                  <a:lnTo>
                    <a:pt x="4351" y="32034"/>
                  </a:lnTo>
                  <a:lnTo>
                    <a:pt x="4950" y="32578"/>
                  </a:lnTo>
                  <a:lnTo>
                    <a:pt x="5548" y="33122"/>
                  </a:lnTo>
                  <a:lnTo>
                    <a:pt x="6201" y="33612"/>
                  </a:lnTo>
                  <a:lnTo>
                    <a:pt x="6799" y="34047"/>
                  </a:lnTo>
                  <a:lnTo>
                    <a:pt x="7397" y="34427"/>
                  </a:lnTo>
                  <a:lnTo>
                    <a:pt x="7995" y="34754"/>
                  </a:lnTo>
                  <a:lnTo>
                    <a:pt x="8648" y="35080"/>
                  </a:lnTo>
                  <a:lnTo>
                    <a:pt x="9355" y="35352"/>
                  </a:lnTo>
                  <a:lnTo>
                    <a:pt x="10008" y="35570"/>
                  </a:lnTo>
                  <a:lnTo>
                    <a:pt x="10715" y="35733"/>
                  </a:lnTo>
                  <a:lnTo>
                    <a:pt x="11422" y="35842"/>
                  </a:lnTo>
                  <a:lnTo>
                    <a:pt x="12129" y="35950"/>
                  </a:lnTo>
                  <a:lnTo>
                    <a:pt x="12836" y="36005"/>
                  </a:lnTo>
                  <a:lnTo>
                    <a:pt x="13597" y="35950"/>
                  </a:lnTo>
                  <a:lnTo>
                    <a:pt x="14304" y="35896"/>
                  </a:lnTo>
                  <a:lnTo>
                    <a:pt x="14957" y="35733"/>
                  </a:lnTo>
                  <a:lnTo>
                    <a:pt x="15664" y="35515"/>
                  </a:lnTo>
                  <a:lnTo>
                    <a:pt x="16317" y="35298"/>
                  </a:lnTo>
                  <a:lnTo>
                    <a:pt x="16969" y="34971"/>
                  </a:lnTo>
                  <a:lnTo>
                    <a:pt x="17622" y="34536"/>
                  </a:lnTo>
                  <a:lnTo>
                    <a:pt x="18220" y="34047"/>
                  </a:lnTo>
                  <a:lnTo>
                    <a:pt x="18764" y="33503"/>
                  </a:lnTo>
                  <a:lnTo>
                    <a:pt x="19254" y="32905"/>
                  </a:lnTo>
                  <a:lnTo>
                    <a:pt x="19689" y="32306"/>
                  </a:lnTo>
                  <a:lnTo>
                    <a:pt x="20069" y="31599"/>
                  </a:lnTo>
                  <a:lnTo>
                    <a:pt x="20396" y="30947"/>
                  </a:lnTo>
                  <a:lnTo>
                    <a:pt x="20668" y="30240"/>
                  </a:lnTo>
                  <a:lnTo>
                    <a:pt x="20940" y="29478"/>
                  </a:lnTo>
                  <a:lnTo>
                    <a:pt x="21157" y="28717"/>
                  </a:lnTo>
                  <a:lnTo>
                    <a:pt x="21538" y="27194"/>
                  </a:lnTo>
                  <a:lnTo>
                    <a:pt x="21810" y="25671"/>
                  </a:lnTo>
                  <a:lnTo>
                    <a:pt x="22027" y="24203"/>
                  </a:lnTo>
                  <a:lnTo>
                    <a:pt x="22299" y="22354"/>
                  </a:lnTo>
                  <a:lnTo>
                    <a:pt x="22462" y="20559"/>
                  </a:lnTo>
                  <a:lnTo>
                    <a:pt x="22571" y="18764"/>
                  </a:lnTo>
                  <a:lnTo>
                    <a:pt x="22626" y="16915"/>
                  </a:lnTo>
                  <a:lnTo>
                    <a:pt x="22626" y="15120"/>
                  </a:lnTo>
                  <a:lnTo>
                    <a:pt x="22571" y="13271"/>
                  </a:lnTo>
                  <a:lnTo>
                    <a:pt x="22462" y="11476"/>
                  </a:lnTo>
                  <a:lnTo>
                    <a:pt x="22299" y="9627"/>
                  </a:lnTo>
                  <a:lnTo>
                    <a:pt x="22027" y="7832"/>
                  </a:lnTo>
                  <a:lnTo>
                    <a:pt x="21755" y="6037"/>
                  </a:lnTo>
                  <a:lnTo>
                    <a:pt x="21375" y="4243"/>
                  </a:lnTo>
                  <a:lnTo>
                    <a:pt x="20994" y="2502"/>
                  </a:lnTo>
                  <a:lnTo>
                    <a:pt x="20776" y="1632"/>
                  </a:lnTo>
                  <a:lnTo>
                    <a:pt x="20504" y="816"/>
                  </a:lnTo>
                  <a:lnTo>
                    <a:pt x="20396" y="544"/>
                  </a:lnTo>
                  <a:lnTo>
                    <a:pt x="20232" y="327"/>
                  </a:lnTo>
                  <a:lnTo>
                    <a:pt x="20015" y="109"/>
                  </a:lnTo>
                  <a:lnTo>
                    <a:pt x="19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41;p64">
              <a:extLst>
                <a:ext uri="{FF2B5EF4-FFF2-40B4-BE49-F238E27FC236}">
                  <a16:creationId xmlns:a16="http://schemas.microsoft.com/office/drawing/2014/main" id="{A3689370-B3DC-6BBA-3E16-26168EF787E4}"/>
                </a:ext>
              </a:extLst>
            </p:cNvPr>
            <p:cNvSpPr/>
            <p:nvPr/>
          </p:nvSpPr>
          <p:spPr>
            <a:xfrm>
              <a:off x="2043952" y="2537855"/>
              <a:ext cx="108759" cy="156563"/>
            </a:xfrm>
            <a:custGeom>
              <a:avLst/>
              <a:gdLst/>
              <a:ahLst/>
              <a:cxnLst/>
              <a:rect l="l" t="t" r="r" b="b"/>
              <a:pathLst>
                <a:path w="2721" h="3917" extrusionOk="0">
                  <a:moveTo>
                    <a:pt x="1633" y="0"/>
                  </a:moveTo>
                  <a:lnTo>
                    <a:pt x="1524" y="55"/>
                  </a:lnTo>
                  <a:lnTo>
                    <a:pt x="1089" y="653"/>
                  </a:lnTo>
                  <a:lnTo>
                    <a:pt x="708" y="1305"/>
                  </a:lnTo>
                  <a:lnTo>
                    <a:pt x="327" y="2013"/>
                  </a:lnTo>
                  <a:lnTo>
                    <a:pt x="55" y="2720"/>
                  </a:lnTo>
                  <a:lnTo>
                    <a:pt x="1" y="2991"/>
                  </a:lnTo>
                  <a:lnTo>
                    <a:pt x="1" y="3318"/>
                  </a:lnTo>
                  <a:lnTo>
                    <a:pt x="110" y="3590"/>
                  </a:lnTo>
                  <a:lnTo>
                    <a:pt x="164" y="3699"/>
                  </a:lnTo>
                  <a:lnTo>
                    <a:pt x="273" y="3807"/>
                  </a:lnTo>
                  <a:lnTo>
                    <a:pt x="436" y="3862"/>
                  </a:lnTo>
                  <a:lnTo>
                    <a:pt x="599" y="3916"/>
                  </a:lnTo>
                  <a:lnTo>
                    <a:pt x="817" y="3916"/>
                  </a:lnTo>
                  <a:lnTo>
                    <a:pt x="980" y="3862"/>
                  </a:lnTo>
                  <a:lnTo>
                    <a:pt x="1306" y="3644"/>
                  </a:lnTo>
                  <a:lnTo>
                    <a:pt x="1578" y="3427"/>
                  </a:lnTo>
                  <a:lnTo>
                    <a:pt x="1904" y="3155"/>
                  </a:lnTo>
                  <a:lnTo>
                    <a:pt x="2176" y="2883"/>
                  </a:lnTo>
                  <a:lnTo>
                    <a:pt x="2448" y="2556"/>
                  </a:lnTo>
                  <a:lnTo>
                    <a:pt x="2666" y="2230"/>
                  </a:lnTo>
                  <a:lnTo>
                    <a:pt x="2720" y="2121"/>
                  </a:lnTo>
                  <a:lnTo>
                    <a:pt x="2720" y="2013"/>
                  </a:lnTo>
                  <a:lnTo>
                    <a:pt x="2666" y="1904"/>
                  </a:lnTo>
                  <a:lnTo>
                    <a:pt x="2612" y="1849"/>
                  </a:lnTo>
                  <a:lnTo>
                    <a:pt x="2503" y="1795"/>
                  </a:lnTo>
                  <a:lnTo>
                    <a:pt x="2394" y="1795"/>
                  </a:lnTo>
                  <a:lnTo>
                    <a:pt x="2285" y="1849"/>
                  </a:lnTo>
                  <a:lnTo>
                    <a:pt x="2231" y="1958"/>
                  </a:lnTo>
                  <a:lnTo>
                    <a:pt x="1796" y="2556"/>
                  </a:lnTo>
                  <a:lnTo>
                    <a:pt x="1524" y="2774"/>
                  </a:lnTo>
                  <a:lnTo>
                    <a:pt x="1252" y="3046"/>
                  </a:lnTo>
                  <a:lnTo>
                    <a:pt x="980" y="3263"/>
                  </a:lnTo>
                  <a:lnTo>
                    <a:pt x="817" y="3318"/>
                  </a:lnTo>
                  <a:lnTo>
                    <a:pt x="654" y="3372"/>
                  </a:lnTo>
                  <a:lnTo>
                    <a:pt x="599" y="3372"/>
                  </a:lnTo>
                  <a:lnTo>
                    <a:pt x="545" y="3263"/>
                  </a:lnTo>
                  <a:lnTo>
                    <a:pt x="545" y="3100"/>
                  </a:lnTo>
                  <a:lnTo>
                    <a:pt x="654" y="2774"/>
                  </a:lnTo>
                  <a:lnTo>
                    <a:pt x="762" y="2448"/>
                  </a:lnTo>
                  <a:lnTo>
                    <a:pt x="1089" y="1741"/>
                  </a:lnTo>
                  <a:lnTo>
                    <a:pt x="1469" y="1088"/>
                  </a:lnTo>
                  <a:lnTo>
                    <a:pt x="1904" y="435"/>
                  </a:lnTo>
                  <a:lnTo>
                    <a:pt x="1959" y="327"/>
                  </a:lnTo>
                  <a:lnTo>
                    <a:pt x="2013" y="272"/>
                  </a:lnTo>
                  <a:lnTo>
                    <a:pt x="1959" y="163"/>
                  </a:lnTo>
                  <a:lnTo>
                    <a:pt x="1904" y="55"/>
                  </a:lnTo>
                  <a:lnTo>
                    <a:pt x="18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42;p64">
              <a:extLst>
                <a:ext uri="{FF2B5EF4-FFF2-40B4-BE49-F238E27FC236}">
                  <a16:creationId xmlns:a16="http://schemas.microsoft.com/office/drawing/2014/main" id="{087D74F2-220B-A79E-848B-D9DE069D62BD}"/>
                </a:ext>
              </a:extLst>
            </p:cNvPr>
            <p:cNvSpPr/>
            <p:nvPr/>
          </p:nvSpPr>
          <p:spPr>
            <a:xfrm>
              <a:off x="1972246" y="2409589"/>
              <a:ext cx="95690" cy="52202"/>
            </a:xfrm>
            <a:custGeom>
              <a:avLst/>
              <a:gdLst/>
              <a:ahLst/>
              <a:cxnLst/>
              <a:rect l="l" t="t" r="r" b="b"/>
              <a:pathLst>
                <a:path w="2394" h="1306" extrusionOk="0">
                  <a:moveTo>
                    <a:pt x="2121" y="0"/>
                  </a:moveTo>
                  <a:lnTo>
                    <a:pt x="2012" y="55"/>
                  </a:lnTo>
                  <a:lnTo>
                    <a:pt x="1632" y="327"/>
                  </a:lnTo>
                  <a:lnTo>
                    <a:pt x="1197" y="544"/>
                  </a:lnTo>
                  <a:lnTo>
                    <a:pt x="707" y="707"/>
                  </a:lnTo>
                  <a:lnTo>
                    <a:pt x="218" y="762"/>
                  </a:lnTo>
                  <a:lnTo>
                    <a:pt x="55" y="871"/>
                  </a:lnTo>
                  <a:lnTo>
                    <a:pt x="0" y="925"/>
                  </a:lnTo>
                  <a:lnTo>
                    <a:pt x="0" y="1034"/>
                  </a:lnTo>
                  <a:lnTo>
                    <a:pt x="0" y="1143"/>
                  </a:lnTo>
                  <a:lnTo>
                    <a:pt x="55" y="1251"/>
                  </a:lnTo>
                  <a:lnTo>
                    <a:pt x="163" y="1306"/>
                  </a:lnTo>
                  <a:lnTo>
                    <a:pt x="218" y="1306"/>
                  </a:lnTo>
                  <a:lnTo>
                    <a:pt x="816" y="1197"/>
                  </a:lnTo>
                  <a:lnTo>
                    <a:pt x="1305" y="1034"/>
                  </a:lnTo>
                  <a:lnTo>
                    <a:pt x="1795" y="816"/>
                  </a:lnTo>
                  <a:lnTo>
                    <a:pt x="2284" y="490"/>
                  </a:lnTo>
                  <a:lnTo>
                    <a:pt x="2339" y="435"/>
                  </a:lnTo>
                  <a:lnTo>
                    <a:pt x="2393" y="327"/>
                  </a:lnTo>
                  <a:lnTo>
                    <a:pt x="2393" y="218"/>
                  </a:lnTo>
                  <a:lnTo>
                    <a:pt x="2393" y="109"/>
                  </a:lnTo>
                  <a:lnTo>
                    <a:pt x="2339" y="55"/>
                  </a:lnTo>
                  <a:lnTo>
                    <a:pt x="22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43;p64">
              <a:extLst>
                <a:ext uri="{FF2B5EF4-FFF2-40B4-BE49-F238E27FC236}">
                  <a16:creationId xmlns:a16="http://schemas.microsoft.com/office/drawing/2014/main" id="{C2198CD7-8D40-F683-725C-F8BBFD28F8B2}"/>
                </a:ext>
              </a:extLst>
            </p:cNvPr>
            <p:cNvSpPr/>
            <p:nvPr/>
          </p:nvSpPr>
          <p:spPr>
            <a:xfrm>
              <a:off x="1996148" y="2494367"/>
              <a:ext cx="28300" cy="34814"/>
            </a:xfrm>
            <a:custGeom>
              <a:avLst/>
              <a:gdLst/>
              <a:ahLst/>
              <a:cxnLst/>
              <a:rect l="l" t="t" r="r" b="b"/>
              <a:pathLst>
                <a:path w="708" h="871" extrusionOk="0">
                  <a:moveTo>
                    <a:pt x="272" y="0"/>
                  </a:moveTo>
                  <a:lnTo>
                    <a:pt x="164" y="55"/>
                  </a:lnTo>
                  <a:lnTo>
                    <a:pt x="109" y="164"/>
                  </a:lnTo>
                  <a:lnTo>
                    <a:pt x="109" y="218"/>
                  </a:lnTo>
                  <a:lnTo>
                    <a:pt x="109" y="399"/>
                  </a:lnTo>
                  <a:lnTo>
                    <a:pt x="55" y="490"/>
                  </a:lnTo>
                  <a:lnTo>
                    <a:pt x="0" y="544"/>
                  </a:lnTo>
                  <a:lnTo>
                    <a:pt x="55" y="653"/>
                  </a:lnTo>
                  <a:lnTo>
                    <a:pt x="55" y="762"/>
                  </a:lnTo>
                  <a:lnTo>
                    <a:pt x="164" y="816"/>
                  </a:lnTo>
                  <a:lnTo>
                    <a:pt x="272" y="871"/>
                  </a:lnTo>
                  <a:lnTo>
                    <a:pt x="436" y="871"/>
                  </a:lnTo>
                  <a:lnTo>
                    <a:pt x="544" y="816"/>
                  </a:lnTo>
                  <a:lnTo>
                    <a:pt x="599" y="762"/>
                  </a:lnTo>
                  <a:lnTo>
                    <a:pt x="653" y="653"/>
                  </a:lnTo>
                  <a:lnTo>
                    <a:pt x="675" y="544"/>
                  </a:lnTo>
                  <a:lnTo>
                    <a:pt x="675" y="544"/>
                  </a:lnTo>
                  <a:lnTo>
                    <a:pt x="707" y="490"/>
                  </a:lnTo>
                  <a:lnTo>
                    <a:pt x="687" y="481"/>
                  </a:lnTo>
                  <a:lnTo>
                    <a:pt x="687" y="481"/>
                  </a:lnTo>
                  <a:lnTo>
                    <a:pt x="707" y="381"/>
                  </a:lnTo>
                  <a:lnTo>
                    <a:pt x="707" y="327"/>
                  </a:lnTo>
                  <a:lnTo>
                    <a:pt x="707" y="218"/>
                  </a:lnTo>
                  <a:lnTo>
                    <a:pt x="653" y="164"/>
                  </a:lnTo>
                  <a:lnTo>
                    <a:pt x="581" y="127"/>
                  </a:lnTo>
                  <a:lnTo>
                    <a:pt x="581" y="127"/>
                  </a:lnTo>
                  <a:lnTo>
                    <a:pt x="544" y="55"/>
                  </a:lnTo>
                  <a:lnTo>
                    <a:pt x="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44;p64">
              <a:extLst>
                <a:ext uri="{FF2B5EF4-FFF2-40B4-BE49-F238E27FC236}">
                  <a16:creationId xmlns:a16="http://schemas.microsoft.com/office/drawing/2014/main" id="{7E4A6A0D-243F-BDC6-8F1D-B34BF757BAAE}"/>
                </a:ext>
              </a:extLst>
            </p:cNvPr>
            <p:cNvSpPr/>
            <p:nvPr/>
          </p:nvSpPr>
          <p:spPr>
            <a:xfrm>
              <a:off x="2230934" y="2440007"/>
              <a:ext cx="80460" cy="78301"/>
            </a:xfrm>
            <a:custGeom>
              <a:avLst/>
              <a:gdLst/>
              <a:ahLst/>
              <a:cxnLst/>
              <a:rect l="l" t="t" r="r" b="b"/>
              <a:pathLst>
                <a:path w="2013" h="1959" extrusionOk="0">
                  <a:moveTo>
                    <a:pt x="272" y="1"/>
                  </a:moveTo>
                  <a:lnTo>
                    <a:pt x="218" y="55"/>
                  </a:lnTo>
                  <a:lnTo>
                    <a:pt x="109" y="55"/>
                  </a:lnTo>
                  <a:lnTo>
                    <a:pt x="55" y="164"/>
                  </a:lnTo>
                  <a:lnTo>
                    <a:pt x="0" y="273"/>
                  </a:lnTo>
                  <a:lnTo>
                    <a:pt x="0" y="382"/>
                  </a:lnTo>
                  <a:lnTo>
                    <a:pt x="109" y="653"/>
                  </a:lnTo>
                  <a:lnTo>
                    <a:pt x="272" y="871"/>
                  </a:lnTo>
                  <a:lnTo>
                    <a:pt x="435" y="1143"/>
                  </a:lnTo>
                  <a:lnTo>
                    <a:pt x="653" y="1360"/>
                  </a:lnTo>
                  <a:lnTo>
                    <a:pt x="870" y="1524"/>
                  </a:lnTo>
                  <a:lnTo>
                    <a:pt x="1142" y="1687"/>
                  </a:lnTo>
                  <a:lnTo>
                    <a:pt x="1360" y="1796"/>
                  </a:lnTo>
                  <a:lnTo>
                    <a:pt x="1686" y="1904"/>
                  </a:lnTo>
                  <a:lnTo>
                    <a:pt x="1741" y="1959"/>
                  </a:lnTo>
                  <a:lnTo>
                    <a:pt x="1849" y="1904"/>
                  </a:lnTo>
                  <a:lnTo>
                    <a:pt x="1958" y="1850"/>
                  </a:lnTo>
                  <a:lnTo>
                    <a:pt x="2013" y="1741"/>
                  </a:lnTo>
                  <a:lnTo>
                    <a:pt x="2013" y="1632"/>
                  </a:lnTo>
                  <a:lnTo>
                    <a:pt x="1958" y="1524"/>
                  </a:lnTo>
                  <a:lnTo>
                    <a:pt x="1904" y="1469"/>
                  </a:lnTo>
                  <a:lnTo>
                    <a:pt x="1795" y="1415"/>
                  </a:lnTo>
                  <a:lnTo>
                    <a:pt x="1686" y="1360"/>
                  </a:lnTo>
                  <a:lnTo>
                    <a:pt x="1632" y="1360"/>
                  </a:lnTo>
                  <a:lnTo>
                    <a:pt x="1414" y="1252"/>
                  </a:lnTo>
                  <a:lnTo>
                    <a:pt x="1197" y="1089"/>
                  </a:lnTo>
                  <a:lnTo>
                    <a:pt x="1142" y="1034"/>
                  </a:lnTo>
                  <a:lnTo>
                    <a:pt x="1034" y="980"/>
                  </a:lnTo>
                  <a:lnTo>
                    <a:pt x="870" y="762"/>
                  </a:lnTo>
                  <a:lnTo>
                    <a:pt x="816" y="762"/>
                  </a:lnTo>
                  <a:lnTo>
                    <a:pt x="816" y="708"/>
                  </a:lnTo>
                  <a:lnTo>
                    <a:pt x="707" y="599"/>
                  </a:lnTo>
                  <a:lnTo>
                    <a:pt x="598" y="436"/>
                  </a:lnTo>
                  <a:lnTo>
                    <a:pt x="544" y="273"/>
                  </a:lnTo>
                  <a:lnTo>
                    <a:pt x="544" y="218"/>
                  </a:lnTo>
                  <a:lnTo>
                    <a:pt x="490" y="110"/>
                  </a:lnTo>
                  <a:lnTo>
                    <a:pt x="381" y="55"/>
                  </a:lnTo>
                  <a:lnTo>
                    <a:pt x="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45;p64">
              <a:extLst>
                <a:ext uri="{FF2B5EF4-FFF2-40B4-BE49-F238E27FC236}">
                  <a16:creationId xmlns:a16="http://schemas.microsoft.com/office/drawing/2014/main" id="{175569D8-951A-D2DC-0FF8-FC88C798FBF1}"/>
                </a:ext>
              </a:extLst>
            </p:cNvPr>
            <p:cNvSpPr/>
            <p:nvPr/>
          </p:nvSpPr>
          <p:spPr>
            <a:xfrm>
              <a:off x="2233092" y="2537855"/>
              <a:ext cx="23942" cy="39171"/>
            </a:xfrm>
            <a:custGeom>
              <a:avLst/>
              <a:gdLst/>
              <a:ahLst/>
              <a:cxnLst/>
              <a:rect l="l" t="t" r="r" b="b"/>
              <a:pathLst>
                <a:path w="599" h="980" extrusionOk="0">
                  <a:moveTo>
                    <a:pt x="218" y="0"/>
                  </a:moveTo>
                  <a:lnTo>
                    <a:pt x="218" y="0"/>
                  </a:lnTo>
                  <a:lnTo>
                    <a:pt x="218" y="0"/>
                  </a:lnTo>
                  <a:lnTo>
                    <a:pt x="164" y="55"/>
                  </a:lnTo>
                  <a:lnTo>
                    <a:pt x="109" y="109"/>
                  </a:lnTo>
                  <a:lnTo>
                    <a:pt x="55" y="272"/>
                  </a:lnTo>
                  <a:lnTo>
                    <a:pt x="1" y="707"/>
                  </a:lnTo>
                  <a:lnTo>
                    <a:pt x="55" y="816"/>
                  </a:lnTo>
                  <a:lnTo>
                    <a:pt x="109" y="870"/>
                  </a:lnTo>
                  <a:lnTo>
                    <a:pt x="164" y="925"/>
                  </a:lnTo>
                  <a:lnTo>
                    <a:pt x="273" y="979"/>
                  </a:lnTo>
                  <a:lnTo>
                    <a:pt x="327" y="979"/>
                  </a:lnTo>
                  <a:lnTo>
                    <a:pt x="436" y="925"/>
                  </a:lnTo>
                  <a:lnTo>
                    <a:pt x="490" y="870"/>
                  </a:lnTo>
                  <a:lnTo>
                    <a:pt x="544" y="816"/>
                  </a:lnTo>
                  <a:lnTo>
                    <a:pt x="544" y="762"/>
                  </a:lnTo>
                  <a:lnTo>
                    <a:pt x="599" y="327"/>
                  </a:lnTo>
                  <a:lnTo>
                    <a:pt x="599" y="218"/>
                  </a:lnTo>
                  <a:lnTo>
                    <a:pt x="599" y="109"/>
                  </a:lnTo>
                  <a:lnTo>
                    <a:pt x="544" y="55"/>
                  </a:lnTo>
                  <a:lnTo>
                    <a:pt x="4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46;p64">
              <a:extLst>
                <a:ext uri="{FF2B5EF4-FFF2-40B4-BE49-F238E27FC236}">
                  <a16:creationId xmlns:a16="http://schemas.microsoft.com/office/drawing/2014/main" id="{4164F3ED-016C-D0A5-3230-0EC4F40C280B}"/>
                </a:ext>
              </a:extLst>
            </p:cNvPr>
            <p:cNvSpPr/>
            <p:nvPr/>
          </p:nvSpPr>
          <p:spPr>
            <a:xfrm rot="9881826">
              <a:off x="2061380" y="2768283"/>
              <a:ext cx="128264" cy="65232"/>
            </a:xfrm>
            <a:custGeom>
              <a:avLst/>
              <a:gdLst/>
              <a:ahLst/>
              <a:cxnLst/>
              <a:rect l="l" t="t" r="r" b="b"/>
              <a:pathLst>
                <a:path w="3209" h="1632" extrusionOk="0">
                  <a:moveTo>
                    <a:pt x="1414" y="0"/>
                  </a:moveTo>
                  <a:lnTo>
                    <a:pt x="925" y="55"/>
                  </a:lnTo>
                  <a:lnTo>
                    <a:pt x="490" y="272"/>
                  </a:lnTo>
                  <a:lnTo>
                    <a:pt x="109" y="598"/>
                  </a:lnTo>
                  <a:lnTo>
                    <a:pt x="0" y="653"/>
                  </a:lnTo>
                  <a:lnTo>
                    <a:pt x="0" y="762"/>
                  </a:lnTo>
                  <a:lnTo>
                    <a:pt x="54" y="870"/>
                  </a:lnTo>
                  <a:lnTo>
                    <a:pt x="109" y="925"/>
                  </a:lnTo>
                  <a:lnTo>
                    <a:pt x="163" y="979"/>
                  </a:lnTo>
                  <a:lnTo>
                    <a:pt x="272" y="1034"/>
                  </a:lnTo>
                  <a:lnTo>
                    <a:pt x="381" y="1034"/>
                  </a:lnTo>
                  <a:lnTo>
                    <a:pt x="490" y="925"/>
                  </a:lnTo>
                  <a:lnTo>
                    <a:pt x="761" y="762"/>
                  </a:lnTo>
                  <a:lnTo>
                    <a:pt x="1033" y="598"/>
                  </a:lnTo>
                  <a:lnTo>
                    <a:pt x="1414" y="544"/>
                  </a:lnTo>
                  <a:lnTo>
                    <a:pt x="1740" y="598"/>
                  </a:lnTo>
                  <a:lnTo>
                    <a:pt x="2067" y="707"/>
                  </a:lnTo>
                  <a:lnTo>
                    <a:pt x="2339" y="870"/>
                  </a:lnTo>
                  <a:lnTo>
                    <a:pt x="2556" y="1142"/>
                  </a:lnTo>
                  <a:lnTo>
                    <a:pt x="2665" y="1414"/>
                  </a:lnTo>
                  <a:lnTo>
                    <a:pt x="2719" y="1523"/>
                  </a:lnTo>
                  <a:lnTo>
                    <a:pt x="2828" y="1577"/>
                  </a:lnTo>
                  <a:lnTo>
                    <a:pt x="2937" y="1632"/>
                  </a:lnTo>
                  <a:lnTo>
                    <a:pt x="2991" y="1632"/>
                  </a:lnTo>
                  <a:lnTo>
                    <a:pt x="3100" y="1577"/>
                  </a:lnTo>
                  <a:lnTo>
                    <a:pt x="3154" y="1469"/>
                  </a:lnTo>
                  <a:lnTo>
                    <a:pt x="3209" y="1414"/>
                  </a:lnTo>
                  <a:lnTo>
                    <a:pt x="3209" y="1306"/>
                  </a:lnTo>
                  <a:lnTo>
                    <a:pt x="2991" y="870"/>
                  </a:lnTo>
                  <a:lnTo>
                    <a:pt x="2719" y="490"/>
                  </a:lnTo>
                  <a:lnTo>
                    <a:pt x="2339" y="218"/>
                  </a:lnTo>
                  <a:lnTo>
                    <a:pt x="1904" y="55"/>
                  </a:lnTo>
                  <a:lnTo>
                    <a:pt x="16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47;p64">
              <a:extLst>
                <a:ext uri="{FF2B5EF4-FFF2-40B4-BE49-F238E27FC236}">
                  <a16:creationId xmlns:a16="http://schemas.microsoft.com/office/drawing/2014/main" id="{20CF130D-E348-C303-A18B-B957657566A8}"/>
                </a:ext>
              </a:extLst>
            </p:cNvPr>
            <p:cNvSpPr/>
            <p:nvPr/>
          </p:nvSpPr>
          <p:spPr>
            <a:xfrm>
              <a:off x="2567882" y="3498697"/>
              <a:ext cx="86976" cy="289144"/>
            </a:xfrm>
            <a:custGeom>
              <a:avLst/>
              <a:gdLst/>
              <a:ahLst/>
              <a:cxnLst/>
              <a:rect l="l" t="t" r="r" b="b"/>
              <a:pathLst>
                <a:path w="2176" h="7234" extrusionOk="0">
                  <a:moveTo>
                    <a:pt x="218" y="0"/>
                  </a:moveTo>
                  <a:lnTo>
                    <a:pt x="109" y="55"/>
                  </a:lnTo>
                  <a:lnTo>
                    <a:pt x="55" y="109"/>
                  </a:lnTo>
                  <a:lnTo>
                    <a:pt x="0" y="218"/>
                  </a:lnTo>
                  <a:lnTo>
                    <a:pt x="0" y="327"/>
                  </a:lnTo>
                  <a:lnTo>
                    <a:pt x="1686" y="7016"/>
                  </a:lnTo>
                  <a:lnTo>
                    <a:pt x="1741" y="7125"/>
                  </a:lnTo>
                  <a:lnTo>
                    <a:pt x="1795" y="7179"/>
                  </a:lnTo>
                  <a:lnTo>
                    <a:pt x="1904" y="7234"/>
                  </a:lnTo>
                  <a:lnTo>
                    <a:pt x="2013" y="7234"/>
                  </a:lnTo>
                  <a:lnTo>
                    <a:pt x="2067" y="7179"/>
                  </a:lnTo>
                  <a:lnTo>
                    <a:pt x="2176" y="7125"/>
                  </a:lnTo>
                  <a:lnTo>
                    <a:pt x="2176" y="7016"/>
                  </a:lnTo>
                  <a:lnTo>
                    <a:pt x="2176" y="6907"/>
                  </a:lnTo>
                  <a:lnTo>
                    <a:pt x="544" y="218"/>
                  </a:lnTo>
                  <a:lnTo>
                    <a:pt x="490" y="109"/>
                  </a:lnTo>
                  <a:lnTo>
                    <a:pt x="381" y="55"/>
                  </a:lnTo>
                  <a:lnTo>
                    <a:pt x="3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48;p64">
              <a:extLst>
                <a:ext uri="{FF2B5EF4-FFF2-40B4-BE49-F238E27FC236}">
                  <a16:creationId xmlns:a16="http://schemas.microsoft.com/office/drawing/2014/main" id="{AAA29B68-492D-8B7A-FF72-158D6B517079}"/>
                </a:ext>
              </a:extLst>
            </p:cNvPr>
            <p:cNvSpPr/>
            <p:nvPr/>
          </p:nvSpPr>
          <p:spPr>
            <a:xfrm>
              <a:off x="2180932" y="3159551"/>
              <a:ext cx="391347" cy="139175"/>
            </a:xfrm>
            <a:custGeom>
              <a:avLst/>
              <a:gdLst/>
              <a:ahLst/>
              <a:cxnLst/>
              <a:rect l="l" t="t" r="r" b="b"/>
              <a:pathLst>
                <a:path w="9791" h="3482" extrusionOk="0">
                  <a:moveTo>
                    <a:pt x="9464" y="1"/>
                  </a:moveTo>
                  <a:lnTo>
                    <a:pt x="9409" y="55"/>
                  </a:lnTo>
                  <a:lnTo>
                    <a:pt x="9301" y="110"/>
                  </a:lnTo>
                  <a:lnTo>
                    <a:pt x="9246" y="218"/>
                  </a:lnTo>
                  <a:lnTo>
                    <a:pt x="9137" y="545"/>
                  </a:lnTo>
                  <a:lnTo>
                    <a:pt x="8920" y="925"/>
                  </a:lnTo>
                  <a:lnTo>
                    <a:pt x="8757" y="1252"/>
                  </a:lnTo>
                  <a:lnTo>
                    <a:pt x="8539" y="1524"/>
                  </a:lnTo>
                  <a:lnTo>
                    <a:pt x="8267" y="1796"/>
                  </a:lnTo>
                  <a:lnTo>
                    <a:pt x="7941" y="2068"/>
                  </a:lnTo>
                  <a:lnTo>
                    <a:pt x="7669" y="2285"/>
                  </a:lnTo>
                  <a:lnTo>
                    <a:pt x="7343" y="2503"/>
                  </a:lnTo>
                  <a:lnTo>
                    <a:pt x="6744" y="2720"/>
                  </a:lnTo>
                  <a:lnTo>
                    <a:pt x="6092" y="2883"/>
                  </a:lnTo>
                  <a:lnTo>
                    <a:pt x="4786" y="2883"/>
                  </a:lnTo>
                  <a:lnTo>
                    <a:pt x="4188" y="2775"/>
                  </a:lnTo>
                  <a:lnTo>
                    <a:pt x="3535" y="2557"/>
                  </a:lnTo>
                  <a:lnTo>
                    <a:pt x="2937" y="2340"/>
                  </a:lnTo>
                  <a:lnTo>
                    <a:pt x="2339" y="2013"/>
                  </a:lnTo>
                  <a:lnTo>
                    <a:pt x="1795" y="1632"/>
                  </a:lnTo>
                  <a:lnTo>
                    <a:pt x="1306" y="1252"/>
                  </a:lnTo>
                  <a:lnTo>
                    <a:pt x="871" y="708"/>
                  </a:lnTo>
                  <a:lnTo>
                    <a:pt x="490" y="164"/>
                  </a:lnTo>
                  <a:lnTo>
                    <a:pt x="435" y="110"/>
                  </a:lnTo>
                  <a:lnTo>
                    <a:pt x="327" y="55"/>
                  </a:lnTo>
                  <a:lnTo>
                    <a:pt x="218" y="55"/>
                  </a:lnTo>
                  <a:lnTo>
                    <a:pt x="163" y="110"/>
                  </a:lnTo>
                  <a:lnTo>
                    <a:pt x="55" y="164"/>
                  </a:lnTo>
                  <a:lnTo>
                    <a:pt x="0" y="218"/>
                  </a:lnTo>
                  <a:lnTo>
                    <a:pt x="0" y="327"/>
                  </a:lnTo>
                  <a:lnTo>
                    <a:pt x="55" y="436"/>
                  </a:lnTo>
                  <a:lnTo>
                    <a:pt x="327" y="925"/>
                  </a:lnTo>
                  <a:lnTo>
                    <a:pt x="653" y="1361"/>
                  </a:lnTo>
                  <a:lnTo>
                    <a:pt x="1088" y="1796"/>
                  </a:lnTo>
                  <a:lnTo>
                    <a:pt x="1523" y="2122"/>
                  </a:lnTo>
                  <a:lnTo>
                    <a:pt x="2013" y="2448"/>
                  </a:lnTo>
                  <a:lnTo>
                    <a:pt x="2502" y="2775"/>
                  </a:lnTo>
                  <a:lnTo>
                    <a:pt x="3046" y="2992"/>
                  </a:lnTo>
                  <a:lnTo>
                    <a:pt x="3644" y="3210"/>
                  </a:lnTo>
                  <a:lnTo>
                    <a:pt x="4188" y="3318"/>
                  </a:lnTo>
                  <a:lnTo>
                    <a:pt x="4786" y="3427"/>
                  </a:lnTo>
                  <a:lnTo>
                    <a:pt x="5385" y="3482"/>
                  </a:lnTo>
                  <a:lnTo>
                    <a:pt x="5929" y="3427"/>
                  </a:lnTo>
                  <a:lnTo>
                    <a:pt x="6527" y="3318"/>
                  </a:lnTo>
                  <a:lnTo>
                    <a:pt x="7071" y="3210"/>
                  </a:lnTo>
                  <a:lnTo>
                    <a:pt x="7560" y="2938"/>
                  </a:lnTo>
                  <a:lnTo>
                    <a:pt x="8050" y="2666"/>
                  </a:lnTo>
                  <a:lnTo>
                    <a:pt x="8648" y="2176"/>
                  </a:lnTo>
                  <a:lnTo>
                    <a:pt x="9083" y="1632"/>
                  </a:lnTo>
                  <a:lnTo>
                    <a:pt x="9464" y="1034"/>
                  </a:lnTo>
                  <a:lnTo>
                    <a:pt x="9790" y="327"/>
                  </a:lnTo>
                  <a:lnTo>
                    <a:pt x="9790" y="218"/>
                  </a:lnTo>
                  <a:lnTo>
                    <a:pt x="9736" y="164"/>
                  </a:lnTo>
                  <a:lnTo>
                    <a:pt x="9681" y="55"/>
                  </a:lnTo>
                  <a:lnTo>
                    <a:pt x="9572" y="55"/>
                  </a:lnTo>
                  <a:lnTo>
                    <a:pt x="94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49;p64">
              <a:extLst>
                <a:ext uri="{FF2B5EF4-FFF2-40B4-BE49-F238E27FC236}">
                  <a16:creationId xmlns:a16="http://schemas.microsoft.com/office/drawing/2014/main" id="{65C94305-4F67-2DBB-C0C8-B17C6DFF16ED}"/>
                </a:ext>
              </a:extLst>
            </p:cNvPr>
            <p:cNvSpPr/>
            <p:nvPr/>
          </p:nvSpPr>
          <p:spPr>
            <a:xfrm>
              <a:off x="2337454" y="2226967"/>
              <a:ext cx="167435" cy="223953"/>
            </a:xfrm>
            <a:custGeom>
              <a:avLst/>
              <a:gdLst/>
              <a:ahLst/>
              <a:cxnLst/>
              <a:rect l="l" t="t" r="r" b="b"/>
              <a:pathLst>
                <a:path w="4189" h="5603" extrusionOk="0">
                  <a:moveTo>
                    <a:pt x="109" y="1"/>
                  </a:moveTo>
                  <a:lnTo>
                    <a:pt x="55" y="55"/>
                  </a:lnTo>
                  <a:lnTo>
                    <a:pt x="0" y="110"/>
                  </a:lnTo>
                  <a:lnTo>
                    <a:pt x="0" y="218"/>
                  </a:lnTo>
                  <a:lnTo>
                    <a:pt x="163" y="1089"/>
                  </a:lnTo>
                  <a:lnTo>
                    <a:pt x="381" y="1904"/>
                  </a:lnTo>
                  <a:lnTo>
                    <a:pt x="762" y="2666"/>
                  </a:lnTo>
                  <a:lnTo>
                    <a:pt x="1197" y="3373"/>
                  </a:lnTo>
                  <a:lnTo>
                    <a:pt x="1741" y="4080"/>
                  </a:lnTo>
                  <a:lnTo>
                    <a:pt x="2339" y="4678"/>
                  </a:lnTo>
                  <a:lnTo>
                    <a:pt x="3046" y="5168"/>
                  </a:lnTo>
                  <a:lnTo>
                    <a:pt x="3753" y="5603"/>
                  </a:lnTo>
                  <a:lnTo>
                    <a:pt x="3970" y="5603"/>
                  </a:lnTo>
                  <a:lnTo>
                    <a:pt x="4079" y="5548"/>
                  </a:lnTo>
                  <a:lnTo>
                    <a:pt x="4134" y="5440"/>
                  </a:lnTo>
                  <a:lnTo>
                    <a:pt x="4188" y="5385"/>
                  </a:lnTo>
                  <a:lnTo>
                    <a:pt x="4188" y="5276"/>
                  </a:lnTo>
                  <a:lnTo>
                    <a:pt x="4134" y="5168"/>
                  </a:lnTo>
                  <a:lnTo>
                    <a:pt x="4025" y="5113"/>
                  </a:lnTo>
                  <a:lnTo>
                    <a:pt x="3372" y="4733"/>
                  </a:lnTo>
                  <a:lnTo>
                    <a:pt x="2720" y="4297"/>
                  </a:lnTo>
                  <a:lnTo>
                    <a:pt x="2176" y="3754"/>
                  </a:lnTo>
                  <a:lnTo>
                    <a:pt x="1632" y="3155"/>
                  </a:lnTo>
                  <a:lnTo>
                    <a:pt x="1251" y="2448"/>
                  </a:lnTo>
                  <a:lnTo>
                    <a:pt x="925" y="1741"/>
                  </a:lnTo>
                  <a:lnTo>
                    <a:pt x="653" y="1034"/>
                  </a:lnTo>
                  <a:lnTo>
                    <a:pt x="544" y="218"/>
                  </a:lnTo>
                  <a:lnTo>
                    <a:pt x="490" y="110"/>
                  </a:lnTo>
                  <a:lnTo>
                    <a:pt x="435" y="55"/>
                  </a:lnTo>
                  <a:lnTo>
                    <a:pt x="3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50;p64">
              <a:extLst>
                <a:ext uri="{FF2B5EF4-FFF2-40B4-BE49-F238E27FC236}">
                  <a16:creationId xmlns:a16="http://schemas.microsoft.com/office/drawing/2014/main" id="{813488F0-447A-FBD9-C9D3-5BA00E9462E2}"/>
                </a:ext>
              </a:extLst>
            </p:cNvPr>
            <p:cNvSpPr/>
            <p:nvPr/>
          </p:nvSpPr>
          <p:spPr>
            <a:xfrm>
              <a:off x="2454846" y="2222649"/>
              <a:ext cx="158722" cy="191337"/>
            </a:xfrm>
            <a:custGeom>
              <a:avLst/>
              <a:gdLst/>
              <a:ahLst/>
              <a:cxnLst/>
              <a:rect l="l" t="t" r="r" b="b"/>
              <a:pathLst>
                <a:path w="3971" h="4787" extrusionOk="0">
                  <a:moveTo>
                    <a:pt x="163" y="0"/>
                  </a:moveTo>
                  <a:lnTo>
                    <a:pt x="109" y="54"/>
                  </a:lnTo>
                  <a:lnTo>
                    <a:pt x="54" y="109"/>
                  </a:lnTo>
                  <a:lnTo>
                    <a:pt x="0" y="272"/>
                  </a:lnTo>
                  <a:lnTo>
                    <a:pt x="54" y="653"/>
                  </a:lnTo>
                  <a:lnTo>
                    <a:pt x="109" y="1033"/>
                  </a:lnTo>
                  <a:lnTo>
                    <a:pt x="326" y="1740"/>
                  </a:lnTo>
                  <a:lnTo>
                    <a:pt x="653" y="2448"/>
                  </a:lnTo>
                  <a:lnTo>
                    <a:pt x="1088" y="3100"/>
                  </a:lnTo>
                  <a:lnTo>
                    <a:pt x="1632" y="3698"/>
                  </a:lnTo>
                  <a:lnTo>
                    <a:pt x="2230" y="4134"/>
                  </a:lnTo>
                  <a:lnTo>
                    <a:pt x="2883" y="4514"/>
                  </a:lnTo>
                  <a:lnTo>
                    <a:pt x="3263" y="4677"/>
                  </a:lnTo>
                  <a:lnTo>
                    <a:pt x="3644" y="4786"/>
                  </a:lnTo>
                  <a:lnTo>
                    <a:pt x="3807" y="4786"/>
                  </a:lnTo>
                  <a:lnTo>
                    <a:pt x="3916" y="4677"/>
                  </a:lnTo>
                  <a:lnTo>
                    <a:pt x="3970" y="4623"/>
                  </a:lnTo>
                  <a:lnTo>
                    <a:pt x="3970" y="4514"/>
                  </a:lnTo>
                  <a:lnTo>
                    <a:pt x="3916" y="4405"/>
                  </a:lnTo>
                  <a:lnTo>
                    <a:pt x="3862" y="4351"/>
                  </a:lnTo>
                  <a:lnTo>
                    <a:pt x="3753" y="4297"/>
                  </a:lnTo>
                  <a:lnTo>
                    <a:pt x="3100" y="4025"/>
                  </a:lnTo>
                  <a:lnTo>
                    <a:pt x="2502" y="3698"/>
                  </a:lnTo>
                  <a:lnTo>
                    <a:pt x="1958" y="3263"/>
                  </a:lnTo>
                  <a:lnTo>
                    <a:pt x="1523" y="2774"/>
                  </a:lnTo>
                  <a:lnTo>
                    <a:pt x="1142" y="2230"/>
                  </a:lnTo>
                  <a:lnTo>
                    <a:pt x="816" y="1577"/>
                  </a:lnTo>
                  <a:lnTo>
                    <a:pt x="653" y="925"/>
                  </a:lnTo>
                  <a:lnTo>
                    <a:pt x="544" y="272"/>
                  </a:lnTo>
                  <a:lnTo>
                    <a:pt x="544" y="109"/>
                  </a:lnTo>
                  <a:lnTo>
                    <a:pt x="435" y="54"/>
                  </a:lnTo>
                  <a:lnTo>
                    <a:pt x="3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51;p64">
              <a:extLst>
                <a:ext uri="{FF2B5EF4-FFF2-40B4-BE49-F238E27FC236}">
                  <a16:creationId xmlns:a16="http://schemas.microsoft.com/office/drawing/2014/main" id="{8835243B-E5AC-2BF3-536B-18BF9268B152}"/>
                </a:ext>
              </a:extLst>
            </p:cNvPr>
            <p:cNvSpPr/>
            <p:nvPr/>
          </p:nvSpPr>
          <p:spPr>
            <a:xfrm>
              <a:off x="2583070" y="2257423"/>
              <a:ext cx="95690" cy="123947"/>
            </a:xfrm>
            <a:custGeom>
              <a:avLst/>
              <a:gdLst/>
              <a:ahLst/>
              <a:cxnLst/>
              <a:rect l="l" t="t" r="r" b="b"/>
              <a:pathLst>
                <a:path w="2394" h="3101" extrusionOk="0">
                  <a:moveTo>
                    <a:pt x="219" y="0"/>
                  </a:moveTo>
                  <a:lnTo>
                    <a:pt x="110" y="55"/>
                  </a:lnTo>
                  <a:lnTo>
                    <a:pt x="55" y="163"/>
                  </a:lnTo>
                  <a:lnTo>
                    <a:pt x="1" y="272"/>
                  </a:lnTo>
                  <a:lnTo>
                    <a:pt x="55" y="707"/>
                  </a:lnTo>
                  <a:lnTo>
                    <a:pt x="110" y="1197"/>
                  </a:lnTo>
                  <a:lnTo>
                    <a:pt x="327" y="1632"/>
                  </a:lnTo>
                  <a:lnTo>
                    <a:pt x="545" y="2013"/>
                  </a:lnTo>
                  <a:lnTo>
                    <a:pt x="871" y="2393"/>
                  </a:lnTo>
                  <a:lnTo>
                    <a:pt x="1197" y="2665"/>
                  </a:lnTo>
                  <a:lnTo>
                    <a:pt x="1633" y="2883"/>
                  </a:lnTo>
                  <a:lnTo>
                    <a:pt x="2068" y="3046"/>
                  </a:lnTo>
                  <a:lnTo>
                    <a:pt x="2176" y="3100"/>
                  </a:lnTo>
                  <a:lnTo>
                    <a:pt x="2285" y="3046"/>
                  </a:lnTo>
                  <a:lnTo>
                    <a:pt x="2340" y="2992"/>
                  </a:lnTo>
                  <a:lnTo>
                    <a:pt x="2394" y="2883"/>
                  </a:lnTo>
                  <a:lnTo>
                    <a:pt x="2394" y="2774"/>
                  </a:lnTo>
                  <a:lnTo>
                    <a:pt x="2394" y="2665"/>
                  </a:lnTo>
                  <a:lnTo>
                    <a:pt x="2340" y="2611"/>
                  </a:lnTo>
                  <a:lnTo>
                    <a:pt x="2231" y="2556"/>
                  </a:lnTo>
                  <a:lnTo>
                    <a:pt x="1850" y="2393"/>
                  </a:lnTo>
                  <a:lnTo>
                    <a:pt x="1524" y="2230"/>
                  </a:lnTo>
                  <a:lnTo>
                    <a:pt x="1252" y="1958"/>
                  </a:lnTo>
                  <a:lnTo>
                    <a:pt x="980" y="1686"/>
                  </a:lnTo>
                  <a:lnTo>
                    <a:pt x="762" y="1360"/>
                  </a:lnTo>
                  <a:lnTo>
                    <a:pt x="654" y="1034"/>
                  </a:lnTo>
                  <a:lnTo>
                    <a:pt x="545" y="653"/>
                  </a:lnTo>
                  <a:lnTo>
                    <a:pt x="545" y="272"/>
                  </a:lnTo>
                  <a:lnTo>
                    <a:pt x="545" y="163"/>
                  </a:lnTo>
                  <a:lnTo>
                    <a:pt x="490" y="55"/>
                  </a:lnTo>
                  <a:lnTo>
                    <a:pt x="3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52;p64">
              <a:extLst>
                <a:ext uri="{FF2B5EF4-FFF2-40B4-BE49-F238E27FC236}">
                  <a16:creationId xmlns:a16="http://schemas.microsoft.com/office/drawing/2014/main" id="{DCE34B7D-AE5F-7097-46D5-1310C3FA531A}"/>
                </a:ext>
              </a:extLst>
            </p:cNvPr>
            <p:cNvSpPr/>
            <p:nvPr/>
          </p:nvSpPr>
          <p:spPr>
            <a:xfrm>
              <a:off x="1943988" y="2190033"/>
              <a:ext cx="117431" cy="123947"/>
            </a:xfrm>
            <a:custGeom>
              <a:avLst/>
              <a:gdLst/>
              <a:ahLst/>
              <a:cxnLst/>
              <a:rect l="l" t="t" r="r" b="b"/>
              <a:pathLst>
                <a:path w="2938" h="3101" extrusionOk="0">
                  <a:moveTo>
                    <a:pt x="2611" y="0"/>
                  </a:moveTo>
                  <a:lnTo>
                    <a:pt x="2556" y="55"/>
                  </a:lnTo>
                  <a:lnTo>
                    <a:pt x="2121" y="272"/>
                  </a:lnTo>
                  <a:lnTo>
                    <a:pt x="1741" y="544"/>
                  </a:lnTo>
                  <a:lnTo>
                    <a:pt x="1360" y="816"/>
                  </a:lnTo>
                  <a:lnTo>
                    <a:pt x="1033" y="1142"/>
                  </a:lnTo>
                  <a:lnTo>
                    <a:pt x="707" y="1523"/>
                  </a:lnTo>
                  <a:lnTo>
                    <a:pt x="435" y="1904"/>
                  </a:lnTo>
                  <a:lnTo>
                    <a:pt x="218" y="2339"/>
                  </a:lnTo>
                  <a:lnTo>
                    <a:pt x="0" y="2774"/>
                  </a:lnTo>
                  <a:lnTo>
                    <a:pt x="0" y="2883"/>
                  </a:lnTo>
                  <a:lnTo>
                    <a:pt x="55" y="2937"/>
                  </a:lnTo>
                  <a:lnTo>
                    <a:pt x="109" y="3046"/>
                  </a:lnTo>
                  <a:lnTo>
                    <a:pt x="218" y="3100"/>
                  </a:lnTo>
                  <a:lnTo>
                    <a:pt x="326" y="3100"/>
                  </a:lnTo>
                  <a:lnTo>
                    <a:pt x="381" y="3046"/>
                  </a:lnTo>
                  <a:lnTo>
                    <a:pt x="544" y="2883"/>
                  </a:lnTo>
                  <a:lnTo>
                    <a:pt x="707" y="2502"/>
                  </a:lnTo>
                  <a:lnTo>
                    <a:pt x="925" y="2176"/>
                  </a:lnTo>
                  <a:lnTo>
                    <a:pt x="1197" y="1795"/>
                  </a:lnTo>
                  <a:lnTo>
                    <a:pt x="1469" y="1469"/>
                  </a:lnTo>
                  <a:lnTo>
                    <a:pt x="1741" y="1197"/>
                  </a:lnTo>
                  <a:lnTo>
                    <a:pt x="2067" y="925"/>
                  </a:lnTo>
                  <a:lnTo>
                    <a:pt x="2448" y="707"/>
                  </a:lnTo>
                  <a:lnTo>
                    <a:pt x="2828" y="490"/>
                  </a:lnTo>
                  <a:lnTo>
                    <a:pt x="2883" y="435"/>
                  </a:lnTo>
                  <a:lnTo>
                    <a:pt x="2937" y="327"/>
                  </a:lnTo>
                  <a:lnTo>
                    <a:pt x="2937" y="218"/>
                  </a:lnTo>
                  <a:lnTo>
                    <a:pt x="2883" y="163"/>
                  </a:lnTo>
                  <a:lnTo>
                    <a:pt x="2828" y="55"/>
                  </a:lnTo>
                  <a:lnTo>
                    <a:pt x="27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53;p64">
              <a:extLst>
                <a:ext uri="{FF2B5EF4-FFF2-40B4-BE49-F238E27FC236}">
                  <a16:creationId xmlns:a16="http://schemas.microsoft.com/office/drawing/2014/main" id="{514BB20C-F93A-35B3-67A1-A1F72691004F}"/>
                </a:ext>
              </a:extLst>
            </p:cNvPr>
            <p:cNvSpPr/>
            <p:nvPr/>
          </p:nvSpPr>
          <p:spPr>
            <a:xfrm>
              <a:off x="1937432" y="2187835"/>
              <a:ext cx="34853" cy="47885"/>
            </a:xfrm>
            <a:custGeom>
              <a:avLst/>
              <a:gdLst/>
              <a:ahLst/>
              <a:cxnLst/>
              <a:rect l="l" t="t" r="r" b="b"/>
              <a:pathLst>
                <a:path w="872" h="1198" extrusionOk="0">
                  <a:moveTo>
                    <a:pt x="545" y="1"/>
                  </a:moveTo>
                  <a:lnTo>
                    <a:pt x="436" y="55"/>
                  </a:lnTo>
                  <a:lnTo>
                    <a:pt x="382" y="110"/>
                  </a:lnTo>
                  <a:lnTo>
                    <a:pt x="1" y="817"/>
                  </a:lnTo>
                  <a:lnTo>
                    <a:pt x="1" y="925"/>
                  </a:lnTo>
                  <a:lnTo>
                    <a:pt x="1" y="1034"/>
                  </a:lnTo>
                  <a:lnTo>
                    <a:pt x="55" y="1089"/>
                  </a:lnTo>
                  <a:lnTo>
                    <a:pt x="110" y="1197"/>
                  </a:lnTo>
                  <a:lnTo>
                    <a:pt x="327" y="1197"/>
                  </a:lnTo>
                  <a:lnTo>
                    <a:pt x="382" y="1143"/>
                  </a:lnTo>
                  <a:lnTo>
                    <a:pt x="490" y="1089"/>
                  </a:lnTo>
                  <a:lnTo>
                    <a:pt x="871" y="382"/>
                  </a:lnTo>
                  <a:lnTo>
                    <a:pt x="871" y="273"/>
                  </a:lnTo>
                  <a:lnTo>
                    <a:pt x="871" y="164"/>
                  </a:lnTo>
                  <a:lnTo>
                    <a:pt x="817" y="110"/>
                  </a:lnTo>
                  <a:lnTo>
                    <a:pt x="7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54;p64">
              <a:extLst>
                <a:ext uri="{FF2B5EF4-FFF2-40B4-BE49-F238E27FC236}">
                  <a16:creationId xmlns:a16="http://schemas.microsoft.com/office/drawing/2014/main" id="{F30DE34B-C2B9-BE29-7B7B-6AB92CF2B63C}"/>
                </a:ext>
              </a:extLst>
            </p:cNvPr>
            <p:cNvSpPr/>
            <p:nvPr/>
          </p:nvSpPr>
          <p:spPr>
            <a:xfrm>
              <a:off x="3083058" y="3961711"/>
              <a:ext cx="28339" cy="82657"/>
            </a:xfrm>
            <a:custGeom>
              <a:avLst/>
              <a:gdLst/>
              <a:ahLst/>
              <a:cxnLst/>
              <a:rect l="l" t="t" r="r" b="b"/>
              <a:pathLst>
                <a:path w="709" h="2068" extrusionOk="0">
                  <a:moveTo>
                    <a:pt x="164" y="1"/>
                  </a:moveTo>
                  <a:lnTo>
                    <a:pt x="55" y="55"/>
                  </a:lnTo>
                  <a:lnTo>
                    <a:pt x="1" y="164"/>
                  </a:lnTo>
                  <a:lnTo>
                    <a:pt x="1" y="273"/>
                  </a:lnTo>
                  <a:lnTo>
                    <a:pt x="164" y="1795"/>
                  </a:lnTo>
                  <a:lnTo>
                    <a:pt x="273" y="2013"/>
                  </a:lnTo>
                  <a:lnTo>
                    <a:pt x="327" y="2067"/>
                  </a:lnTo>
                  <a:lnTo>
                    <a:pt x="545" y="2067"/>
                  </a:lnTo>
                  <a:lnTo>
                    <a:pt x="654" y="2013"/>
                  </a:lnTo>
                  <a:lnTo>
                    <a:pt x="708" y="1904"/>
                  </a:lnTo>
                  <a:lnTo>
                    <a:pt x="708" y="1795"/>
                  </a:lnTo>
                  <a:lnTo>
                    <a:pt x="490" y="273"/>
                  </a:lnTo>
                  <a:lnTo>
                    <a:pt x="436" y="55"/>
                  </a:lnTo>
                  <a:lnTo>
                    <a:pt x="3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55;p64">
              <a:extLst>
                <a:ext uri="{FF2B5EF4-FFF2-40B4-BE49-F238E27FC236}">
                  <a16:creationId xmlns:a16="http://schemas.microsoft.com/office/drawing/2014/main" id="{9EE679D1-B0A2-AAC3-17BF-A2F823E5AA70}"/>
                </a:ext>
              </a:extLst>
            </p:cNvPr>
            <p:cNvSpPr/>
            <p:nvPr/>
          </p:nvSpPr>
          <p:spPr>
            <a:xfrm>
              <a:off x="3126546" y="3961711"/>
              <a:ext cx="60915" cy="63074"/>
            </a:xfrm>
            <a:custGeom>
              <a:avLst/>
              <a:gdLst/>
              <a:ahLst/>
              <a:cxnLst/>
              <a:rect l="l" t="t" r="r" b="b"/>
              <a:pathLst>
                <a:path w="1524" h="1578" extrusionOk="0">
                  <a:moveTo>
                    <a:pt x="164" y="1"/>
                  </a:moveTo>
                  <a:lnTo>
                    <a:pt x="110" y="55"/>
                  </a:lnTo>
                  <a:lnTo>
                    <a:pt x="55" y="164"/>
                  </a:lnTo>
                  <a:lnTo>
                    <a:pt x="1" y="218"/>
                  </a:lnTo>
                  <a:lnTo>
                    <a:pt x="55" y="327"/>
                  </a:lnTo>
                  <a:lnTo>
                    <a:pt x="110" y="436"/>
                  </a:lnTo>
                  <a:lnTo>
                    <a:pt x="1088" y="1469"/>
                  </a:lnTo>
                  <a:lnTo>
                    <a:pt x="1143" y="1523"/>
                  </a:lnTo>
                  <a:lnTo>
                    <a:pt x="1252" y="1578"/>
                  </a:lnTo>
                  <a:lnTo>
                    <a:pt x="1360" y="1523"/>
                  </a:lnTo>
                  <a:lnTo>
                    <a:pt x="1469" y="1469"/>
                  </a:lnTo>
                  <a:lnTo>
                    <a:pt x="1524" y="1415"/>
                  </a:lnTo>
                  <a:lnTo>
                    <a:pt x="1524" y="1306"/>
                  </a:lnTo>
                  <a:lnTo>
                    <a:pt x="1524" y="1197"/>
                  </a:lnTo>
                  <a:lnTo>
                    <a:pt x="1469" y="1088"/>
                  </a:lnTo>
                  <a:lnTo>
                    <a:pt x="490" y="55"/>
                  </a:lnTo>
                  <a:lnTo>
                    <a:pt x="3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56;p64">
              <a:extLst>
                <a:ext uri="{FF2B5EF4-FFF2-40B4-BE49-F238E27FC236}">
                  <a16:creationId xmlns:a16="http://schemas.microsoft.com/office/drawing/2014/main" id="{C09C5B53-DE6A-FD74-9FDA-6DDD5241C4F0}"/>
                </a:ext>
              </a:extLst>
            </p:cNvPr>
            <p:cNvSpPr/>
            <p:nvPr/>
          </p:nvSpPr>
          <p:spPr>
            <a:xfrm>
              <a:off x="1570066" y="3833447"/>
              <a:ext cx="58716" cy="63113"/>
            </a:xfrm>
            <a:custGeom>
              <a:avLst/>
              <a:gdLst/>
              <a:ahLst/>
              <a:cxnLst/>
              <a:rect l="l" t="t" r="r" b="b"/>
              <a:pathLst>
                <a:path w="1469" h="1579" extrusionOk="0">
                  <a:moveTo>
                    <a:pt x="1143" y="1"/>
                  </a:moveTo>
                  <a:lnTo>
                    <a:pt x="1034" y="55"/>
                  </a:lnTo>
                  <a:lnTo>
                    <a:pt x="980" y="110"/>
                  </a:lnTo>
                  <a:lnTo>
                    <a:pt x="816" y="436"/>
                  </a:lnTo>
                  <a:lnTo>
                    <a:pt x="762" y="490"/>
                  </a:lnTo>
                  <a:lnTo>
                    <a:pt x="708" y="599"/>
                  </a:lnTo>
                  <a:lnTo>
                    <a:pt x="653" y="708"/>
                  </a:lnTo>
                  <a:lnTo>
                    <a:pt x="381" y="925"/>
                  </a:lnTo>
                  <a:lnTo>
                    <a:pt x="327" y="925"/>
                  </a:lnTo>
                  <a:lnTo>
                    <a:pt x="272" y="980"/>
                  </a:lnTo>
                  <a:lnTo>
                    <a:pt x="109" y="1089"/>
                  </a:lnTo>
                  <a:lnTo>
                    <a:pt x="55" y="1143"/>
                  </a:lnTo>
                  <a:lnTo>
                    <a:pt x="1" y="1252"/>
                  </a:lnTo>
                  <a:lnTo>
                    <a:pt x="1" y="1360"/>
                  </a:lnTo>
                  <a:lnTo>
                    <a:pt x="1" y="1469"/>
                  </a:lnTo>
                  <a:lnTo>
                    <a:pt x="109" y="1524"/>
                  </a:lnTo>
                  <a:lnTo>
                    <a:pt x="164" y="1578"/>
                  </a:lnTo>
                  <a:lnTo>
                    <a:pt x="381" y="1578"/>
                  </a:lnTo>
                  <a:lnTo>
                    <a:pt x="708" y="1360"/>
                  </a:lnTo>
                  <a:lnTo>
                    <a:pt x="1034" y="1089"/>
                  </a:lnTo>
                  <a:lnTo>
                    <a:pt x="1251" y="762"/>
                  </a:lnTo>
                  <a:lnTo>
                    <a:pt x="1469" y="382"/>
                  </a:lnTo>
                  <a:lnTo>
                    <a:pt x="1469" y="273"/>
                  </a:lnTo>
                  <a:lnTo>
                    <a:pt x="1469" y="164"/>
                  </a:lnTo>
                  <a:lnTo>
                    <a:pt x="1415" y="110"/>
                  </a:lnTo>
                  <a:lnTo>
                    <a:pt x="13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57;p64">
              <a:extLst>
                <a:ext uri="{FF2B5EF4-FFF2-40B4-BE49-F238E27FC236}">
                  <a16:creationId xmlns:a16="http://schemas.microsoft.com/office/drawing/2014/main" id="{DD647E47-0B8E-D9AD-DED3-F6BE24388C39}"/>
                </a:ext>
              </a:extLst>
            </p:cNvPr>
            <p:cNvSpPr/>
            <p:nvPr/>
          </p:nvSpPr>
          <p:spPr>
            <a:xfrm>
              <a:off x="1628784" y="3898679"/>
              <a:ext cx="28300" cy="65271"/>
            </a:xfrm>
            <a:custGeom>
              <a:avLst/>
              <a:gdLst/>
              <a:ahLst/>
              <a:cxnLst/>
              <a:rect l="l" t="t" r="r" b="b"/>
              <a:pathLst>
                <a:path w="708" h="1633" extrusionOk="0">
                  <a:moveTo>
                    <a:pt x="381" y="0"/>
                  </a:moveTo>
                  <a:lnTo>
                    <a:pt x="326" y="55"/>
                  </a:lnTo>
                  <a:lnTo>
                    <a:pt x="218" y="109"/>
                  </a:lnTo>
                  <a:lnTo>
                    <a:pt x="163" y="218"/>
                  </a:lnTo>
                  <a:lnTo>
                    <a:pt x="0" y="1306"/>
                  </a:lnTo>
                  <a:lnTo>
                    <a:pt x="0" y="1360"/>
                  </a:lnTo>
                  <a:lnTo>
                    <a:pt x="0" y="1469"/>
                  </a:lnTo>
                  <a:lnTo>
                    <a:pt x="54" y="1578"/>
                  </a:lnTo>
                  <a:lnTo>
                    <a:pt x="163" y="1632"/>
                  </a:lnTo>
                  <a:lnTo>
                    <a:pt x="272" y="1632"/>
                  </a:lnTo>
                  <a:lnTo>
                    <a:pt x="381" y="1578"/>
                  </a:lnTo>
                  <a:lnTo>
                    <a:pt x="435" y="1523"/>
                  </a:lnTo>
                  <a:lnTo>
                    <a:pt x="489" y="1414"/>
                  </a:lnTo>
                  <a:lnTo>
                    <a:pt x="707" y="327"/>
                  </a:lnTo>
                  <a:lnTo>
                    <a:pt x="707" y="272"/>
                  </a:lnTo>
                  <a:lnTo>
                    <a:pt x="653" y="164"/>
                  </a:lnTo>
                  <a:lnTo>
                    <a:pt x="598" y="55"/>
                  </a:lnTo>
                  <a:lnTo>
                    <a:pt x="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0;p64">
              <a:extLst>
                <a:ext uri="{FF2B5EF4-FFF2-40B4-BE49-F238E27FC236}">
                  <a16:creationId xmlns:a16="http://schemas.microsoft.com/office/drawing/2014/main" id="{853808AE-4916-2971-6470-579998784F21}"/>
                </a:ext>
              </a:extLst>
            </p:cNvPr>
            <p:cNvSpPr/>
            <p:nvPr/>
          </p:nvSpPr>
          <p:spPr>
            <a:xfrm>
              <a:off x="2237448" y="1903089"/>
              <a:ext cx="89173" cy="76104"/>
            </a:xfrm>
            <a:custGeom>
              <a:avLst/>
              <a:gdLst/>
              <a:ahLst/>
              <a:cxnLst/>
              <a:rect l="l" t="t" r="r" b="b"/>
              <a:pathLst>
                <a:path w="2231" h="1904" extrusionOk="0">
                  <a:moveTo>
                    <a:pt x="762" y="0"/>
                  </a:moveTo>
                  <a:lnTo>
                    <a:pt x="490" y="55"/>
                  </a:lnTo>
                  <a:lnTo>
                    <a:pt x="272" y="163"/>
                  </a:lnTo>
                  <a:lnTo>
                    <a:pt x="109" y="327"/>
                  </a:lnTo>
                  <a:lnTo>
                    <a:pt x="55" y="598"/>
                  </a:lnTo>
                  <a:lnTo>
                    <a:pt x="0" y="870"/>
                  </a:lnTo>
                  <a:lnTo>
                    <a:pt x="109" y="1251"/>
                  </a:lnTo>
                  <a:lnTo>
                    <a:pt x="218" y="1469"/>
                  </a:lnTo>
                  <a:lnTo>
                    <a:pt x="381" y="1686"/>
                  </a:lnTo>
                  <a:lnTo>
                    <a:pt x="599" y="1795"/>
                  </a:lnTo>
                  <a:lnTo>
                    <a:pt x="871" y="1904"/>
                  </a:lnTo>
                  <a:lnTo>
                    <a:pt x="1360" y="1904"/>
                  </a:lnTo>
                  <a:lnTo>
                    <a:pt x="1632" y="1795"/>
                  </a:lnTo>
                  <a:lnTo>
                    <a:pt x="1850" y="1686"/>
                  </a:lnTo>
                  <a:lnTo>
                    <a:pt x="2067" y="1360"/>
                  </a:lnTo>
                  <a:lnTo>
                    <a:pt x="2176" y="1088"/>
                  </a:lnTo>
                  <a:lnTo>
                    <a:pt x="2230" y="816"/>
                  </a:lnTo>
                  <a:lnTo>
                    <a:pt x="2121" y="598"/>
                  </a:lnTo>
                  <a:lnTo>
                    <a:pt x="2013" y="381"/>
                  </a:lnTo>
                  <a:lnTo>
                    <a:pt x="1795" y="218"/>
                  </a:lnTo>
                  <a:lnTo>
                    <a:pt x="1578" y="109"/>
                  </a:lnTo>
                  <a:lnTo>
                    <a:pt x="1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62;p64">
              <a:extLst>
                <a:ext uri="{FF2B5EF4-FFF2-40B4-BE49-F238E27FC236}">
                  <a16:creationId xmlns:a16="http://schemas.microsoft.com/office/drawing/2014/main" id="{9256B0EF-0C65-44C0-C187-3F7F781EAF10}"/>
                </a:ext>
              </a:extLst>
            </p:cNvPr>
            <p:cNvSpPr/>
            <p:nvPr/>
          </p:nvSpPr>
          <p:spPr>
            <a:xfrm>
              <a:off x="1670072" y="1731337"/>
              <a:ext cx="260886" cy="278313"/>
            </a:xfrm>
            <a:custGeom>
              <a:avLst/>
              <a:gdLst/>
              <a:ahLst/>
              <a:cxnLst/>
              <a:rect l="l" t="t" r="r" b="b"/>
              <a:pathLst>
                <a:path w="6527" h="6963" extrusionOk="0">
                  <a:moveTo>
                    <a:pt x="5122" y="3046"/>
                  </a:moveTo>
                  <a:lnTo>
                    <a:pt x="5113" y="3101"/>
                  </a:lnTo>
                  <a:lnTo>
                    <a:pt x="5004" y="3427"/>
                  </a:lnTo>
                  <a:lnTo>
                    <a:pt x="4841" y="3753"/>
                  </a:lnTo>
                  <a:lnTo>
                    <a:pt x="4623" y="4080"/>
                  </a:lnTo>
                  <a:lnTo>
                    <a:pt x="4406" y="4352"/>
                  </a:lnTo>
                  <a:lnTo>
                    <a:pt x="4134" y="4569"/>
                  </a:lnTo>
                  <a:lnTo>
                    <a:pt x="3862" y="4787"/>
                  </a:lnTo>
                  <a:lnTo>
                    <a:pt x="3536" y="4950"/>
                  </a:lnTo>
                  <a:lnTo>
                    <a:pt x="3209" y="5059"/>
                  </a:lnTo>
                  <a:lnTo>
                    <a:pt x="2883" y="5113"/>
                  </a:lnTo>
                  <a:lnTo>
                    <a:pt x="2230" y="5113"/>
                  </a:lnTo>
                  <a:lnTo>
                    <a:pt x="2121" y="5095"/>
                  </a:lnTo>
                  <a:lnTo>
                    <a:pt x="2121" y="5095"/>
                  </a:lnTo>
                  <a:lnTo>
                    <a:pt x="2121" y="5059"/>
                  </a:lnTo>
                  <a:lnTo>
                    <a:pt x="2176" y="4732"/>
                  </a:lnTo>
                  <a:lnTo>
                    <a:pt x="2285" y="4460"/>
                  </a:lnTo>
                  <a:lnTo>
                    <a:pt x="2502" y="4188"/>
                  </a:lnTo>
                  <a:lnTo>
                    <a:pt x="2720" y="3971"/>
                  </a:lnTo>
                  <a:lnTo>
                    <a:pt x="3155" y="3590"/>
                  </a:lnTo>
                  <a:lnTo>
                    <a:pt x="3699" y="3318"/>
                  </a:lnTo>
                  <a:lnTo>
                    <a:pt x="4243" y="3101"/>
                  </a:lnTo>
                  <a:lnTo>
                    <a:pt x="4841" y="3046"/>
                  </a:lnTo>
                  <a:close/>
                  <a:moveTo>
                    <a:pt x="272" y="1"/>
                  </a:moveTo>
                  <a:lnTo>
                    <a:pt x="164" y="55"/>
                  </a:lnTo>
                  <a:lnTo>
                    <a:pt x="109" y="109"/>
                  </a:lnTo>
                  <a:lnTo>
                    <a:pt x="55" y="218"/>
                  </a:lnTo>
                  <a:lnTo>
                    <a:pt x="0" y="490"/>
                  </a:lnTo>
                  <a:lnTo>
                    <a:pt x="0" y="762"/>
                  </a:lnTo>
                  <a:lnTo>
                    <a:pt x="55" y="1034"/>
                  </a:lnTo>
                  <a:lnTo>
                    <a:pt x="109" y="1306"/>
                  </a:lnTo>
                  <a:lnTo>
                    <a:pt x="218" y="1523"/>
                  </a:lnTo>
                  <a:lnTo>
                    <a:pt x="327" y="1795"/>
                  </a:lnTo>
                  <a:lnTo>
                    <a:pt x="544" y="1959"/>
                  </a:lnTo>
                  <a:lnTo>
                    <a:pt x="707" y="2176"/>
                  </a:lnTo>
                  <a:lnTo>
                    <a:pt x="979" y="2339"/>
                  </a:lnTo>
                  <a:lnTo>
                    <a:pt x="1070" y="2357"/>
                  </a:lnTo>
                  <a:lnTo>
                    <a:pt x="762" y="2666"/>
                  </a:lnTo>
                  <a:lnTo>
                    <a:pt x="544" y="3046"/>
                  </a:lnTo>
                  <a:lnTo>
                    <a:pt x="381" y="3536"/>
                  </a:lnTo>
                  <a:lnTo>
                    <a:pt x="381" y="3971"/>
                  </a:lnTo>
                  <a:lnTo>
                    <a:pt x="381" y="4243"/>
                  </a:lnTo>
                  <a:lnTo>
                    <a:pt x="490" y="4460"/>
                  </a:lnTo>
                  <a:lnTo>
                    <a:pt x="707" y="4841"/>
                  </a:lnTo>
                  <a:lnTo>
                    <a:pt x="1034" y="5167"/>
                  </a:lnTo>
                  <a:lnTo>
                    <a:pt x="1414" y="5385"/>
                  </a:lnTo>
                  <a:lnTo>
                    <a:pt x="1578" y="5467"/>
                  </a:lnTo>
                  <a:lnTo>
                    <a:pt x="1578" y="5494"/>
                  </a:lnTo>
                  <a:lnTo>
                    <a:pt x="1686" y="5820"/>
                  </a:lnTo>
                  <a:lnTo>
                    <a:pt x="1850" y="6092"/>
                  </a:lnTo>
                  <a:lnTo>
                    <a:pt x="2013" y="6310"/>
                  </a:lnTo>
                  <a:lnTo>
                    <a:pt x="2230" y="6527"/>
                  </a:lnTo>
                  <a:lnTo>
                    <a:pt x="2502" y="6690"/>
                  </a:lnTo>
                  <a:lnTo>
                    <a:pt x="2774" y="6799"/>
                  </a:lnTo>
                  <a:lnTo>
                    <a:pt x="3100" y="6908"/>
                  </a:lnTo>
                  <a:lnTo>
                    <a:pt x="3372" y="6908"/>
                  </a:lnTo>
                  <a:lnTo>
                    <a:pt x="3699" y="6962"/>
                  </a:lnTo>
                  <a:lnTo>
                    <a:pt x="4079" y="6908"/>
                  </a:lnTo>
                  <a:lnTo>
                    <a:pt x="4460" y="6799"/>
                  </a:lnTo>
                  <a:lnTo>
                    <a:pt x="4786" y="6690"/>
                  </a:lnTo>
                  <a:lnTo>
                    <a:pt x="5167" y="6473"/>
                  </a:lnTo>
                  <a:lnTo>
                    <a:pt x="5820" y="6038"/>
                  </a:lnTo>
                  <a:lnTo>
                    <a:pt x="6418" y="5603"/>
                  </a:lnTo>
                  <a:lnTo>
                    <a:pt x="6472" y="5494"/>
                  </a:lnTo>
                  <a:lnTo>
                    <a:pt x="6527" y="5439"/>
                  </a:lnTo>
                  <a:lnTo>
                    <a:pt x="6472" y="5331"/>
                  </a:lnTo>
                  <a:lnTo>
                    <a:pt x="6418" y="5222"/>
                  </a:lnTo>
                  <a:lnTo>
                    <a:pt x="6364" y="5167"/>
                  </a:lnTo>
                  <a:lnTo>
                    <a:pt x="6146" y="5167"/>
                  </a:lnTo>
                  <a:lnTo>
                    <a:pt x="6037" y="5222"/>
                  </a:lnTo>
                  <a:lnTo>
                    <a:pt x="5548" y="5603"/>
                  </a:lnTo>
                  <a:lnTo>
                    <a:pt x="5004" y="5929"/>
                  </a:lnTo>
                  <a:lnTo>
                    <a:pt x="4460" y="6255"/>
                  </a:lnTo>
                  <a:lnTo>
                    <a:pt x="4134" y="6310"/>
                  </a:lnTo>
                  <a:lnTo>
                    <a:pt x="3862" y="6418"/>
                  </a:lnTo>
                  <a:lnTo>
                    <a:pt x="3372" y="6418"/>
                  </a:lnTo>
                  <a:lnTo>
                    <a:pt x="3155" y="6364"/>
                  </a:lnTo>
                  <a:lnTo>
                    <a:pt x="2883" y="6255"/>
                  </a:lnTo>
                  <a:lnTo>
                    <a:pt x="2665" y="6146"/>
                  </a:lnTo>
                  <a:lnTo>
                    <a:pt x="2502" y="6038"/>
                  </a:lnTo>
                  <a:lnTo>
                    <a:pt x="2285" y="5820"/>
                  </a:lnTo>
                  <a:lnTo>
                    <a:pt x="2176" y="5657"/>
                  </a:lnTo>
                  <a:lnTo>
                    <a:pt x="2169" y="5617"/>
                  </a:lnTo>
                  <a:lnTo>
                    <a:pt x="2448" y="5657"/>
                  </a:lnTo>
                  <a:lnTo>
                    <a:pt x="2774" y="5657"/>
                  </a:lnTo>
                  <a:lnTo>
                    <a:pt x="3100" y="5603"/>
                  </a:lnTo>
                  <a:lnTo>
                    <a:pt x="3427" y="5548"/>
                  </a:lnTo>
                  <a:lnTo>
                    <a:pt x="3753" y="5385"/>
                  </a:lnTo>
                  <a:lnTo>
                    <a:pt x="4079" y="5222"/>
                  </a:lnTo>
                  <a:lnTo>
                    <a:pt x="4406" y="5004"/>
                  </a:lnTo>
                  <a:lnTo>
                    <a:pt x="4678" y="4787"/>
                  </a:lnTo>
                  <a:lnTo>
                    <a:pt x="4950" y="4515"/>
                  </a:lnTo>
                  <a:lnTo>
                    <a:pt x="5167" y="4188"/>
                  </a:lnTo>
                  <a:lnTo>
                    <a:pt x="5385" y="3862"/>
                  </a:lnTo>
                  <a:lnTo>
                    <a:pt x="5548" y="3536"/>
                  </a:lnTo>
                  <a:lnTo>
                    <a:pt x="5657" y="3155"/>
                  </a:lnTo>
                  <a:lnTo>
                    <a:pt x="5711" y="2774"/>
                  </a:lnTo>
                  <a:lnTo>
                    <a:pt x="5657" y="2666"/>
                  </a:lnTo>
                  <a:lnTo>
                    <a:pt x="5602" y="2557"/>
                  </a:lnTo>
                  <a:lnTo>
                    <a:pt x="5548" y="2502"/>
                  </a:lnTo>
                  <a:lnTo>
                    <a:pt x="4678" y="2502"/>
                  </a:lnTo>
                  <a:lnTo>
                    <a:pt x="4297" y="2557"/>
                  </a:lnTo>
                  <a:lnTo>
                    <a:pt x="3916" y="2666"/>
                  </a:lnTo>
                  <a:lnTo>
                    <a:pt x="3590" y="2774"/>
                  </a:lnTo>
                  <a:lnTo>
                    <a:pt x="3264" y="2938"/>
                  </a:lnTo>
                  <a:lnTo>
                    <a:pt x="2937" y="3155"/>
                  </a:lnTo>
                  <a:lnTo>
                    <a:pt x="2611" y="3373"/>
                  </a:lnTo>
                  <a:lnTo>
                    <a:pt x="2339" y="3590"/>
                  </a:lnTo>
                  <a:lnTo>
                    <a:pt x="2121" y="3862"/>
                  </a:lnTo>
                  <a:lnTo>
                    <a:pt x="1904" y="4134"/>
                  </a:lnTo>
                  <a:lnTo>
                    <a:pt x="1741" y="4460"/>
                  </a:lnTo>
                  <a:lnTo>
                    <a:pt x="1632" y="4787"/>
                  </a:lnTo>
                  <a:lnTo>
                    <a:pt x="1608" y="4931"/>
                  </a:lnTo>
                  <a:lnTo>
                    <a:pt x="1360" y="4732"/>
                  </a:lnTo>
                  <a:lnTo>
                    <a:pt x="1142" y="4515"/>
                  </a:lnTo>
                  <a:lnTo>
                    <a:pt x="1034" y="4352"/>
                  </a:lnTo>
                  <a:lnTo>
                    <a:pt x="925" y="4134"/>
                  </a:lnTo>
                  <a:lnTo>
                    <a:pt x="925" y="3971"/>
                  </a:lnTo>
                  <a:lnTo>
                    <a:pt x="925" y="3753"/>
                  </a:lnTo>
                  <a:lnTo>
                    <a:pt x="979" y="3427"/>
                  </a:lnTo>
                  <a:lnTo>
                    <a:pt x="1142" y="3046"/>
                  </a:lnTo>
                  <a:lnTo>
                    <a:pt x="1469" y="2720"/>
                  </a:lnTo>
                  <a:lnTo>
                    <a:pt x="1773" y="2502"/>
                  </a:lnTo>
                  <a:lnTo>
                    <a:pt x="2067" y="2502"/>
                  </a:lnTo>
                  <a:lnTo>
                    <a:pt x="2393" y="2394"/>
                  </a:lnTo>
                  <a:lnTo>
                    <a:pt x="2611" y="2285"/>
                  </a:lnTo>
                  <a:lnTo>
                    <a:pt x="2883" y="2176"/>
                  </a:lnTo>
                  <a:lnTo>
                    <a:pt x="2992" y="2013"/>
                  </a:lnTo>
                  <a:lnTo>
                    <a:pt x="2992" y="1850"/>
                  </a:lnTo>
                  <a:lnTo>
                    <a:pt x="2937" y="1741"/>
                  </a:lnTo>
                  <a:lnTo>
                    <a:pt x="2828" y="1687"/>
                  </a:lnTo>
                  <a:lnTo>
                    <a:pt x="2720" y="1687"/>
                  </a:lnTo>
                  <a:lnTo>
                    <a:pt x="2614" y="1700"/>
                  </a:lnTo>
                  <a:lnTo>
                    <a:pt x="2614" y="1700"/>
                  </a:lnTo>
                  <a:lnTo>
                    <a:pt x="2611" y="1687"/>
                  </a:lnTo>
                  <a:lnTo>
                    <a:pt x="2580" y="1704"/>
                  </a:lnTo>
                  <a:lnTo>
                    <a:pt x="2580" y="1704"/>
                  </a:lnTo>
                  <a:lnTo>
                    <a:pt x="2285" y="1741"/>
                  </a:lnTo>
                  <a:lnTo>
                    <a:pt x="1850" y="1850"/>
                  </a:lnTo>
                  <a:lnTo>
                    <a:pt x="1680" y="1934"/>
                  </a:lnTo>
                  <a:lnTo>
                    <a:pt x="1680" y="1934"/>
                  </a:lnTo>
                  <a:lnTo>
                    <a:pt x="1469" y="1904"/>
                  </a:lnTo>
                  <a:lnTo>
                    <a:pt x="1251" y="1850"/>
                  </a:lnTo>
                  <a:lnTo>
                    <a:pt x="1088" y="1741"/>
                  </a:lnTo>
                  <a:lnTo>
                    <a:pt x="925" y="1632"/>
                  </a:lnTo>
                  <a:lnTo>
                    <a:pt x="816" y="1469"/>
                  </a:lnTo>
                  <a:lnTo>
                    <a:pt x="599" y="1143"/>
                  </a:lnTo>
                  <a:lnTo>
                    <a:pt x="544" y="762"/>
                  </a:lnTo>
                  <a:lnTo>
                    <a:pt x="599" y="327"/>
                  </a:lnTo>
                  <a:lnTo>
                    <a:pt x="599" y="218"/>
                  </a:lnTo>
                  <a:lnTo>
                    <a:pt x="544" y="164"/>
                  </a:lnTo>
                  <a:lnTo>
                    <a:pt x="490" y="55"/>
                  </a:lnTo>
                  <a:lnTo>
                    <a:pt x="381" y="55"/>
                  </a:lnTo>
                  <a:lnTo>
                    <a:pt x="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63;p64">
              <a:extLst>
                <a:ext uri="{FF2B5EF4-FFF2-40B4-BE49-F238E27FC236}">
                  <a16:creationId xmlns:a16="http://schemas.microsoft.com/office/drawing/2014/main" id="{1C91D88A-0788-85BB-6AC9-0D539E0520CD}"/>
                </a:ext>
              </a:extLst>
            </p:cNvPr>
            <p:cNvSpPr/>
            <p:nvPr/>
          </p:nvSpPr>
          <p:spPr>
            <a:xfrm>
              <a:off x="2646144" y="1713949"/>
              <a:ext cx="128303" cy="260886"/>
            </a:xfrm>
            <a:custGeom>
              <a:avLst/>
              <a:gdLst/>
              <a:ahLst/>
              <a:cxnLst/>
              <a:rect l="l" t="t" r="r" b="b"/>
              <a:pathLst>
                <a:path w="3210" h="6527" extrusionOk="0">
                  <a:moveTo>
                    <a:pt x="1849" y="2557"/>
                  </a:moveTo>
                  <a:lnTo>
                    <a:pt x="2176" y="2611"/>
                  </a:lnTo>
                  <a:lnTo>
                    <a:pt x="2448" y="2774"/>
                  </a:lnTo>
                  <a:lnTo>
                    <a:pt x="2611" y="2883"/>
                  </a:lnTo>
                  <a:lnTo>
                    <a:pt x="2665" y="3046"/>
                  </a:lnTo>
                  <a:lnTo>
                    <a:pt x="2720" y="3209"/>
                  </a:lnTo>
                  <a:lnTo>
                    <a:pt x="2665" y="3373"/>
                  </a:lnTo>
                  <a:lnTo>
                    <a:pt x="2611" y="3536"/>
                  </a:lnTo>
                  <a:lnTo>
                    <a:pt x="2448" y="3699"/>
                  </a:lnTo>
                  <a:lnTo>
                    <a:pt x="2284" y="3753"/>
                  </a:lnTo>
                  <a:lnTo>
                    <a:pt x="1904" y="3753"/>
                  </a:lnTo>
                  <a:lnTo>
                    <a:pt x="1686" y="3699"/>
                  </a:lnTo>
                  <a:lnTo>
                    <a:pt x="1360" y="3481"/>
                  </a:lnTo>
                  <a:lnTo>
                    <a:pt x="1142" y="3264"/>
                  </a:lnTo>
                  <a:lnTo>
                    <a:pt x="925" y="2937"/>
                  </a:lnTo>
                  <a:lnTo>
                    <a:pt x="913" y="2903"/>
                  </a:lnTo>
                  <a:lnTo>
                    <a:pt x="1142" y="2720"/>
                  </a:lnTo>
                  <a:lnTo>
                    <a:pt x="1469" y="2611"/>
                  </a:lnTo>
                  <a:lnTo>
                    <a:pt x="1849" y="2557"/>
                  </a:lnTo>
                  <a:close/>
                  <a:moveTo>
                    <a:pt x="2176" y="1"/>
                  </a:moveTo>
                  <a:lnTo>
                    <a:pt x="1741" y="109"/>
                  </a:lnTo>
                  <a:lnTo>
                    <a:pt x="1305" y="327"/>
                  </a:lnTo>
                  <a:lnTo>
                    <a:pt x="925" y="599"/>
                  </a:lnTo>
                  <a:lnTo>
                    <a:pt x="653" y="925"/>
                  </a:lnTo>
                  <a:lnTo>
                    <a:pt x="435" y="1306"/>
                  </a:lnTo>
                  <a:lnTo>
                    <a:pt x="272" y="1741"/>
                  </a:lnTo>
                  <a:lnTo>
                    <a:pt x="218" y="2230"/>
                  </a:lnTo>
                  <a:lnTo>
                    <a:pt x="272" y="2720"/>
                  </a:lnTo>
                  <a:lnTo>
                    <a:pt x="306" y="2810"/>
                  </a:lnTo>
                  <a:lnTo>
                    <a:pt x="109" y="3155"/>
                  </a:lnTo>
                  <a:lnTo>
                    <a:pt x="0" y="3590"/>
                  </a:lnTo>
                  <a:lnTo>
                    <a:pt x="0" y="4025"/>
                  </a:lnTo>
                  <a:lnTo>
                    <a:pt x="55" y="4460"/>
                  </a:lnTo>
                  <a:lnTo>
                    <a:pt x="272" y="4841"/>
                  </a:lnTo>
                  <a:lnTo>
                    <a:pt x="381" y="5004"/>
                  </a:lnTo>
                  <a:lnTo>
                    <a:pt x="598" y="5222"/>
                  </a:lnTo>
                  <a:lnTo>
                    <a:pt x="762" y="5330"/>
                  </a:lnTo>
                  <a:lnTo>
                    <a:pt x="979" y="5439"/>
                  </a:lnTo>
                  <a:lnTo>
                    <a:pt x="1251" y="5548"/>
                  </a:lnTo>
                  <a:lnTo>
                    <a:pt x="1469" y="5548"/>
                  </a:lnTo>
                  <a:lnTo>
                    <a:pt x="1637" y="5464"/>
                  </a:lnTo>
                  <a:lnTo>
                    <a:pt x="1741" y="5602"/>
                  </a:lnTo>
                  <a:lnTo>
                    <a:pt x="2067" y="6038"/>
                  </a:lnTo>
                  <a:lnTo>
                    <a:pt x="2502" y="6418"/>
                  </a:lnTo>
                  <a:lnTo>
                    <a:pt x="2611" y="6473"/>
                  </a:lnTo>
                  <a:lnTo>
                    <a:pt x="2665" y="6527"/>
                  </a:lnTo>
                  <a:lnTo>
                    <a:pt x="2774" y="6473"/>
                  </a:lnTo>
                  <a:lnTo>
                    <a:pt x="2883" y="6418"/>
                  </a:lnTo>
                  <a:lnTo>
                    <a:pt x="2937" y="6364"/>
                  </a:lnTo>
                  <a:lnTo>
                    <a:pt x="2937" y="6255"/>
                  </a:lnTo>
                  <a:lnTo>
                    <a:pt x="2937" y="6146"/>
                  </a:lnTo>
                  <a:lnTo>
                    <a:pt x="2883" y="6038"/>
                  </a:lnTo>
                  <a:lnTo>
                    <a:pt x="2502" y="5711"/>
                  </a:lnTo>
                  <a:lnTo>
                    <a:pt x="2176" y="5276"/>
                  </a:lnTo>
                  <a:lnTo>
                    <a:pt x="1987" y="5025"/>
                  </a:lnTo>
                  <a:lnTo>
                    <a:pt x="2013" y="4950"/>
                  </a:lnTo>
                  <a:lnTo>
                    <a:pt x="2013" y="4732"/>
                  </a:lnTo>
                  <a:lnTo>
                    <a:pt x="1958" y="4569"/>
                  </a:lnTo>
                  <a:lnTo>
                    <a:pt x="1849" y="4406"/>
                  </a:lnTo>
                  <a:lnTo>
                    <a:pt x="1686" y="4297"/>
                  </a:lnTo>
                  <a:lnTo>
                    <a:pt x="1523" y="4243"/>
                  </a:lnTo>
                  <a:lnTo>
                    <a:pt x="1305" y="4297"/>
                  </a:lnTo>
                  <a:lnTo>
                    <a:pt x="1197" y="4352"/>
                  </a:lnTo>
                  <a:lnTo>
                    <a:pt x="1142" y="4406"/>
                  </a:lnTo>
                  <a:lnTo>
                    <a:pt x="1088" y="4569"/>
                  </a:lnTo>
                  <a:lnTo>
                    <a:pt x="1142" y="4678"/>
                  </a:lnTo>
                  <a:lnTo>
                    <a:pt x="1324" y="5004"/>
                  </a:lnTo>
                  <a:lnTo>
                    <a:pt x="1251" y="5004"/>
                  </a:lnTo>
                  <a:lnTo>
                    <a:pt x="1088" y="4950"/>
                  </a:lnTo>
                  <a:lnTo>
                    <a:pt x="925" y="4841"/>
                  </a:lnTo>
                  <a:lnTo>
                    <a:pt x="707" y="4569"/>
                  </a:lnTo>
                  <a:lnTo>
                    <a:pt x="544" y="4243"/>
                  </a:lnTo>
                  <a:lnTo>
                    <a:pt x="490" y="3862"/>
                  </a:lnTo>
                  <a:lnTo>
                    <a:pt x="544" y="3536"/>
                  </a:lnTo>
                  <a:lnTo>
                    <a:pt x="584" y="3415"/>
                  </a:lnTo>
                  <a:lnTo>
                    <a:pt x="584" y="3415"/>
                  </a:lnTo>
                  <a:lnTo>
                    <a:pt x="653" y="3536"/>
                  </a:lnTo>
                  <a:lnTo>
                    <a:pt x="979" y="3862"/>
                  </a:lnTo>
                  <a:lnTo>
                    <a:pt x="1414" y="4134"/>
                  </a:lnTo>
                  <a:lnTo>
                    <a:pt x="1632" y="4243"/>
                  </a:lnTo>
                  <a:lnTo>
                    <a:pt x="1849" y="4297"/>
                  </a:lnTo>
                  <a:lnTo>
                    <a:pt x="2339" y="4297"/>
                  </a:lnTo>
                  <a:lnTo>
                    <a:pt x="2556" y="4188"/>
                  </a:lnTo>
                  <a:lnTo>
                    <a:pt x="2774" y="4080"/>
                  </a:lnTo>
                  <a:lnTo>
                    <a:pt x="2937" y="3971"/>
                  </a:lnTo>
                  <a:lnTo>
                    <a:pt x="3100" y="3753"/>
                  </a:lnTo>
                  <a:lnTo>
                    <a:pt x="3155" y="3590"/>
                  </a:lnTo>
                  <a:lnTo>
                    <a:pt x="3209" y="3373"/>
                  </a:lnTo>
                  <a:lnTo>
                    <a:pt x="3209" y="3209"/>
                  </a:lnTo>
                  <a:lnTo>
                    <a:pt x="3209" y="2992"/>
                  </a:lnTo>
                  <a:lnTo>
                    <a:pt x="3155" y="2774"/>
                  </a:lnTo>
                  <a:lnTo>
                    <a:pt x="2991" y="2611"/>
                  </a:lnTo>
                  <a:lnTo>
                    <a:pt x="2883" y="2448"/>
                  </a:lnTo>
                  <a:lnTo>
                    <a:pt x="2665" y="2285"/>
                  </a:lnTo>
                  <a:lnTo>
                    <a:pt x="2284" y="2122"/>
                  </a:lnTo>
                  <a:lnTo>
                    <a:pt x="1849" y="2013"/>
                  </a:lnTo>
                  <a:lnTo>
                    <a:pt x="1414" y="2067"/>
                  </a:lnTo>
                  <a:lnTo>
                    <a:pt x="979" y="2230"/>
                  </a:lnTo>
                  <a:lnTo>
                    <a:pt x="778" y="2345"/>
                  </a:lnTo>
                  <a:lnTo>
                    <a:pt x="778" y="2345"/>
                  </a:lnTo>
                  <a:lnTo>
                    <a:pt x="762" y="2230"/>
                  </a:lnTo>
                  <a:lnTo>
                    <a:pt x="816" y="1850"/>
                  </a:lnTo>
                  <a:lnTo>
                    <a:pt x="925" y="1523"/>
                  </a:lnTo>
                  <a:lnTo>
                    <a:pt x="1088" y="1251"/>
                  </a:lnTo>
                  <a:lnTo>
                    <a:pt x="1305" y="980"/>
                  </a:lnTo>
                  <a:lnTo>
                    <a:pt x="1577" y="762"/>
                  </a:lnTo>
                  <a:lnTo>
                    <a:pt x="1904" y="599"/>
                  </a:lnTo>
                  <a:lnTo>
                    <a:pt x="2284" y="544"/>
                  </a:lnTo>
                  <a:lnTo>
                    <a:pt x="2611" y="544"/>
                  </a:lnTo>
                  <a:lnTo>
                    <a:pt x="2774" y="490"/>
                  </a:lnTo>
                  <a:lnTo>
                    <a:pt x="2828" y="436"/>
                  </a:lnTo>
                  <a:lnTo>
                    <a:pt x="2883" y="381"/>
                  </a:lnTo>
                  <a:lnTo>
                    <a:pt x="2883" y="273"/>
                  </a:lnTo>
                  <a:lnTo>
                    <a:pt x="2883" y="164"/>
                  </a:lnTo>
                  <a:lnTo>
                    <a:pt x="2828" y="109"/>
                  </a:lnTo>
                  <a:lnTo>
                    <a:pt x="2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7167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50"/>
          <p:cNvSpPr txBox="1">
            <a:spLocks noGrp="1"/>
          </p:cNvSpPr>
          <p:nvPr>
            <p:ph type="title"/>
          </p:nvPr>
        </p:nvSpPr>
        <p:spPr>
          <a:xfrm>
            <a:off x="3998750" y="907350"/>
            <a:ext cx="4126200" cy="15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Collaborating for Student Success</a:t>
            </a:r>
            <a:endParaRPr dirty="0"/>
          </a:p>
        </p:txBody>
      </p:sp>
      <p:pic>
        <p:nvPicPr>
          <p:cNvPr id="1731" name="Google Shape;1731;p50"/>
          <p:cNvPicPr preferRelativeResize="0"/>
          <p:nvPr/>
        </p:nvPicPr>
        <p:blipFill>
          <a:blip r:embed="rId3"/>
          <a:srcRect/>
          <a:stretch/>
        </p:blipFill>
        <p:spPr>
          <a:xfrm>
            <a:off x="1019050" y="1321600"/>
            <a:ext cx="2889000" cy="2889000"/>
          </a:xfrm>
          <a:prstGeom prst="ellipse">
            <a:avLst/>
          </a:prstGeom>
          <a:noFill/>
          <a:ln w="114300" cap="flat" cmpd="sng">
            <a:solidFill>
              <a:schemeClr val="dk2"/>
            </a:solidFill>
            <a:prstDash val="solid"/>
            <a:round/>
            <a:headEnd type="none" w="sm" len="sm"/>
            <a:tailEnd type="none" w="sm" len="sm"/>
          </a:ln>
        </p:spPr>
      </p:pic>
      <p:pic>
        <p:nvPicPr>
          <p:cNvPr id="3" name="Picture 2">
            <a:extLst>
              <a:ext uri="{FF2B5EF4-FFF2-40B4-BE49-F238E27FC236}">
                <a16:creationId xmlns:a16="http://schemas.microsoft.com/office/drawing/2014/main" id="{68A2820B-38FA-3507-30E0-7F63026825E5}"/>
              </a:ext>
            </a:extLst>
          </p:cNvPr>
          <p:cNvPicPr>
            <a:picLocks noChangeAspect="1"/>
          </p:cNvPicPr>
          <p:nvPr/>
        </p:nvPicPr>
        <p:blipFill>
          <a:blip r:embed="rId4"/>
          <a:stretch>
            <a:fillRect/>
          </a:stretch>
        </p:blipFill>
        <p:spPr>
          <a:xfrm>
            <a:off x="4293505" y="1997075"/>
            <a:ext cx="3076575" cy="3076575"/>
          </a:xfrm>
          <a:prstGeom prst="rect">
            <a:avLst/>
          </a:prstGeom>
        </p:spPr>
      </p:pic>
    </p:spTree>
    <p:extLst>
      <p:ext uri="{BB962C8B-B14F-4D97-AF65-F5344CB8AC3E}">
        <p14:creationId xmlns:p14="http://schemas.microsoft.com/office/powerpoint/2010/main" val="231632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37"/>
          <p:cNvGrpSpPr/>
          <p:nvPr/>
        </p:nvGrpSpPr>
        <p:grpSpPr>
          <a:xfrm>
            <a:off x="4434917" y="741541"/>
            <a:ext cx="4515858" cy="2529322"/>
            <a:chOff x="526736" y="916254"/>
            <a:chExt cx="4031857" cy="2258235"/>
          </a:xfrm>
        </p:grpSpPr>
        <p:sp>
          <p:nvSpPr>
            <p:cNvPr id="1245" name="Google Shape;1245;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37"/>
          <p:cNvGrpSpPr/>
          <p:nvPr/>
        </p:nvGrpSpPr>
        <p:grpSpPr>
          <a:xfrm rot="10800000">
            <a:off x="2478671" y="2700048"/>
            <a:ext cx="4157955" cy="2328862"/>
            <a:chOff x="526736" y="916254"/>
            <a:chExt cx="4031857" cy="2258235"/>
          </a:xfrm>
        </p:grpSpPr>
        <p:sp>
          <p:nvSpPr>
            <p:cNvPr id="1251" name="Google Shape;1251;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37"/>
          <p:cNvGrpSpPr/>
          <p:nvPr/>
        </p:nvGrpSpPr>
        <p:grpSpPr>
          <a:xfrm>
            <a:off x="234791" y="548641"/>
            <a:ext cx="4266574" cy="2389699"/>
            <a:chOff x="526736" y="916254"/>
            <a:chExt cx="4031857" cy="2258235"/>
          </a:xfrm>
        </p:grpSpPr>
        <p:sp>
          <p:nvSpPr>
            <p:cNvPr id="1254" name="Google Shape;1254;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7"/>
          <p:cNvSpPr txBox="1">
            <a:spLocks noGrp="1"/>
          </p:cNvSpPr>
          <p:nvPr>
            <p:ph type="title" idx="9"/>
          </p:nvPr>
        </p:nvSpPr>
        <p:spPr>
          <a:xfrm>
            <a:off x="2487490" y="3344367"/>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3</a:t>
            </a:r>
            <a:endParaRPr dirty="0">
              <a:solidFill>
                <a:schemeClr val="tx1"/>
              </a:solidFill>
            </a:endParaRPr>
          </a:p>
        </p:txBody>
      </p:sp>
      <p:sp>
        <p:nvSpPr>
          <p:cNvPr id="1257" name="Google Shape;1257;p37"/>
          <p:cNvSpPr txBox="1">
            <a:spLocks noGrp="1"/>
          </p:cNvSpPr>
          <p:nvPr>
            <p:ph type="title" idx="8"/>
          </p:nvPr>
        </p:nvSpPr>
        <p:spPr>
          <a:xfrm>
            <a:off x="241602" y="1194302"/>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1</a:t>
            </a:r>
            <a:endParaRPr dirty="0">
              <a:solidFill>
                <a:schemeClr val="tx1"/>
              </a:solidFill>
            </a:endParaRPr>
          </a:p>
        </p:txBody>
      </p:sp>
      <p:sp>
        <p:nvSpPr>
          <p:cNvPr id="1258" name="Google Shape;1258;p37"/>
          <p:cNvSpPr txBox="1">
            <a:spLocks noGrp="1"/>
          </p:cNvSpPr>
          <p:nvPr>
            <p:ph type="title" idx="13"/>
          </p:nvPr>
        </p:nvSpPr>
        <p:spPr>
          <a:xfrm>
            <a:off x="4650103" y="1198993"/>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2</a:t>
            </a:r>
            <a:endParaRPr dirty="0">
              <a:solidFill>
                <a:schemeClr val="tx1"/>
              </a:solidFill>
            </a:endParaRPr>
          </a:p>
        </p:txBody>
      </p:sp>
      <p:sp>
        <p:nvSpPr>
          <p:cNvPr id="1260" name="Google Shape;1260;p37"/>
          <p:cNvSpPr txBox="1">
            <a:spLocks noGrp="1"/>
          </p:cNvSpPr>
          <p:nvPr>
            <p:ph type="title" idx="15"/>
          </p:nvPr>
        </p:nvSpPr>
        <p:spPr>
          <a:xfrm>
            <a:off x="2185059" y="79652"/>
            <a:ext cx="470262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dirty="0"/>
              <a:t>Key Understandings for Student Support Personnel</a:t>
            </a:r>
            <a:endParaRPr sz="2600" dirty="0"/>
          </a:p>
        </p:txBody>
      </p:sp>
      <p:sp>
        <p:nvSpPr>
          <p:cNvPr id="1262" name="Google Shape;1262;p37"/>
          <p:cNvSpPr txBox="1">
            <a:spLocks noGrp="1"/>
          </p:cNvSpPr>
          <p:nvPr>
            <p:ph type="subTitle" idx="1"/>
          </p:nvPr>
        </p:nvSpPr>
        <p:spPr>
          <a:xfrm>
            <a:off x="1332799" y="1460143"/>
            <a:ext cx="3091068" cy="525900"/>
          </a:xfrm>
          <a:prstGeom prst="rect">
            <a:avLst/>
          </a:prstGeom>
        </p:spPr>
        <p:txBody>
          <a:bodyPr spcFirstLastPara="1" wrap="square" lIns="91425" tIns="91425" rIns="91425" bIns="91425" anchor="ctr" anchorCtr="0">
            <a:noAutofit/>
          </a:bodyPr>
          <a:lstStyle/>
          <a:p>
            <a:pPr marL="0" indent="0"/>
            <a:r>
              <a:rPr lang="en-US" sz="2000"/>
              <a:t>Student support personnel roles are shaped by policies and professional frameworks.</a:t>
            </a:r>
          </a:p>
        </p:txBody>
      </p:sp>
      <p:sp>
        <p:nvSpPr>
          <p:cNvPr id="1264" name="Google Shape;1264;p37"/>
          <p:cNvSpPr txBox="1">
            <a:spLocks noGrp="1"/>
          </p:cNvSpPr>
          <p:nvPr>
            <p:ph type="subTitle" idx="3"/>
          </p:nvPr>
        </p:nvSpPr>
        <p:spPr>
          <a:xfrm>
            <a:off x="5698487" y="1652164"/>
            <a:ext cx="2704653" cy="63248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It is important to know who is available in your county and how they can support </a:t>
            </a:r>
            <a:r>
              <a:rPr lang="en" sz="2000"/>
              <a:t>your child’s </a:t>
            </a:r>
            <a:r>
              <a:rPr lang="en" sz="2000" dirty="0"/>
              <a:t>well-being.</a:t>
            </a:r>
            <a:endParaRPr sz="2000" b="1" dirty="0"/>
          </a:p>
        </p:txBody>
      </p:sp>
      <p:sp>
        <p:nvSpPr>
          <p:cNvPr id="1266" name="Google Shape;1266;p37"/>
          <p:cNvSpPr txBox="1">
            <a:spLocks noGrp="1"/>
          </p:cNvSpPr>
          <p:nvPr>
            <p:ph type="subTitle" idx="5"/>
          </p:nvPr>
        </p:nvSpPr>
        <p:spPr>
          <a:xfrm>
            <a:off x="3494123" y="3663389"/>
            <a:ext cx="3017944"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When families and student support personnel work together, students are more likely to succeed.</a:t>
            </a:r>
          </a:p>
        </p:txBody>
      </p:sp>
      <p:grpSp>
        <p:nvGrpSpPr>
          <p:cNvPr id="1269" name="Google Shape;1269;p37"/>
          <p:cNvGrpSpPr/>
          <p:nvPr/>
        </p:nvGrpSpPr>
        <p:grpSpPr>
          <a:xfrm>
            <a:off x="8096016" y="1407394"/>
            <a:ext cx="307124" cy="305294"/>
            <a:chOff x="1026043" y="1162815"/>
            <a:chExt cx="307124" cy="305294"/>
          </a:xfrm>
        </p:grpSpPr>
        <p:sp>
          <p:nvSpPr>
            <p:cNvPr id="1270" name="Google Shape;1270;p37"/>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37"/>
          <p:cNvSpPr/>
          <p:nvPr/>
        </p:nvSpPr>
        <p:spPr>
          <a:xfrm>
            <a:off x="4292222" y="266599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238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7" name="TextBox 6">
            <a:extLst>
              <a:ext uri="{FF2B5EF4-FFF2-40B4-BE49-F238E27FC236}">
                <a16:creationId xmlns:a16="http://schemas.microsoft.com/office/drawing/2014/main" id="{4D2A8B97-035E-E35C-E461-7F2DE500E39F}"/>
              </a:ext>
            </a:extLst>
          </p:cNvPr>
          <p:cNvSpPr txBox="1"/>
          <p:nvPr/>
        </p:nvSpPr>
        <p:spPr>
          <a:xfrm>
            <a:off x="545432" y="1050072"/>
            <a:ext cx="8149389" cy="4093428"/>
          </a:xfrm>
          <a:prstGeom prst="rect">
            <a:avLst/>
          </a:prstGeom>
          <a:solidFill>
            <a:schemeClr val="accent6"/>
          </a:solidFill>
        </p:spPr>
        <p:txBody>
          <a:bodyPr wrap="square">
            <a:spAutoFit/>
          </a:bodyPr>
          <a:lstStyle/>
          <a:p>
            <a:pPr>
              <a:spcAft>
                <a:spcPts val="600"/>
              </a:spcAft>
            </a:pPr>
            <a:r>
              <a:rPr lang="en-US" sz="1500">
                <a:latin typeface="Hind" panose="02000000000000000000" pitchFamily="2" charset="0"/>
                <a:cs typeface="Hind" panose="02000000000000000000" pitchFamily="2" charset="0"/>
              </a:rPr>
              <a:t>Center for School Mental Health:  School Mental Health Teaming Playbook </a:t>
            </a:r>
            <a:r>
              <a:rPr lang="en-US" sz="1500">
                <a:latin typeface="Hind" panose="02000000000000000000" pitchFamily="2" charset="0"/>
                <a:cs typeface="Hind" panose="02000000000000000000" pitchFamily="2" charset="0"/>
                <a:hlinkClick r:id="rId3"/>
              </a:rPr>
              <a:t>https://nepbis.org/wp-content/uploads/NEPBIS_Leadership_Forum/2019/E2.-School-Mental-Health-Teaming-Playbook.pdf</a:t>
            </a:r>
            <a:endParaRPr lang="en-US" sz="1500">
              <a:latin typeface="Hind" panose="02000000000000000000" pitchFamily="2" charset="0"/>
              <a:cs typeface="Hind" panose="02000000000000000000" pitchFamily="2" charset="0"/>
            </a:endParaRPr>
          </a:p>
          <a:p>
            <a:pPr>
              <a:spcAft>
                <a:spcPts val="600"/>
              </a:spcAft>
            </a:pPr>
            <a:r>
              <a:rPr lang="en-US" sz="1500">
                <a:latin typeface="Hind" panose="02000000000000000000" pitchFamily="2" charset="0"/>
                <a:cs typeface="Hind" panose="02000000000000000000" pitchFamily="2" charset="0"/>
              </a:rPr>
              <a:t>A Framework for Safe and Successful Schools </a:t>
            </a:r>
            <a:r>
              <a:rPr lang="en-US" sz="1500">
                <a:latin typeface="Hind" panose="02000000000000000000" pitchFamily="2" charset="0"/>
                <a:cs typeface="Hind" panose="02000000000000000000" pitchFamily="2" charset="0"/>
                <a:hlinkClick r:id="rId4"/>
              </a:rPr>
              <a:t>https://www.nasponline.org/resources-and-publications/resources-and-podcasts/school-safety-and-crisis/systems-level-prevention/a-framework-for-safe-and-successful-schools</a:t>
            </a:r>
            <a:r>
              <a:rPr lang="en-US" sz="1500">
                <a:latin typeface="Hind" panose="02000000000000000000" pitchFamily="2" charset="0"/>
                <a:cs typeface="Hind" panose="02000000000000000000" pitchFamily="2" charset="0"/>
              </a:rPr>
              <a:t> </a:t>
            </a:r>
          </a:p>
          <a:p>
            <a:pPr>
              <a:spcAft>
                <a:spcPts val="600"/>
              </a:spcAft>
            </a:pPr>
            <a:r>
              <a:rPr lang="en-US" sz="1500">
                <a:latin typeface="Hind" panose="02000000000000000000" pitchFamily="2" charset="0"/>
                <a:cs typeface="Hind" panose="02000000000000000000" pitchFamily="2" charset="0"/>
              </a:rPr>
              <a:t>Mental &amp; Behavioral Health Career Pathways </a:t>
            </a:r>
            <a:r>
              <a:rPr lang="en-US" sz="1500">
                <a:latin typeface="Hind" panose="02000000000000000000" pitchFamily="2" charset="0"/>
                <a:cs typeface="Hind" panose="02000000000000000000" pitchFamily="2" charset="0"/>
                <a:hlinkClick r:id="rId5"/>
              </a:rPr>
              <a:t>https://www.wvhepc.edu/wp-content/behavioral-health-pathways/index.html</a:t>
            </a:r>
            <a:r>
              <a:rPr lang="en-US" sz="1500">
                <a:latin typeface="Hind" panose="02000000000000000000" pitchFamily="2" charset="0"/>
                <a:cs typeface="Hind" panose="02000000000000000000" pitchFamily="2" charset="0"/>
              </a:rPr>
              <a:t> </a:t>
            </a:r>
          </a:p>
          <a:p>
            <a:pPr>
              <a:spcAft>
                <a:spcPts val="600"/>
              </a:spcAft>
            </a:pPr>
            <a:r>
              <a:rPr lang="en-US" sz="1500">
                <a:latin typeface="Hind" panose="02000000000000000000" pitchFamily="2" charset="0"/>
                <a:cs typeface="Hind" panose="02000000000000000000" pitchFamily="2" charset="0"/>
              </a:rPr>
              <a:t>National Association of School Psychologists:  Comprehensive School-Based Mental and Behavioral Health Services and School Psychologists </a:t>
            </a:r>
            <a:r>
              <a:rPr lang="en-US" sz="1500">
                <a:latin typeface="Hind" panose="02000000000000000000" pitchFamily="2" charset="0"/>
                <a:cs typeface="Hind" panose="02000000000000000000" pitchFamily="2" charset="0"/>
                <a:hlinkClick r:id="rId6"/>
              </a:rPr>
              <a:t>https://www.nasponline.org/resources-and-publications/resources-and-podcasts/mental-and-behavioral-health/additional-resources/comprehensive-school-based-mental-and-behavioral-health-services-and-school-psychologists</a:t>
            </a:r>
            <a:endParaRPr lang="en-US" sz="1500">
              <a:latin typeface="Hind" panose="02000000000000000000" pitchFamily="2" charset="0"/>
              <a:cs typeface="Hind" panose="02000000000000000000" pitchFamily="2" charset="0"/>
            </a:endParaRPr>
          </a:p>
          <a:p>
            <a:pPr>
              <a:spcAft>
                <a:spcPts val="600"/>
              </a:spcAft>
            </a:pPr>
            <a:r>
              <a:rPr lang="en-US" sz="1500">
                <a:latin typeface="Hind" panose="02000000000000000000" pitchFamily="2" charset="0"/>
                <a:cs typeface="Hind" panose="02000000000000000000" pitchFamily="2" charset="0"/>
              </a:rPr>
              <a:t>Working Together to Support the Whole Child, Oklahoma Education </a:t>
            </a:r>
            <a:r>
              <a:rPr lang="en-US" sz="1500">
                <a:latin typeface="Hind" panose="02000000000000000000" pitchFamily="2" charset="0"/>
                <a:cs typeface="Hind" panose="02000000000000000000" pitchFamily="2" charset="0"/>
                <a:hlinkClick r:id="rId7"/>
              </a:rPr>
              <a:t>https://sde.ok.gov/sites/default/files/SCHOOL-BASED%20MENTAL%20HEALTH% 20PROFESSIONALS.pdf</a:t>
            </a:r>
            <a:r>
              <a:rPr lang="en-US" sz="1500">
                <a:latin typeface="Hind" panose="02000000000000000000" pitchFamily="2" charset="0"/>
                <a:cs typeface="Hind" panose="02000000000000000000" pitchFamily="2" charset="0"/>
              </a:rPr>
              <a:t> </a:t>
            </a:r>
          </a:p>
        </p:txBody>
      </p:sp>
      <p:sp>
        <p:nvSpPr>
          <p:cNvPr id="2" name="Google Shape;1919;p60">
            <a:extLst>
              <a:ext uri="{FF2B5EF4-FFF2-40B4-BE49-F238E27FC236}">
                <a16:creationId xmlns:a16="http://schemas.microsoft.com/office/drawing/2014/main" id="{61CB31AD-6C29-C005-1E2E-D38E00954605}"/>
              </a:ext>
            </a:extLst>
          </p:cNvPr>
          <p:cNvSpPr txBox="1">
            <a:spLocks noGrp="1"/>
          </p:cNvSpPr>
          <p:nvPr>
            <p:ph type="title"/>
          </p:nvPr>
        </p:nvSpPr>
        <p:spPr>
          <a:xfrm>
            <a:off x="720000" y="23647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a:t>References</a:t>
            </a:r>
            <a:endParaRPr sz="3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37"/>
          <p:cNvGrpSpPr/>
          <p:nvPr/>
        </p:nvGrpSpPr>
        <p:grpSpPr>
          <a:xfrm>
            <a:off x="4434917" y="741541"/>
            <a:ext cx="4515858" cy="2529322"/>
            <a:chOff x="526736" y="916254"/>
            <a:chExt cx="4031857" cy="2258235"/>
          </a:xfrm>
        </p:grpSpPr>
        <p:sp>
          <p:nvSpPr>
            <p:cNvPr id="1245" name="Google Shape;1245;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37"/>
          <p:cNvGrpSpPr/>
          <p:nvPr/>
        </p:nvGrpSpPr>
        <p:grpSpPr>
          <a:xfrm rot="10800000">
            <a:off x="2478671" y="2700048"/>
            <a:ext cx="4157955" cy="2328862"/>
            <a:chOff x="526736" y="916254"/>
            <a:chExt cx="4031857" cy="2258235"/>
          </a:xfrm>
        </p:grpSpPr>
        <p:sp>
          <p:nvSpPr>
            <p:cNvPr id="1251" name="Google Shape;1251;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37"/>
          <p:cNvGrpSpPr/>
          <p:nvPr/>
        </p:nvGrpSpPr>
        <p:grpSpPr>
          <a:xfrm>
            <a:off x="234791" y="548641"/>
            <a:ext cx="4266574" cy="2389699"/>
            <a:chOff x="526736" y="916254"/>
            <a:chExt cx="4031857" cy="2258235"/>
          </a:xfrm>
        </p:grpSpPr>
        <p:sp>
          <p:nvSpPr>
            <p:cNvPr id="1254" name="Google Shape;1254;p37"/>
            <p:cNvSpPr/>
            <p:nvPr/>
          </p:nvSpPr>
          <p:spPr>
            <a:xfrm rot="10313485" flipH="1">
              <a:off x="1265357"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rot="-10313485">
              <a:off x="639755" y="1131401"/>
              <a:ext cx="3180219" cy="1827941"/>
            </a:xfrm>
            <a:custGeom>
              <a:avLst/>
              <a:gdLst/>
              <a:ahLst/>
              <a:cxnLst/>
              <a:rect l="l" t="t" r="r" b="b"/>
              <a:pathLst>
                <a:path w="34820" h="20014" extrusionOk="0">
                  <a:moveTo>
                    <a:pt x="27294" y="1"/>
                  </a:moveTo>
                  <a:lnTo>
                    <a:pt x="26765" y="41"/>
                  </a:lnTo>
                  <a:lnTo>
                    <a:pt x="25626" y="123"/>
                  </a:lnTo>
                  <a:lnTo>
                    <a:pt x="24487" y="326"/>
                  </a:lnTo>
                  <a:lnTo>
                    <a:pt x="23348" y="529"/>
                  </a:lnTo>
                  <a:lnTo>
                    <a:pt x="22210" y="814"/>
                  </a:lnTo>
                  <a:lnTo>
                    <a:pt x="17044" y="1953"/>
                  </a:lnTo>
                  <a:lnTo>
                    <a:pt x="11878" y="3133"/>
                  </a:lnTo>
                  <a:lnTo>
                    <a:pt x="10698" y="3377"/>
                  </a:lnTo>
                  <a:lnTo>
                    <a:pt x="9559" y="3662"/>
                  </a:lnTo>
                  <a:lnTo>
                    <a:pt x="8380" y="3987"/>
                  </a:lnTo>
                  <a:lnTo>
                    <a:pt x="7281" y="4394"/>
                  </a:lnTo>
                  <a:lnTo>
                    <a:pt x="6264" y="4760"/>
                  </a:lnTo>
                  <a:lnTo>
                    <a:pt x="5288" y="5248"/>
                  </a:lnTo>
                  <a:lnTo>
                    <a:pt x="4353" y="5777"/>
                  </a:lnTo>
                  <a:lnTo>
                    <a:pt x="3905" y="6061"/>
                  </a:lnTo>
                  <a:lnTo>
                    <a:pt x="3458" y="6387"/>
                  </a:lnTo>
                  <a:lnTo>
                    <a:pt x="2766" y="6997"/>
                  </a:lnTo>
                  <a:lnTo>
                    <a:pt x="2156" y="7648"/>
                  </a:lnTo>
                  <a:lnTo>
                    <a:pt x="1587" y="8339"/>
                  </a:lnTo>
                  <a:lnTo>
                    <a:pt x="1099" y="9112"/>
                  </a:lnTo>
                  <a:lnTo>
                    <a:pt x="692" y="9885"/>
                  </a:lnTo>
                  <a:lnTo>
                    <a:pt x="366" y="10699"/>
                  </a:lnTo>
                  <a:lnTo>
                    <a:pt x="244" y="11146"/>
                  </a:lnTo>
                  <a:lnTo>
                    <a:pt x="122" y="11553"/>
                  </a:lnTo>
                  <a:lnTo>
                    <a:pt x="82" y="11959"/>
                  </a:lnTo>
                  <a:lnTo>
                    <a:pt x="0" y="12407"/>
                  </a:lnTo>
                  <a:lnTo>
                    <a:pt x="0" y="12854"/>
                  </a:lnTo>
                  <a:lnTo>
                    <a:pt x="0" y="13261"/>
                  </a:lnTo>
                  <a:lnTo>
                    <a:pt x="41" y="13709"/>
                  </a:lnTo>
                  <a:lnTo>
                    <a:pt x="122" y="14115"/>
                  </a:lnTo>
                  <a:lnTo>
                    <a:pt x="244" y="14522"/>
                  </a:lnTo>
                  <a:lnTo>
                    <a:pt x="366" y="14929"/>
                  </a:lnTo>
                  <a:lnTo>
                    <a:pt x="529" y="15336"/>
                  </a:lnTo>
                  <a:lnTo>
                    <a:pt x="732" y="15742"/>
                  </a:lnTo>
                  <a:lnTo>
                    <a:pt x="1017" y="16190"/>
                  </a:lnTo>
                  <a:lnTo>
                    <a:pt x="1302" y="16597"/>
                  </a:lnTo>
                  <a:lnTo>
                    <a:pt x="1668" y="17003"/>
                  </a:lnTo>
                  <a:lnTo>
                    <a:pt x="1993" y="17369"/>
                  </a:lnTo>
                  <a:lnTo>
                    <a:pt x="2400" y="17695"/>
                  </a:lnTo>
                  <a:lnTo>
                    <a:pt x="2807" y="17980"/>
                  </a:lnTo>
                  <a:lnTo>
                    <a:pt x="3214" y="18264"/>
                  </a:lnTo>
                  <a:lnTo>
                    <a:pt x="3661" y="18549"/>
                  </a:lnTo>
                  <a:lnTo>
                    <a:pt x="4109" y="18793"/>
                  </a:lnTo>
                  <a:lnTo>
                    <a:pt x="4597" y="18996"/>
                  </a:lnTo>
                  <a:lnTo>
                    <a:pt x="5532" y="19363"/>
                  </a:lnTo>
                  <a:lnTo>
                    <a:pt x="6549" y="19607"/>
                  </a:lnTo>
                  <a:lnTo>
                    <a:pt x="7525" y="19810"/>
                  </a:lnTo>
                  <a:lnTo>
                    <a:pt x="8136" y="19891"/>
                  </a:lnTo>
                  <a:lnTo>
                    <a:pt x="8746" y="19932"/>
                  </a:lnTo>
                  <a:lnTo>
                    <a:pt x="10007" y="20013"/>
                  </a:lnTo>
                  <a:lnTo>
                    <a:pt x="11227" y="19973"/>
                  </a:lnTo>
                  <a:lnTo>
                    <a:pt x="12447" y="19891"/>
                  </a:lnTo>
                  <a:lnTo>
                    <a:pt x="14928" y="19688"/>
                  </a:lnTo>
                  <a:lnTo>
                    <a:pt x="16149" y="19566"/>
                  </a:lnTo>
                  <a:lnTo>
                    <a:pt x="17369" y="19485"/>
                  </a:lnTo>
                  <a:lnTo>
                    <a:pt x="18711" y="19444"/>
                  </a:lnTo>
                  <a:lnTo>
                    <a:pt x="20013" y="19485"/>
                  </a:lnTo>
                  <a:lnTo>
                    <a:pt x="22657" y="19566"/>
                  </a:lnTo>
                  <a:lnTo>
                    <a:pt x="23837" y="19647"/>
                  </a:lnTo>
                  <a:lnTo>
                    <a:pt x="25626" y="19647"/>
                  </a:lnTo>
                  <a:lnTo>
                    <a:pt x="26196" y="19607"/>
                  </a:lnTo>
                  <a:lnTo>
                    <a:pt x="26806" y="19525"/>
                  </a:lnTo>
                  <a:lnTo>
                    <a:pt x="27375" y="19403"/>
                  </a:lnTo>
                  <a:lnTo>
                    <a:pt x="27823" y="19281"/>
                  </a:lnTo>
                  <a:lnTo>
                    <a:pt x="28311" y="19118"/>
                  </a:lnTo>
                  <a:lnTo>
                    <a:pt x="28758" y="18915"/>
                  </a:lnTo>
                  <a:lnTo>
                    <a:pt x="29206" y="18712"/>
                  </a:lnTo>
                  <a:lnTo>
                    <a:pt x="29613" y="18508"/>
                  </a:lnTo>
                  <a:lnTo>
                    <a:pt x="30060" y="18264"/>
                  </a:lnTo>
                  <a:lnTo>
                    <a:pt x="30833" y="17695"/>
                  </a:lnTo>
                  <a:lnTo>
                    <a:pt x="31565" y="17044"/>
                  </a:lnTo>
                  <a:lnTo>
                    <a:pt x="32257" y="16352"/>
                  </a:lnTo>
                  <a:lnTo>
                    <a:pt x="32867" y="15580"/>
                  </a:lnTo>
                  <a:lnTo>
                    <a:pt x="33395" y="14766"/>
                  </a:lnTo>
                  <a:lnTo>
                    <a:pt x="33680" y="14278"/>
                  </a:lnTo>
                  <a:lnTo>
                    <a:pt x="33884" y="13749"/>
                  </a:lnTo>
                  <a:lnTo>
                    <a:pt x="34128" y="13261"/>
                  </a:lnTo>
                  <a:lnTo>
                    <a:pt x="34290" y="12732"/>
                  </a:lnTo>
                  <a:lnTo>
                    <a:pt x="34453" y="12204"/>
                  </a:lnTo>
                  <a:lnTo>
                    <a:pt x="34575" y="11634"/>
                  </a:lnTo>
                  <a:lnTo>
                    <a:pt x="34697" y="11105"/>
                  </a:lnTo>
                  <a:lnTo>
                    <a:pt x="34778" y="10536"/>
                  </a:lnTo>
                  <a:lnTo>
                    <a:pt x="34819" y="9966"/>
                  </a:lnTo>
                  <a:lnTo>
                    <a:pt x="34819" y="9438"/>
                  </a:lnTo>
                  <a:lnTo>
                    <a:pt x="34819" y="8868"/>
                  </a:lnTo>
                  <a:lnTo>
                    <a:pt x="34819" y="8299"/>
                  </a:lnTo>
                  <a:lnTo>
                    <a:pt x="34738" y="7729"/>
                  </a:lnTo>
                  <a:lnTo>
                    <a:pt x="34656" y="7200"/>
                  </a:lnTo>
                  <a:lnTo>
                    <a:pt x="34575" y="6631"/>
                  </a:lnTo>
                  <a:lnTo>
                    <a:pt x="34412" y="6102"/>
                  </a:lnTo>
                  <a:lnTo>
                    <a:pt x="34290" y="5533"/>
                  </a:lnTo>
                  <a:lnTo>
                    <a:pt x="34087" y="5004"/>
                  </a:lnTo>
                  <a:lnTo>
                    <a:pt x="33884" y="4475"/>
                  </a:lnTo>
                  <a:lnTo>
                    <a:pt x="33640" y="3946"/>
                  </a:lnTo>
                  <a:lnTo>
                    <a:pt x="33395" y="3499"/>
                  </a:lnTo>
                  <a:lnTo>
                    <a:pt x="33111" y="3051"/>
                  </a:lnTo>
                  <a:lnTo>
                    <a:pt x="32826" y="2604"/>
                  </a:lnTo>
                  <a:lnTo>
                    <a:pt x="32501" y="2238"/>
                  </a:lnTo>
                  <a:lnTo>
                    <a:pt x="32134" y="1831"/>
                  </a:lnTo>
                  <a:lnTo>
                    <a:pt x="31768" y="1465"/>
                  </a:lnTo>
                  <a:lnTo>
                    <a:pt x="31362" y="1180"/>
                  </a:lnTo>
                  <a:lnTo>
                    <a:pt x="30914" y="896"/>
                  </a:lnTo>
                  <a:lnTo>
                    <a:pt x="30426" y="611"/>
                  </a:lnTo>
                  <a:lnTo>
                    <a:pt x="29938" y="407"/>
                  </a:lnTo>
                  <a:lnTo>
                    <a:pt x="29450" y="285"/>
                  </a:lnTo>
                  <a:lnTo>
                    <a:pt x="28921" y="163"/>
                  </a:lnTo>
                  <a:lnTo>
                    <a:pt x="28392" y="82"/>
                  </a:lnTo>
                  <a:lnTo>
                    <a:pt x="27823" y="41"/>
                  </a:lnTo>
                  <a:lnTo>
                    <a:pt x="272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7"/>
          <p:cNvSpPr txBox="1">
            <a:spLocks noGrp="1"/>
          </p:cNvSpPr>
          <p:nvPr>
            <p:ph type="title" idx="9"/>
          </p:nvPr>
        </p:nvSpPr>
        <p:spPr>
          <a:xfrm>
            <a:off x="2487490" y="3344367"/>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3</a:t>
            </a:r>
            <a:endParaRPr dirty="0">
              <a:solidFill>
                <a:schemeClr val="tx1"/>
              </a:solidFill>
            </a:endParaRPr>
          </a:p>
        </p:txBody>
      </p:sp>
      <p:sp>
        <p:nvSpPr>
          <p:cNvPr id="1257" name="Google Shape;1257;p37"/>
          <p:cNvSpPr txBox="1">
            <a:spLocks noGrp="1"/>
          </p:cNvSpPr>
          <p:nvPr>
            <p:ph type="title" idx="8"/>
          </p:nvPr>
        </p:nvSpPr>
        <p:spPr>
          <a:xfrm>
            <a:off x="241602" y="1194302"/>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1</a:t>
            </a:r>
            <a:endParaRPr dirty="0">
              <a:solidFill>
                <a:schemeClr val="tx1"/>
              </a:solidFill>
            </a:endParaRPr>
          </a:p>
        </p:txBody>
      </p:sp>
      <p:sp>
        <p:nvSpPr>
          <p:cNvPr id="1258" name="Google Shape;1258;p37"/>
          <p:cNvSpPr txBox="1">
            <a:spLocks noGrp="1"/>
          </p:cNvSpPr>
          <p:nvPr>
            <p:ph type="title" idx="13"/>
          </p:nvPr>
        </p:nvSpPr>
        <p:spPr>
          <a:xfrm>
            <a:off x="4650103" y="1198993"/>
            <a:ext cx="1048200" cy="104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chemeClr val="tx1"/>
                </a:solidFill>
              </a:rPr>
              <a:t>2</a:t>
            </a:r>
            <a:endParaRPr dirty="0">
              <a:solidFill>
                <a:schemeClr val="tx1"/>
              </a:solidFill>
            </a:endParaRPr>
          </a:p>
        </p:txBody>
      </p:sp>
      <p:sp>
        <p:nvSpPr>
          <p:cNvPr id="1260" name="Google Shape;1260;p37"/>
          <p:cNvSpPr txBox="1">
            <a:spLocks noGrp="1"/>
          </p:cNvSpPr>
          <p:nvPr>
            <p:ph type="title" idx="15"/>
          </p:nvPr>
        </p:nvSpPr>
        <p:spPr>
          <a:xfrm>
            <a:off x="2185059" y="79652"/>
            <a:ext cx="470262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dirty="0"/>
              <a:t>Key Understandings </a:t>
            </a:r>
            <a:r>
              <a:rPr lang="en" sz="2600"/>
              <a:t>for Families</a:t>
            </a:r>
            <a:endParaRPr sz="2600" dirty="0"/>
          </a:p>
        </p:txBody>
      </p:sp>
      <p:sp>
        <p:nvSpPr>
          <p:cNvPr id="1262" name="Google Shape;1262;p37"/>
          <p:cNvSpPr txBox="1">
            <a:spLocks noGrp="1"/>
          </p:cNvSpPr>
          <p:nvPr>
            <p:ph type="subTitle" idx="1"/>
          </p:nvPr>
        </p:nvSpPr>
        <p:spPr>
          <a:xfrm>
            <a:off x="1332799" y="1460143"/>
            <a:ext cx="3091068" cy="525900"/>
          </a:xfrm>
          <a:prstGeom prst="rect">
            <a:avLst/>
          </a:prstGeom>
        </p:spPr>
        <p:txBody>
          <a:bodyPr spcFirstLastPara="1" wrap="square" lIns="91425" tIns="91425" rIns="91425" bIns="91425" anchor="ctr" anchorCtr="0">
            <a:noAutofit/>
          </a:bodyPr>
          <a:lstStyle/>
          <a:p>
            <a:pPr marL="0" indent="0"/>
            <a:r>
              <a:rPr lang="en-US" sz="2000"/>
              <a:t>Student support personnel roles are shaped by policies and professional frameworks.</a:t>
            </a:r>
          </a:p>
        </p:txBody>
      </p:sp>
      <p:sp>
        <p:nvSpPr>
          <p:cNvPr id="1264" name="Google Shape;1264;p37"/>
          <p:cNvSpPr txBox="1">
            <a:spLocks noGrp="1"/>
          </p:cNvSpPr>
          <p:nvPr>
            <p:ph type="subTitle" idx="3"/>
          </p:nvPr>
        </p:nvSpPr>
        <p:spPr>
          <a:xfrm>
            <a:off x="5698487" y="1652164"/>
            <a:ext cx="2704653" cy="63248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It is important to know who is available in your county and how they can support </a:t>
            </a:r>
            <a:r>
              <a:rPr lang="en" sz="2000"/>
              <a:t>your child’s </a:t>
            </a:r>
            <a:r>
              <a:rPr lang="en" sz="2000" dirty="0"/>
              <a:t>well-being.</a:t>
            </a:r>
            <a:endParaRPr sz="2000" b="1" dirty="0"/>
          </a:p>
        </p:txBody>
      </p:sp>
      <p:sp>
        <p:nvSpPr>
          <p:cNvPr id="1266" name="Google Shape;1266;p37"/>
          <p:cNvSpPr txBox="1">
            <a:spLocks noGrp="1"/>
          </p:cNvSpPr>
          <p:nvPr>
            <p:ph type="subTitle" idx="5"/>
          </p:nvPr>
        </p:nvSpPr>
        <p:spPr>
          <a:xfrm>
            <a:off x="3494123" y="3663389"/>
            <a:ext cx="3017944"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dirty="0"/>
              <a:t>When families and student support personnel work together, students are more likely to succeed.</a:t>
            </a:r>
          </a:p>
        </p:txBody>
      </p:sp>
      <p:grpSp>
        <p:nvGrpSpPr>
          <p:cNvPr id="1269" name="Google Shape;1269;p37"/>
          <p:cNvGrpSpPr/>
          <p:nvPr/>
        </p:nvGrpSpPr>
        <p:grpSpPr>
          <a:xfrm>
            <a:off x="8096016" y="1407394"/>
            <a:ext cx="307124" cy="305294"/>
            <a:chOff x="1026043" y="1162815"/>
            <a:chExt cx="307124" cy="305294"/>
          </a:xfrm>
        </p:grpSpPr>
        <p:sp>
          <p:nvSpPr>
            <p:cNvPr id="1270" name="Google Shape;1270;p37"/>
            <p:cNvSpPr/>
            <p:nvPr/>
          </p:nvSpPr>
          <p:spPr>
            <a:xfrm>
              <a:off x="1026043" y="1162815"/>
              <a:ext cx="307124" cy="305294"/>
            </a:xfrm>
            <a:custGeom>
              <a:avLst/>
              <a:gdLst/>
              <a:ahLst/>
              <a:cxnLst/>
              <a:rect l="l" t="t" r="r" b="b"/>
              <a:pathLst>
                <a:path w="6712" h="6672" extrusionOk="0">
                  <a:moveTo>
                    <a:pt x="2766" y="1"/>
                  </a:moveTo>
                  <a:lnTo>
                    <a:pt x="2644" y="41"/>
                  </a:lnTo>
                  <a:lnTo>
                    <a:pt x="2563" y="82"/>
                  </a:lnTo>
                  <a:lnTo>
                    <a:pt x="2441" y="163"/>
                  </a:lnTo>
                  <a:lnTo>
                    <a:pt x="2359" y="245"/>
                  </a:lnTo>
                  <a:lnTo>
                    <a:pt x="2319" y="367"/>
                  </a:lnTo>
                  <a:lnTo>
                    <a:pt x="2237" y="651"/>
                  </a:lnTo>
                  <a:lnTo>
                    <a:pt x="2197" y="936"/>
                  </a:lnTo>
                  <a:lnTo>
                    <a:pt x="2197" y="1221"/>
                  </a:lnTo>
                  <a:lnTo>
                    <a:pt x="2237" y="1506"/>
                  </a:lnTo>
                  <a:lnTo>
                    <a:pt x="2075" y="1343"/>
                  </a:lnTo>
                  <a:lnTo>
                    <a:pt x="1871" y="1221"/>
                  </a:lnTo>
                  <a:lnTo>
                    <a:pt x="1546" y="1139"/>
                  </a:lnTo>
                  <a:lnTo>
                    <a:pt x="1424" y="1099"/>
                  </a:lnTo>
                  <a:lnTo>
                    <a:pt x="1261" y="1139"/>
                  </a:lnTo>
                  <a:lnTo>
                    <a:pt x="1139" y="1180"/>
                  </a:lnTo>
                  <a:lnTo>
                    <a:pt x="1017" y="1262"/>
                  </a:lnTo>
                  <a:lnTo>
                    <a:pt x="895" y="1343"/>
                  </a:lnTo>
                  <a:lnTo>
                    <a:pt x="814" y="1506"/>
                  </a:lnTo>
                  <a:lnTo>
                    <a:pt x="773" y="1790"/>
                  </a:lnTo>
                  <a:lnTo>
                    <a:pt x="773" y="2075"/>
                  </a:lnTo>
                  <a:lnTo>
                    <a:pt x="854" y="2360"/>
                  </a:lnTo>
                  <a:lnTo>
                    <a:pt x="1017" y="2604"/>
                  </a:lnTo>
                  <a:lnTo>
                    <a:pt x="1180" y="2807"/>
                  </a:lnTo>
                  <a:lnTo>
                    <a:pt x="1383" y="3011"/>
                  </a:lnTo>
                  <a:lnTo>
                    <a:pt x="1017" y="2970"/>
                  </a:lnTo>
                  <a:lnTo>
                    <a:pt x="814" y="3011"/>
                  </a:lnTo>
                  <a:lnTo>
                    <a:pt x="651" y="3051"/>
                  </a:lnTo>
                  <a:lnTo>
                    <a:pt x="407" y="3214"/>
                  </a:lnTo>
                  <a:lnTo>
                    <a:pt x="204" y="3377"/>
                  </a:lnTo>
                  <a:lnTo>
                    <a:pt x="82" y="3621"/>
                  </a:lnTo>
                  <a:lnTo>
                    <a:pt x="0" y="3865"/>
                  </a:lnTo>
                  <a:lnTo>
                    <a:pt x="0" y="4109"/>
                  </a:lnTo>
                  <a:lnTo>
                    <a:pt x="82" y="4353"/>
                  </a:lnTo>
                  <a:lnTo>
                    <a:pt x="244" y="4516"/>
                  </a:lnTo>
                  <a:lnTo>
                    <a:pt x="488" y="4678"/>
                  </a:lnTo>
                  <a:lnTo>
                    <a:pt x="692" y="4719"/>
                  </a:lnTo>
                  <a:lnTo>
                    <a:pt x="936" y="4760"/>
                  </a:lnTo>
                  <a:lnTo>
                    <a:pt x="1424" y="4719"/>
                  </a:lnTo>
                  <a:lnTo>
                    <a:pt x="1180" y="5004"/>
                  </a:lnTo>
                  <a:lnTo>
                    <a:pt x="1098" y="5166"/>
                  </a:lnTo>
                  <a:lnTo>
                    <a:pt x="1058" y="5370"/>
                  </a:lnTo>
                  <a:lnTo>
                    <a:pt x="1017" y="5655"/>
                  </a:lnTo>
                  <a:lnTo>
                    <a:pt x="1098" y="5939"/>
                  </a:lnTo>
                  <a:lnTo>
                    <a:pt x="1139" y="6061"/>
                  </a:lnTo>
                  <a:lnTo>
                    <a:pt x="1220" y="6143"/>
                  </a:lnTo>
                  <a:lnTo>
                    <a:pt x="1342" y="6265"/>
                  </a:lnTo>
                  <a:lnTo>
                    <a:pt x="1464" y="6305"/>
                  </a:lnTo>
                  <a:lnTo>
                    <a:pt x="1709" y="6387"/>
                  </a:lnTo>
                  <a:lnTo>
                    <a:pt x="1993" y="6387"/>
                  </a:lnTo>
                  <a:lnTo>
                    <a:pt x="2237" y="6346"/>
                  </a:lnTo>
                  <a:lnTo>
                    <a:pt x="2481" y="6224"/>
                  </a:lnTo>
                  <a:lnTo>
                    <a:pt x="2685" y="6021"/>
                  </a:lnTo>
                  <a:lnTo>
                    <a:pt x="2888" y="5777"/>
                  </a:lnTo>
                  <a:lnTo>
                    <a:pt x="3010" y="6102"/>
                  </a:lnTo>
                  <a:lnTo>
                    <a:pt x="3092" y="6265"/>
                  </a:lnTo>
                  <a:lnTo>
                    <a:pt x="3173" y="6387"/>
                  </a:lnTo>
                  <a:lnTo>
                    <a:pt x="3295" y="6509"/>
                  </a:lnTo>
                  <a:lnTo>
                    <a:pt x="3417" y="6590"/>
                  </a:lnTo>
                  <a:lnTo>
                    <a:pt x="3580" y="6671"/>
                  </a:lnTo>
                  <a:lnTo>
                    <a:pt x="3905" y="6671"/>
                  </a:lnTo>
                  <a:lnTo>
                    <a:pt x="4108" y="6590"/>
                  </a:lnTo>
                  <a:lnTo>
                    <a:pt x="4312" y="6468"/>
                  </a:lnTo>
                  <a:lnTo>
                    <a:pt x="4475" y="6305"/>
                  </a:lnTo>
                  <a:lnTo>
                    <a:pt x="4597" y="6102"/>
                  </a:lnTo>
                  <a:lnTo>
                    <a:pt x="4678" y="5777"/>
                  </a:lnTo>
                  <a:lnTo>
                    <a:pt x="4678" y="5451"/>
                  </a:lnTo>
                  <a:lnTo>
                    <a:pt x="4841" y="5533"/>
                  </a:lnTo>
                  <a:lnTo>
                    <a:pt x="5003" y="5573"/>
                  </a:lnTo>
                  <a:lnTo>
                    <a:pt x="5166" y="5614"/>
                  </a:lnTo>
                  <a:lnTo>
                    <a:pt x="5329" y="5573"/>
                  </a:lnTo>
                  <a:lnTo>
                    <a:pt x="5491" y="5533"/>
                  </a:lnTo>
                  <a:lnTo>
                    <a:pt x="5654" y="5492"/>
                  </a:lnTo>
                  <a:lnTo>
                    <a:pt x="5817" y="5370"/>
                  </a:lnTo>
                  <a:lnTo>
                    <a:pt x="5939" y="5248"/>
                  </a:lnTo>
                  <a:lnTo>
                    <a:pt x="6061" y="5085"/>
                  </a:lnTo>
                  <a:lnTo>
                    <a:pt x="6142" y="4922"/>
                  </a:lnTo>
                  <a:lnTo>
                    <a:pt x="6183" y="4760"/>
                  </a:lnTo>
                  <a:lnTo>
                    <a:pt x="6224" y="4597"/>
                  </a:lnTo>
                  <a:lnTo>
                    <a:pt x="6224" y="4434"/>
                  </a:lnTo>
                  <a:lnTo>
                    <a:pt x="6183" y="4231"/>
                  </a:lnTo>
                  <a:lnTo>
                    <a:pt x="6102" y="4068"/>
                  </a:lnTo>
                  <a:lnTo>
                    <a:pt x="6020" y="3946"/>
                  </a:lnTo>
                  <a:lnTo>
                    <a:pt x="6183" y="3865"/>
                  </a:lnTo>
                  <a:lnTo>
                    <a:pt x="6346" y="3783"/>
                  </a:lnTo>
                  <a:lnTo>
                    <a:pt x="6468" y="3702"/>
                  </a:lnTo>
                  <a:lnTo>
                    <a:pt x="6549" y="3539"/>
                  </a:lnTo>
                  <a:lnTo>
                    <a:pt x="6630" y="3417"/>
                  </a:lnTo>
                  <a:lnTo>
                    <a:pt x="6712" y="3255"/>
                  </a:lnTo>
                  <a:lnTo>
                    <a:pt x="6712" y="3051"/>
                  </a:lnTo>
                  <a:lnTo>
                    <a:pt x="6712" y="2889"/>
                  </a:lnTo>
                  <a:lnTo>
                    <a:pt x="6671" y="2685"/>
                  </a:lnTo>
                  <a:lnTo>
                    <a:pt x="6590" y="2522"/>
                  </a:lnTo>
                  <a:lnTo>
                    <a:pt x="6468" y="2360"/>
                  </a:lnTo>
                  <a:lnTo>
                    <a:pt x="6346" y="2238"/>
                  </a:lnTo>
                  <a:lnTo>
                    <a:pt x="6183" y="2156"/>
                  </a:lnTo>
                  <a:lnTo>
                    <a:pt x="6020" y="2116"/>
                  </a:lnTo>
                  <a:lnTo>
                    <a:pt x="5858" y="2075"/>
                  </a:lnTo>
                  <a:lnTo>
                    <a:pt x="5654" y="2075"/>
                  </a:lnTo>
                  <a:lnTo>
                    <a:pt x="5776" y="1750"/>
                  </a:lnTo>
                  <a:lnTo>
                    <a:pt x="5817" y="1546"/>
                  </a:lnTo>
                  <a:lnTo>
                    <a:pt x="5817" y="1384"/>
                  </a:lnTo>
                  <a:lnTo>
                    <a:pt x="5776" y="1099"/>
                  </a:lnTo>
                  <a:lnTo>
                    <a:pt x="5654" y="855"/>
                  </a:lnTo>
                  <a:lnTo>
                    <a:pt x="5491" y="651"/>
                  </a:lnTo>
                  <a:lnTo>
                    <a:pt x="5369" y="570"/>
                  </a:lnTo>
                  <a:lnTo>
                    <a:pt x="5247" y="489"/>
                  </a:lnTo>
                  <a:lnTo>
                    <a:pt x="4963" y="448"/>
                  </a:lnTo>
                  <a:lnTo>
                    <a:pt x="4678" y="489"/>
                  </a:lnTo>
                  <a:lnTo>
                    <a:pt x="4434" y="570"/>
                  </a:lnTo>
                  <a:lnTo>
                    <a:pt x="4190" y="733"/>
                  </a:lnTo>
                  <a:lnTo>
                    <a:pt x="3946" y="977"/>
                  </a:lnTo>
                  <a:lnTo>
                    <a:pt x="3783" y="1262"/>
                  </a:lnTo>
                  <a:lnTo>
                    <a:pt x="3661" y="895"/>
                  </a:lnTo>
                  <a:lnTo>
                    <a:pt x="3458" y="448"/>
                  </a:lnTo>
                  <a:lnTo>
                    <a:pt x="3336" y="245"/>
                  </a:lnTo>
                  <a:lnTo>
                    <a:pt x="3132" y="82"/>
                  </a:lnTo>
                  <a:lnTo>
                    <a:pt x="3010" y="41"/>
                  </a:lnTo>
                  <a:lnTo>
                    <a:pt x="28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1109780" y="1246551"/>
              <a:ext cx="169440" cy="158275"/>
            </a:xfrm>
            <a:custGeom>
              <a:avLst/>
              <a:gdLst/>
              <a:ahLst/>
              <a:cxnLst/>
              <a:rect l="l" t="t" r="r" b="b"/>
              <a:pathLst>
                <a:path w="3703" h="3459" extrusionOk="0">
                  <a:moveTo>
                    <a:pt x="1668" y="1"/>
                  </a:moveTo>
                  <a:lnTo>
                    <a:pt x="1424" y="82"/>
                  </a:lnTo>
                  <a:lnTo>
                    <a:pt x="1140" y="164"/>
                  </a:lnTo>
                  <a:lnTo>
                    <a:pt x="936" y="286"/>
                  </a:lnTo>
                  <a:lnTo>
                    <a:pt x="692" y="448"/>
                  </a:lnTo>
                  <a:lnTo>
                    <a:pt x="489" y="652"/>
                  </a:lnTo>
                  <a:lnTo>
                    <a:pt x="285" y="896"/>
                  </a:lnTo>
                  <a:lnTo>
                    <a:pt x="163" y="1140"/>
                  </a:lnTo>
                  <a:lnTo>
                    <a:pt x="41" y="1425"/>
                  </a:lnTo>
                  <a:lnTo>
                    <a:pt x="1" y="1709"/>
                  </a:lnTo>
                  <a:lnTo>
                    <a:pt x="1" y="1994"/>
                  </a:lnTo>
                  <a:lnTo>
                    <a:pt x="82" y="2320"/>
                  </a:lnTo>
                  <a:lnTo>
                    <a:pt x="204" y="2604"/>
                  </a:lnTo>
                  <a:lnTo>
                    <a:pt x="367" y="2848"/>
                  </a:lnTo>
                  <a:lnTo>
                    <a:pt x="570" y="3052"/>
                  </a:lnTo>
                  <a:lnTo>
                    <a:pt x="814" y="3214"/>
                  </a:lnTo>
                  <a:lnTo>
                    <a:pt x="1058" y="3336"/>
                  </a:lnTo>
                  <a:lnTo>
                    <a:pt x="1302" y="3418"/>
                  </a:lnTo>
                  <a:lnTo>
                    <a:pt x="1587" y="3458"/>
                  </a:lnTo>
                  <a:lnTo>
                    <a:pt x="1912" y="3458"/>
                  </a:lnTo>
                  <a:lnTo>
                    <a:pt x="2197" y="3377"/>
                  </a:lnTo>
                  <a:lnTo>
                    <a:pt x="2441" y="3255"/>
                  </a:lnTo>
                  <a:lnTo>
                    <a:pt x="2726" y="3092"/>
                  </a:lnTo>
                  <a:lnTo>
                    <a:pt x="2970" y="2889"/>
                  </a:lnTo>
                  <a:lnTo>
                    <a:pt x="3173" y="2686"/>
                  </a:lnTo>
                  <a:lnTo>
                    <a:pt x="3377" y="2401"/>
                  </a:lnTo>
                  <a:lnTo>
                    <a:pt x="3539" y="2157"/>
                  </a:lnTo>
                  <a:lnTo>
                    <a:pt x="3621" y="1831"/>
                  </a:lnTo>
                  <a:lnTo>
                    <a:pt x="3702" y="1547"/>
                  </a:lnTo>
                  <a:lnTo>
                    <a:pt x="3702" y="1303"/>
                  </a:lnTo>
                  <a:lnTo>
                    <a:pt x="3661" y="1059"/>
                  </a:lnTo>
                  <a:lnTo>
                    <a:pt x="3580" y="815"/>
                  </a:lnTo>
                  <a:lnTo>
                    <a:pt x="3458" y="611"/>
                  </a:lnTo>
                  <a:lnTo>
                    <a:pt x="3336" y="448"/>
                  </a:lnTo>
                  <a:lnTo>
                    <a:pt x="3173" y="286"/>
                  </a:lnTo>
                  <a:lnTo>
                    <a:pt x="2929" y="164"/>
                  </a:lnTo>
                  <a:lnTo>
                    <a:pt x="2726" y="82"/>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1200974" y="1274509"/>
              <a:ext cx="18669" cy="18623"/>
            </a:xfrm>
            <a:custGeom>
              <a:avLst/>
              <a:gdLst/>
              <a:ahLst/>
              <a:cxnLst/>
              <a:rect l="l" t="t" r="r" b="b"/>
              <a:pathLst>
                <a:path w="408" h="407" extrusionOk="0">
                  <a:moveTo>
                    <a:pt x="204" y="0"/>
                  </a:moveTo>
                  <a:lnTo>
                    <a:pt x="123" y="41"/>
                  </a:lnTo>
                  <a:lnTo>
                    <a:pt x="82" y="81"/>
                  </a:lnTo>
                  <a:lnTo>
                    <a:pt x="41" y="122"/>
                  </a:lnTo>
                  <a:lnTo>
                    <a:pt x="1" y="204"/>
                  </a:lnTo>
                  <a:lnTo>
                    <a:pt x="41" y="285"/>
                  </a:lnTo>
                  <a:lnTo>
                    <a:pt x="82" y="326"/>
                  </a:lnTo>
                  <a:lnTo>
                    <a:pt x="123" y="366"/>
                  </a:lnTo>
                  <a:lnTo>
                    <a:pt x="204" y="407"/>
                  </a:lnTo>
                  <a:lnTo>
                    <a:pt x="285" y="366"/>
                  </a:lnTo>
                  <a:lnTo>
                    <a:pt x="367" y="326"/>
                  </a:lnTo>
                  <a:lnTo>
                    <a:pt x="407" y="285"/>
                  </a:lnTo>
                  <a:lnTo>
                    <a:pt x="407" y="204"/>
                  </a:lnTo>
                  <a:lnTo>
                    <a:pt x="407" y="122"/>
                  </a:lnTo>
                  <a:lnTo>
                    <a:pt x="367" y="81"/>
                  </a:lnTo>
                  <a:lnTo>
                    <a:pt x="285" y="41"/>
                  </a:lnTo>
                  <a:lnTo>
                    <a:pt x="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1158191" y="1281922"/>
              <a:ext cx="18623" cy="16793"/>
            </a:xfrm>
            <a:custGeom>
              <a:avLst/>
              <a:gdLst/>
              <a:ahLst/>
              <a:cxnLst/>
              <a:rect l="l" t="t" r="r" b="b"/>
              <a:pathLst>
                <a:path w="407" h="367" extrusionOk="0">
                  <a:moveTo>
                    <a:pt x="122" y="1"/>
                  </a:moveTo>
                  <a:lnTo>
                    <a:pt x="41" y="42"/>
                  </a:lnTo>
                  <a:lnTo>
                    <a:pt x="0" y="123"/>
                  </a:lnTo>
                  <a:lnTo>
                    <a:pt x="0" y="164"/>
                  </a:lnTo>
                  <a:lnTo>
                    <a:pt x="0" y="245"/>
                  </a:lnTo>
                  <a:lnTo>
                    <a:pt x="41" y="326"/>
                  </a:lnTo>
                  <a:lnTo>
                    <a:pt x="82" y="367"/>
                  </a:lnTo>
                  <a:lnTo>
                    <a:pt x="285" y="367"/>
                  </a:lnTo>
                  <a:lnTo>
                    <a:pt x="366" y="326"/>
                  </a:lnTo>
                  <a:lnTo>
                    <a:pt x="407" y="245"/>
                  </a:lnTo>
                  <a:lnTo>
                    <a:pt x="407" y="164"/>
                  </a:lnTo>
                  <a:lnTo>
                    <a:pt x="407" y="123"/>
                  </a:lnTo>
                  <a:lnTo>
                    <a:pt x="366" y="42"/>
                  </a:lnTo>
                  <a:lnTo>
                    <a:pt x="3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1143274" y="1328457"/>
              <a:ext cx="16793" cy="18669"/>
            </a:xfrm>
            <a:custGeom>
              <a:avLst/>
              <a:gdLst/>
              <a:ahLst/>
              <a:cxnLst/>
              <a:rect l="l" t="t" r="r" b="b"/>
              <a:pathLst>
                <a:path w="367" h="408" extrusionOk="0">
                  <a:moveTo>
                    <a:pt x="123" y="1"/>
                  </a:moveTo>
                  <a:lnTo>
                    <a:pt x="41" y="82"/>
                  </a:lnTo>
                  <a:lnTo>
                    <a:pt x="1" y="123"/>
                  </a:lnTo>
                  <a:lnTo>
                    <a:pt x="1" y="204"/>
                  </a:lnTo>
                  <a:lnTo>
                    <a:pt x="1" y="285"/>
                  </a:lnTo>
                  <a:lnTo>
                    <a:pt x="41" y="326"/>
                  </a:lnTo>
                  <a:lnTo>
                    <a:pt x="123" y="367"/>
                  </a:lnTo>
                  <a:lnTo>
                    <a:pt x="204" y="407"/>
                  </a:lnTo>
                  <a:lnTo>
                    <a:pt x="285" y="367"/>
                  </a:lnTo>
                  <a:lnTo>
                    <a:pt x="326" y="326"/>
                  </a:lnTo>
                  <a:lnTo>
                    <a:pt x="367" y="285"/>
                  </a:lnTo>
                  <a:lnTo>
                    <a:pt x="367" y="204"/>
                  </a:lnTo>
                  <a:lnTo>
                    <a:pt x="367" y="123"/>
                  </a:lnTo>
                  <a:lnTo>
                    <a:pt x="326" y="82"/>
                  </a:lnTo>
                  <a:lnTo>
                    <a:pt x="2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1182351" y="1356369"/>
              <a:ext cx="16839" cy="18669"/>
            </a:xfrm>
            <a:custGeom>
              <a:avLst/>
              <a:gdLst/>
              <a:ahLst/>
              <a:cxnLst/>
              <a:rect l="l" t="t" r="r" b="b"/>
              <a:pathLst>
                <a:path w="368" h="408" extrusionOk="0">
                  <a:moveTo>
                    <a:pt x="123" y="1"/>
                  </a:moveTo>
                  <a:lnTo>
                    <a:pt x="42" y="42"/>
                  </a:lnTo>
                  <a:lnTo>
                    <a:pt x="1" y="123"/>
                  </a:lnTo>
                  <a:lnTo>
                    <a:pt x="1" y="204"/>
                  </a:lnTo>
                  <a:lnTo>
                    <a:pt x="1" y="286"/>
                  </a:lnTo>
                  <a:lnTo>
                    <a:pt x="42" y="326"/>
                  </a:lnTo>
                  <a:lnTo>
                    <a:pt x="123" y="367"/>
                  </a:lnTo>
                  <a:lnTo>
                    <a:pt x="204" y="408"/>
                  </a:lnTo>
                  <a:lnTo>
                    <a:pt x="286" y="367"/>
                  </a:lnTo>
                  <a:lnTo>
                    <a:pt x="326" y="326"/>
                  </a:lnTo>
                  <a:lnTo>
                    <a:pt x="367" y="286"/>
                  </a:lnTo>
                  <a:lnTo>
                    <a:pt x="367" y="204"/>
                  </a:lnTo>
                  <a:lnTo>
                    <a:pt x="367" y="123"/>
                  </a:lnTo>
                  <a:lnTo>
                    <a:pt x="326" y="42"/>
                  </a:lnTo>
                  <a:lnTo>
                    <a:pt x="28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1225180" y="1319168"/>
              <a:ext cx="18669" cy="18669"/>
            </a:xfrm>
            <a:custGeom>
              <a:avLst/>
              <a:gdLst/>
              <a:ahLst/>
              <a:cxnLst/>
              <a:rect l="l" t="t" r="r" b="b"/>
              <a:pathLst>
                <a:path w="408" h="408" extrusionOk="0">
                  <a:moveTo>
                    <a:pt x="123" y="0"/>
                  </a:moveTo>
                  <a:lnTo>
                    <a:pt x="82" y="41"/>
                  </a:lnTo>
                  <a:lnTo>
                    <a:pt x="41" y="122"/>
                  </a:lnTo>
                  <a:lnTo>
                    <a:pt x="1" y="204"/>
                  </a:lnTo>
                  <a:lnTo>
                    <a:pt x="41" y="244"/>
                  </a:lnTo>
                  <a:lnTo>
                    <a:pt x="82" y="326"/>
                  </a:lnTo>
                  <a:lnTo>
                    <a:pt x="123" y="366"/>
                  </a:lnTo>
                  <a:lnTo>
                    <a:pt x="204" y="407"/>
                  </a:lnTo>
                  <a:lnTo>
                    <a:pt x="285" y="366"/>
                  </a:lnTo>
                  <a:lnTo>
                    <a:pt x="367" y="326"/>
                  </a:lnTo>
                  <a:lnTo>
                    <a:pt x="407" y="244"/>
                  </a:lnTo>
                  <a:lnTo>
                    <a:pt x="407" y="204"/>
                  </a:lnTo>
                  <a:lnTo>
                    <a:pt x="407" y="122"/>
                  </a:lnTo>
                  <a:lnTo>
                    <a:pt x="367" y="41"/>
                  </a:lnTo>
                  <a:lnTo>
                    <a:pt x="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1186103" y="1309834"/>
              <a:ext cx="18669" cy="18669"/>
            </a:xfrm>
            <a:custGeom>
              <a:avLst/>
              <a:gdLst/>
              <a:ahLst/>
              <a:cxnLst/>
              <a:rect l="l" t="t" r="r" b="b"/>
              <a:pathLst>
                <a:path w="408" h="408" extrusionOk="0">
                  <a:moveTo>
                    <a:pt x="204" y="1"/>
                  </a:moveTo>
                  <a:lnTo>
                    <a:pt x="122" y="42"/>
                  </a:lnTo>
                  <a:lnTo>
                    <a:pt x="82" y="82"/>
                  </a:lnTo>
                  <a:lnTo>
                    <a:pt x="41" y="123"/>
                  </a:lnTo>
                  <a:lnTo>
                    <a:pt x="0" y="204"/>
                  </a:lnTo>
                  <a:lnTo>
                    <a:pt x="41" y="286"/>
                  </a:lnTo>
                  <a:lnTo>
                    <a:pt x="82" y="367"/>
                  </a:lnTo>
                  <a:lnTo>
                    <a:pt x="122" y="408"/>
                  </a:lnTo>
                  <a:lnTo>
                    <a:pt x="285" y="408"/>
                  </a:lnTo>
                  <a:lnTo>
                    <a:pt x="366" y="367"/>
                  </a:lnTo>
                  <a:lnTo>
                    <a:pt x="407" y="286"/>
                  </a:lnTo>
                  <a:lnTo>
                    <a:pt x="407" y="204"/>
                  </a:lnTo>
                  <a:lnTo>
                    <a:pt x="407" y="123"/>
                  </a:lnTo>
                  <a:lnTo>
                    <a:pt x="366" y="82"/>
                  </a:lnTo>
                  <a:lnTo>
                    <a:pt x="285" y="42"/>
                  </a:lnTo>
                  <a:lnTo>
                    <a:pt x="2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37"/>
          <p:cNvSpPr/>
          <p:nvPr/>
        </p:nvSpPr>
        <p:spPr>
          <a:xfrm>
            <a:off x="4292222" y="2665996"/>
            <a:ext cx="303418" cy="303418"/>
          </a:xfrm>
          <a:custGeom>
            <a:avLst/>
            <a:gdLst/>
            <a:ahLst/>
            <a:cxnLst/>
            <a:rect l="l" t="t" r="r" b="b"/>
            <a:pathLst>
              <a:path w="6631" h="6631" extrusionOk="0">
                <a:moveTo>
                  <a:pt x="2685" y="1"/>
                </a:moveTo>
                <a:lnTo>
                  <a:pt x="2604" y="41"/>
                </a:lnTo>
                <a:lnTo>
                  <a:pt x="2563" y="123"/>
                </a:lnTo>
                <a:lnTo>
                  <a:pt x="2563" y="204"/>
                </a:lnTo>
                <a:lnTo>
                  <a:pt x="2604" y="2604"/>
                </a:lnTo>
                <a:lnTo>
                  <a:pt x="204" y="2645"/>
                </a:lnTo>
                <a:lnTo>
                  <a:pt x="123" y="2645"/>
                </a:lnTo>
                <a:lnTo>
                  <a:pt x="41" y="2685"/>
                </a:lnTo>
                <a:lnTo>
                  <a:pt x="1" y="2767"/>
                </a:lnTo>
                <a:lnTo>
                  <a:pt x="1" y="2807"/>
                </a:lnTo>
                <a:lnTo>
                  <a:pt x="1" y="3865"/>
                </a:lnTo>
                <a:lnTo>
                  <a:pt x="1" y="3946"/>
                </a:lnTo>
                <a:lnTo>
                  <a:pt x="82" y="4028"/>
                </a:lnTo>
                <a:lnTo>
                  <a:pt x="285" y="4028"/>
                </a:lnTo>
                <a:lnTo>
                  <a:pt x="367" y="3987"/>
                </a:lnTo>
                <a:lnTo>
                  <a:pt x="529" y="3987"/>
                </a:lnTo>
                <a:lnTo>
                  <a:pt x="1099" y="3946"/>
                </a:lnTo>
                <a:lnTo>
                  <a:pt x="2604" y="3946"/>
                </a:lnTo>
                <a:lnTo>
                  <a:pt x="2645" y="6427"/>
                </a:lnTo>
                <a:lnTo>
                  <a:pt x="2645" y="6509"/>
                </a:lnTo>
                <a:lnTo>
                  <a:pt x="2685" y="6549"/>
                </a:lnTo>
                <a:lnTo>
                  <a:pt x="2767" y="6590"/>
                </a:lnTo>
                <a:lnTo>
                  <a:pt x="2848" y="6631"/>
                </a:lnTo>
                <a:lnTo>
                  <a:pt x="3865" y="6631"/>
                </a:lnTo>
                <a:lnTo>
                  <a:pt x="3946" y="6590"/>
                </a:lnTo>
                <a:lnTo>
                  <a:pt x="3987" y="6590"/>
                </a:lnTo>
                <a:lnTo>
                  <a:pt x="4068" y="6468"/>
                </a:lnTo>
                <a:lnTo>
                  <a:pt x="4028" y="6305"/>
                </a:lnTo>
                <a:lnTo>
                  <a:pt x="4028" y="6224"/>
                </a:lnTo>
                <a:lnTo>
                  <a:pt x="3987" y="6061"/>
                </a:lnTo>
                <a:lnTo>
                  <a:pt x="3987" y="5451"/>
                </a:lnTo>
                <a:lnTo>
                  <a:pt x="3946" y="3946"/>
                </a:lnTo>
                <a:lnTo>
                  <a:pt x="6509" y="3946"/>
                </a:lnTo>
                <a:lnTo>
                  <a:pt x="6550" y="3906"/>
                </a:lnTo>
                <a:lnTo>
                  <a:pt x="6590" y="3824"/>
                </a:lnTo>
                <a:lnTo>
                  <a:pt x="6631" y="3743"/>
                </a:lnTo>
                <a:lnTo>
                  <a:pt x="6631" y="2767"/>
                </a:lnTo>
                <a:lnTo>
                  <a:pt x="6590" y="2685"/>
                </a:lnTo>
                <a:lnTo>
                  <a:pt x="6550" y="2604"/>
                </a:lnTo>
                <a:lnTo>
                  <a:pt x="6509" y="2563"/>
                </a:lnTo>
                <a:lnTo>
                  <a:pt x="3946" y="2563"/>
                </a:lnTo>
                <a:lnTo>
                  <a:pt x="3946" y="163"/>
                </a:lnTo>
                <a:lnTo>
                  <a:pt x="3946" y="123"/>
                </a:lnTo>
                <a:lnTo>
                  <a:pt x="3906" y="41"/>
                </a:lnTo>
                <a:lnTo>
                  <a:pt x="38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19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4" name="Google Shape;1284;p38"/>
          <p:cNvSpPr txBox="1">
            <a:spLocks noGrp="1"/>
          </p:cNvSpPr>
          <p:nvPr>
            <p:ph type="subTitle" idx="1"/>
          </p:nvPr>
        </p:nvSpPr>
        <p:spPr>
          <a:xfrm>
            <a:off x="855681" y="2290560"/>
            <a:ext cx="7074131" cy="63595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400" dirty="0"/>
              <a:t>“Implementing collaboration practices builds effective relationships and creates a better understanding of students’ needs, which allows them to succeed.”</a:t>
            </a:r>
          </a:p>
          <a:p>
            <a:pPr marL="0" lvl="0" indent="0" rtl="0">
              <a:spcBef>
                <a:spcPts val="0"/>
              </a:spcBef>
              <a:spcAft>
                <a:spcPts val="0"/>
              </a:spcAft>
              <a:buNone/>
            </a:pPr>
            <a:endParaRPr lang="en-US" sz="1800" dirty="0"/>
          </a:p>
          <a:p>
            <a:pPr marL="0" lvl="0" indent="0" algn="r" rtl="0">
              <a:spcBef>
                <a:spcPts val="0"/>
              </a:spcBef>
              <a:spcAft>
                <a:spcPts val="0"/>
              </a:spcAft>
              <a:buNone/>
            </a:pPr>
            <a:r>
              <a:rPr lang="en-US" sz="1800" dirty="0"/>
              <a:t>Council for Exceptional Children, 2017</a:t>
            </a:r>
          </a:p>
        </p:txBody>
      </p:sp>
      <p:sp>
        <p:nvSpPr>
          <p:cNvPr id="1285" name="Google Shape;1285;p38"/>
          <p:cNvSpPr/>
          <p:nvPr/>
        </p:nvSpPr>
        <p:spPr>
          <a:xfrm rot="2037842">
            <a:off x="3073003" y="1070138"/>
            <a:ext cx="2997993" cy="2058854"/>
          </a:xfrm>
          <a:custGeom>
            <a:avLst/>
            <a:gdLst/>
            <a:ahLst/>
            <a:cxnLst/>
            <a:rect l="l" t="t" r="r" b="b"/>
            <a:pathLst>
              <a:path w="16190" h="11268" extrusionOk="0">
                <a:moveTo>
                  <a:pt x="15945" y="1"/>
                </a:moveTo>
                <a:lnTo>
                  <a:pt x="15864" y="41"/>
                </a:lnTo>
                <a:lnTo>
                  <a:pt x="12895" y="2319"/>
                </a:lnTo>
                <a:lnTo>
                  <a:pt x="9844" y="4516"/>
                </a:lnTo>
                <a:lnTo>
                  <a:pt x="6793" y="6631"/>
                </a:lnTo>
                <a:lnTo>
                  <a:pt x="3661" y="8705"/>
                </a:lnTo>
                <a:lnTo>
                  <a:pt x="1871" y="9804"/>
                </a:lnTo>
                <a:lnTo>
                  <a:pt x="82" y="10942"/>
                </a:lnTo>
                <a:lnTo>
                  <a:pt x="41" y="10983"/>
                </a:lnTo>
                <a:lnTo>
                  <a:pt x="0" y="11064"/>
                </a:lnTo>
                <a:lnTo>
                  <a:pt x="0" y="11105"/>
                </a:lnTo>
                <a:lnTo>
                  <a:pt x="41" y="11186"/>
                </a:lnTo>
                <a:lnTo>
                  <a:pt x="82" y="11227"/>
                </a:lnTo>
                <a:lnTo>
                  <a:pt x="122" y="11268"/>
                </a:lnTo>
                <a:lnTo>
                  <a:pt x="285" y="11268"/>
                </a:lnTo>
                <a:lnTo>
                  <a:pt x="3458" y="9275"/>
                </a:lnTo>
                <a:lnTo>
                  <a:pt x="6631" y="7200"/>
                </a:lnTo>
                <a:lnTo>
                  <a:pt x="9722" y="5044"/>
                </a:lnTo>
                <a:lnTo>
                  <a:pt x="12773" y="2848"/>
                </a:lnTo>
                <a:lnTo>
                  <a:pt x="14440" y="1587"/>
                </a:lnTo>
                <a:lnTo>
                  <a:pt x="16108" y="326"/>
                </a:lnTo>
                <a:lnTo>
                  <a:pt x="16149" y="245"/>
                </a:lnTo>
                <a:lnTo>
                  <a:pt x="16189" y="204"/>
                </a:lnTo>
                <a:lnTo>
                  <a:pt x="16149" y="123"/>
                </a:lnTo>
                <a:lnTo>
                  <a:pt x="16108" y="82"/>
                </a:lnTo>
                <a:lnTo>
                  <a:pt x="159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Youth Mental Health First Aid Workshop by Slidesgo">
  <a:themeElements>
    <a:clrScheme name="Simple Light">
      <a:dk1>
        <a:srgbClr val="332C27"/>
      </a:dk1>
      <a:lt1>
        <a:srgbClr val="E8B0AF"/>
      </a:lt1>
      <a:dk2>
        <a:srgbClr val="FFFFFF"/>
      </a:dk2>
      <a:lt2>
        <a:srgbClr val="F9F6F1"/>
      </a:lt2>
      <a:accent1>
        <a:srgbClr val="EAB56F"/>
      </a:accent1>
      <a:accent2>
        <a:srgbClr val="D8BCA7"/>
      </a:accent2>
      <a:accent3>
        <a:srgbClr val="FFFFFF"/>
      </a:accent3>
      <a:accent4>
        <a:srgbClr val="FFFFFF"/>
      </a:accent4>
      <a:accent5>
        <a:srgbClr val="FFFFFF"/>
      </a:accent5>
      <a:accent6>
        <a:srgbClr val="FFFFFF"/>
      </a:accent6>
      <a:hlink>
        <a:srgbClr val="332C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fded6f5-d1d0-4596-a1c0-00c047dd6749}" enabled="1" method="Standard" siteId="{7a41925e-f697-4f7c-bec3-0470887ac752}" removed="0"/>
</clbl:labelList>
</file>

<file path=docProps/app.xml><?xml version="1.0" encoding="utf-8"?>
<Properties xmlns="http://schemas.openxmlformats.org/officeDocument/2006/extended-properties" xmlns:vt="http://schemas.openxmlformats.org/officeDocument/2006/docPropsVTypes">
  <TotalTime>136</TotalTime>
  <Words>7798</Words>
  <Application>Microsoft Office PowerPoint</Application>
  <PresentationFormat>On-screen Show (16:9)</PresentationFormat>
  <Paragraphs>680</Paragraphs>
  <Slides>70</Slides>
  <Notes>70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Fira Sans</vt:lpstr>
      <vt:lpstr>Arial</vt:lpstr>
      <vt:lpstr>Roboto Condensed Light</vt:lpstr>
      <vt:lpstr>Roboto</vt:lpstr>
      <vt:lpstr>Hind</vt:lpstr>
      <vt:lpstr>Yusei Magic</vt:lpstr>
      <vt:lpstr>PT Sans</vt:lpstr>
      <vt:lpstr>Vollkorn</vt:lpstr>
      <vt:lpstr>Calibri</vt:lpstr>
      <vt:lpstr>Youth Mental Health First Aid Workshop by Slidesgo</vt:lpstr>
      <vt:lpstr>How to Use this Slide Deck</vt:lpstr>
      <vt:lpstr>Collaborating for Student Success</vt:lpstr>
      <vt:lpstr>Collaborative Partners</vt:lpstr>
      <vt:lpstr>3</vt:lpstr>
      <vt:lpstr>3</vt:lpstr>
      <vt:lpstr>3</vt:lpstr>
      <vt:lpstr>3</vt:lpstr>
      <vt:lpstr>3</vt:lpstr>
      <vt:lpstr>PowerPoint Presentation</vt:lpstr>
      <vt:lpstr>Col·lab·o·ra·tion</vt:lpstr>
      <vt:lpstr>PowerPoint Presentation</vt:lpstr>
      <vt:lpstr>Policies, Codes, and Regulations</vt:lpstr>
      <vt:lpstr>PowerPoint Presentation</vt:lpstr>
      <vt:lpstr>Student Support Personnel Are a Vital Asset</vt:lpstr>
      <vt:lpstr>Communities in Schools Coordinators</vt:lpstr>
      <vt:lpstr>Why are student support personnel so vital in schools?</vt:lpstr>
      <vt:lpstr>1 in 5 </vt:lpstr>
      <vt:lpstr>Maslow’s Hierarchy of School Needs </vt:lpstr>
      <vt:lpstr>When student support personnel are integrated members of the school community, they ... </vt:lpstr>
      <vt:lpstr>Understanding the Roles</vt:lpstr>
      <vt:lpstr>Student Support Personnel Share Common Goals</vt:lpstr>
      <vt:lpstr>PowerPoint Presentation</vt:lpstr>
      <vt:lpstr>PowerPoint Presentation</vt:lpstr>
      <vt:lpstr>School Attendance Directors</vt:lpstr>
      <vt:lpstr>School Behavior Interventionists and  Board-Certified Behavior Analysts (BCBAs)</vt:lpstr>
      <vt:lpstr>Behavior Interventionists and  Board-Certified Behavior Analysts</vt:lpstr>
      <vt:lpstr>School Counselors</vt:lpstr>
      <vt:lpstr>School Nurses</vt:lpstr>
      <vt:lpstr>School Psychologists</vt:lpstr>
      <vt:lpstr>School Social Workers</vt:lpstr>
      <vt:lpstr>Communities In Schools Coordinators</vt:lpstr>
      <vt:lpstr>Licensed Mental Health Professionals*</vt:lpstr>
      <vt:lpstr>Community Partners  </vt:lpstr>
      <vt:lpstr>Student Support Personnel Roles and the West Virginia Tiered Systems of Support</vt:lpstr>
      <vt:lpstr>WV Tiered System of Supports (WVTSS)for Mental Health</vt:lpstr>
      <vt:lpstr>WV Tiered System of Supports (WVTSS)for Behavioral Health</vt:lpstr>
      <vt:lpstr>WVTSS Tier Overview</vt:lpstr>
      <vt:lpstr>Exploring WVTSS - Tiered Services</vt:lpstr>
      <vt:lpstr>WVTSS Tiers</vt:lpstr>
      <vt:lpstr>Activity: Case Study 1</vt:lpstr>
      <vt:lpstr>PowerPoint Presentation</vt:lpstr>
      <vt:lpstr>Activity: Case Study 2</vt:lpstr>
      <vt:lpstr>PowerPoint Presentation</vt:lpstr>
      <vt:lpstr>Reflection: Why is it important to avoid a “siloed approach” to supporting our students’ well-being? </vt:lpstr>
      <vt:lpstr>Collaborating Effectively</vt:lpstr>
      <vt:lpstr>Tips for Successful Collaboration</vt:lpstr>
      <vt:lpstr>Review the types of supports in your school and community*</vt:lpstr>
      <vt:lpstr>Assemble a School Mental Health Team.</vt:lpstr>
      <vt:lpstr>Understand Roles.</vt:lpstr>
      <vt:lpstr>Leveraging Professional  Student Support Personnel</vt:lpstr>
      <vt:lpstr>Establish Shared Goals.</vt:lpstr>
      <vt:lpstr>Select an aligned goal or goals from the strategic plan.</vt:lpstr>
      <vt:lpstr>PowerPoint Presentation</vt:lpstr>
      <vt:lpstr>PowerPoint Presentation</vt:lpstr>
      <vt:lpstr>PowerPoint Presentation</vt:lpstr>
      <vt:lpstr>Mental and Behavioral Health Career Pathways</vt:lpstr>
      <vt:lpstr>What are your career options?</vt:lpstr>
      <vt:lpstr>Bachelor's Degree</vt:lpstr>
      <vt:lpstr>Master's Degree</vt:lpstr>
      <vt:lpstr>Master's in Counseling</vt:lpstr>
      <vt:lpstr>Master's in Psychology</vt:lpstr>
      <vt:lpstr>Master’s in Social Work</vt:lpstr>
      <vt:lpstr>Youth Development Professional</vt:lpstr>
      <vt:lpstr>Nursing Degrees</vt:lpstr>
      <vt:lpstr>Doctorate Degrees</vt:lpstr>
      <vt:lpstr>Social Services Pathway for High School Students</vt:lpstr>
      <vt:lpstr>Interested in a Career? Start Early!</vt:lpstr>
      <vt:lpstr>Interested in a Career? Start Early!</vt:lpstr>
      <vt:lpstr>Collaborating for Student Success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Mental Health First Aid Workshop</dc:title>
  <dc:creator>Amy Lamitie</dc:creator>
  <cp:lastModifiedBy>Stephanie Hayes</cp:lastModifiedBy>
  <cp:revision>2</cp:revision>
  <dcterms:modified xsi:type="dcterms:W3CDTF">2024-02-29T14:53:52Z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60f4a70-4b6c-4bd4-a002-31edb9c00abe_Enabled">
    <vt:lpwstr>true</vt:lpwstr>
  </property>
  <property fmtid="{D5CDD505-2E9C-101B-9397-08002B2CF9AE}" pid="3" name="MSIP_Label_460f4a70-4b6c-4bd4-a002-31edb9c00abe_SetDate">
    <vt:lpwstr>2023-07-25T18:44:47Z</vt:lpwstr>
  </property>
  <property fmtid="{D5CDD505-2E9C-101B-9397-08002B2CF9AE}" pid="4" name="MSIP_Label_460f4a70-4b6c-4bd4-a002-31edb9c00abe_Method">
    <vt:lpwstr>Standard</vt:lpwstr>
  </property>
  <property fmtid="{D5CDD505-2E9C-101B-9397-08002B2CF9AE}" pid="5" name="MSIP_Label_460f4a70-4b6c-4bd4-a002-31edb9c00abe_Name">
    <vt:lpwstr>General</vt:lpwstr>
  </property>
  <property fmtid="{D5CDD505-2E9C-101B-9397-08002B2CF9AE}" pid="6" name="MSIP_Label_460f4a70-4b6c-4bd4-a002-31edb9c00abe_SiteId">
    <vt:lpwstr>e019b04b-330c-467a-8bae-09fb17374d6a</vt:lpwstr>
  </property>
  <property fmtid="{D5CDD505-2E9C-101B-9397-08002B2CF9AE}" pid="7" name="MSIP_Label_460f4a70-4b6c-4bd4-a002-31edb9c00abe_ActionId">
    <vt:lpwstr>e1455a9d-f5f9-414b-88fe-82de71435c55</vt:lpwstr>
  </property>
  <property fmtid="{D5CDD505-2E9C-101B-9397-08002B2CF9AE}" pid="8" name="MSIP_Label_460f4a70-4b6c-4bd4-a002-31edb9c00abe_ContentBits">
    <vt:lpwstr>0</vt:lpwstr>
  </property>
</Properties>
</file>