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4"/>
  </p:sldMasterIdLst>
  <p:sldIdLst>
    <p:sldId id="256" r:id="rId5"/>
    <p:sldId id="257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5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79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2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8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3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7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0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3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0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3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2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E598-9EC1-42DB-8139-167973C65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Emergency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68B7F-C28C-4C24-94F1-6BA37A455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Aid Kit</a:t>
            </a:r>
          </a:p>
        </p:txBody>
      </p:sp>
    </p:spTree>
    <p:extLst>
      <p:ext uri="{BB962C8B-B14F-4D97-AF65-F5344CB8AC3E}">
        <p14:creationId xmlns:p14="http://schemas.microsoft.com/office/powerpoint/2010/main" val="335060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9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9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6A30-C0A0-47BD-8D30-2113E90B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First Aid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8783-53A4-4042-90BC-0DECABAD0F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Objective: You will be creating your own FIRST AID KIT based on what you believe needs to be in one. (Think about different medical emergencies that can happen!)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53286-CDC9-4DFE-B53D-30EEA005C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 the following slides! You will have to pick at least 10 first aid items. You can always do more if you like! </a:t>
            </a:r>
          </a:p>
        </p:txBody>
      </p:sp>
    </p:spTree>
    <p:extLst>
      <p:ext uri="{BB962C8B-B14F-4D97-AF65-F5344CB8AC3E}">
        <p14:creationId xmlns:p14="http://schemas.microsoft.com/office/powerpoint/2010/main" val="269031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7462-4F04-49EC-AC1A-68452A45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B18A-8A5B-49CA-A476-7D21DE6958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Scissors</a:t>
            </a:r>
          </a:p>
          <a:p>
            <a:r>
              <a:rPr lang="en-US" dirty="0"/>
              <a:t>Band-aids</a:t>
            </a:r>
          </a:p>
          <a:p>
            <a:r>
              <a:rPr lang="en-US" dirty="0"/>
              <a:t>Gauze</a:t>
            </a:r>
          </a:p>
          <a:p>
            <a:r>
              <a:rPr lang="en-US" dirty="0"/>
              <a:t>Gloves</a:t>
            </a:r>
          </a:p>
          <a:p>
            <a:r>
              <a:rPr lang="en-US" dirty="0"/>
              <a:t>Tweezers</a:t>
            </a:r>
          </a:p>
          <a:p>
            <a:r>
              <a:rPr lang="en-US" dirty="0"/>
              <a:t>And many more! </a:t>
            </a:r>
          </a:p>
        </p:txBody>
      </p:sp>
    </p:spTree>
    <p:extLst>
      <p:ext uri="{BB962C8B-B14F-4D97-AF65-F5344CB8AC3E}">
        <p14:creationId xmlns:p14="http://schemas.microsoft.com/office/powerpoint/2010/main" val="36704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2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7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3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5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E76-AA37-4AC3-8D0D-F9361DE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52719"/>
            <a:ext cx="9388104" cy="746908"/>
          </a:xfrm>
        </p:spPr>
        <p:txBody>
          <a:bodyPr>
            <a:normAutofit fontScale="90000"/>
          </a:bodyPr>
          <a:lstStyle/>
          <a:p>
            <a:r>
              <a:rPr lang="en-US" dirty="0"/>
              <a:t>Item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37FB-8795-46F9-A258-F01C8F9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535185"/>
            <a:ext cx="2946866" cy="377505"/>
          </a:xfrm>
        </p:spPr>
        <p:txBody>
          <a:bodyPr/>
          <a:lstStyle/>
          <a:p>
            <a:pPr algn="ctr"/>
            <a:r>
              <a:rPr lang="en-US" sz="1800" dirty="0"/>
              <a:t>What is this item used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7DE6-91A7-4182-8000-BB0D0945BD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111448"/>
            <a:ext cx="2927350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A762-CBF9-415A-9B9E-97E46CEF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535185"/>
            <a:ext cx="2936241" cy="446015"/>
          </a:xfrm>
        </p:spPr>
        <p:txBody>
          <a:bodyPr/>
          <a:lstStyle/>
          <a:p>
            <a:pPr algn="ctr"/>
            <a:r>
              <a:rPr lang="en-US" sz="1200" dirty="0"/>
              <a:t>Please write a short scenario/story about this item being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A8455B-52C0-4D72-8DF1-4243AF01C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111448"/>
            <a:ext cx="2946794" cy="3475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34032-E15C-496C-8E1C-75B61CC2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535185"/>
            <a:ext cx="4343050" cy="446015"/>
          </a:xfrm>
        </p:spPr>
        <p:txBody>
          <a:bodyPr/>
          <a:lstStyle/>
          <a:p>
            <a:r>
              <a:rPr lang="en-US" sz="1600" dirty="0"/>
              <a:t>Please add at least 2 pictures of your item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65A74-4213-4D10-B2D0-71B3A2273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111448"/>
            <a:ext cx="4343050" cy="3475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5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56C02941B644E9D42B072D94BDAE1" ma:contentTypeVersion="4" ma:contentTypeDescription="Create a new document." ma:contentTypeScope="" ma:versionID="37a00d38732254abe18ac877044b77e9">
  <xsd:schema xmlns:xsd="http://www.w3.org/2001/XMLSchema" xmlns:xs="http://www.w3.org/2001/XMLSchema" xmlns:p="http://schemas.microsoft.com/office/2006/metadata/properties" xmlns:ns2="a78b8bf7-7232-4f7f-ac70-88c5690fdc63" targetNamespace="http://schemas.microsoft.com/office/2006/metadata/properties" ma:root="true" ma:fieldsID="d45796f64d9ad65e21d6cc7866ce1761" ns2:_="">
    <xsd:import namespace="a78b8bf7-7232-4f7f-ac70-88c5690fdc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b8bf7-7232-4f7f-ac70-88c5690fd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C9C93F-99DB-4F99-91C8-43569E459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D38C7E-0E17-4209-AA81-A037288C64FB}"/>
</file>

<file path=customXml/itemProps3.xml><?xml version="1.0" encoding="utf-8"?>
<ds:datastoreItem xmlns:ds="http://schemas.openxmlformats.org/officeDocument/2006/customXml" ds:itemID="{8313C5F5-B8B6-420B-B1D8-F0667C00BEF8}">
  <ds:schemaRefs>
    <ds:schemaRef ds:uri="cdca7a20-555e-4f09-a591-2de3e9942bd5"/>
    <ds:schemaRef ds:uri="http://purl.org/dc/terms/"/>
    <ds:schemaRef ds:uri="3c465e85-868f-453b-99b5-bf1e715ab23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5a3e60b7-3b93-4cc2-9673-7300c105d1d1"/>
    <ds:schemaRef ds:uri="ef461a4f-84cf-45a8-991b-02e81be1f1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135</TotalTime>
  <Words>412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Main Event</vt:lpstr>
      <vt:lpstr>Emergency Response</vt:lpstr>
      <vt:lpstr>Create Your Own First Aid Kits</vt:lpstr>
      <vt:lpstr>Here are some examples</vt:lpstr>
      <vt:lpstr>Item #1</vt:lpstr>
      <vt:lpstr>Item #2</vt:lpstr>
      <vt:lpstr>Item #3</vt:lpstr>
      <vt:lpstr>Item #4</vt:lpstr>
      <vt:lpstr>Item #5</vt:lpstr>
      <vt:lpstr>Item #6</vt:lpstr>
      <vt:lpstr>Item #7</vt:lpstr>
      <vt:lpstr>Item #8</vt:lpstr>
      <vt:lpstr>Item #9</vt:lpstr>
      <vt:lpstr>Item #10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Response</dc:title>
  <dc:creator>Ashley Torres</dc:creator>
  <cp:lastModifiedBy>Ashley Torres</cp:lastModifiedBy>
  <cp:revision>6</cp:revision>
  <dcterms:created xsi:type="dcterms:W3CDTF">2022-03-16T12:57:11Z</dcterms:created>
  <dcterms:modified xsi:type="dcterms:W3CDTF">2023-08-29T12:19:12Z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0x010100B8B56C02941B644E9D42B072D94BDAE1</vt:lpwstr>
  </property>
</Properties>
</file>