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7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flickr.com/photos/naathas/2444129749/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://www.flickr.com/photos/dcoetzee/3503038074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localwiki.org/ann-arbor/Playgrounds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s://www.flickr.com/photos/zenmama/36335214093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anklinmatters.org/2017/12/annual-report-2017-town-administrator.html" TargetMode="External"/><Relationship Id="rId3" Type="http://schemas.openxmlformats.org/officeDocument/2006/relationships/image" Target="../media/image10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publicdomainpictures.net/view-image.php?image=65431&amp;picture=slide-play-child" TargetMode="External"/><Relationship Id="rId5" Type="http://schemas.openxmlformats.org/officeDocument/2006/relationships/image" Target="../media/image11.jpg"/><Relationship Id="rId4" Type="http://schemas.openxmlformats.org/officeDocument/2006/relationships/hyperlink" Target="https://www.wallpaperflare.com/nature-kids-swings-children-summer-outdoors-park-playground-wallpaper-gmaid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leideen.com/esszimmer/01/outdoor-spielplatz.html" TargetMode="External"/><Relationship Id="rId3" Type="http://schemas.openxmlformats.org/officeDocument/2006/relationships/image" Target="../media/image13.jpg"/><Relationship Id="rId7" Type="http://schemas.openxmlformats.org/officeDocument/2006/relationships/image" Target="../media/image15.jpg"/><Relationship Id="rId12" Type="http://schemas.openxmlformats.org/officeDocument/2006/relationships/hyperlink" Target="http://meinblogland.blogspot.com/2019/08/outdoor-fun-at-admiralty-park-singapore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ixabay.com/en/swing-kids-fun-play-park-swings-181849/" TargetMode="External"/><Relationship Id="rId11" Type="http://schemas.openxmlformats.org/officeDocument/2006/relationships/image" Target="../media/image17.jpg"/><Relationship Id="rId5" Type="http://schemas.openxmlformats.org/officeDocument/2006/relationships/image" Target="../media/image14.jpg"/><Relationship Id="rId10" Type="http://schemas.openxmlformats.org/officeDocument/2006/relationships/hyperlink" Target="http://www.publicdomainpictures.net/view-image.php?image=4724&amp;picture=jungle-gym" TargetMode="External"/><Relationship Id="rId4" Type="http://schemas.openxmlformats.org/officeDocument/2006/relationships/hyperlink" Target="http://weirdfantastictoys.blogspot.com/2017/02/mcdonaldland-playground.html" TargetMode="External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Create your Ideal Playground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Playground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icture containing tree, outdoor, ground, jungle gym&#10;&#10;Description automatically generated">
            <a:extLst>
              <a:ext uri="{FF2B5EF4-FFF2-40B4-BE49-F238E27FC236}">
                <a16:creationId xmlns:a16="http://schemas.microsoft.com/office/drawing/2014/main" id="{DF24DFDD-CF4E-4EED-9164-EECB18BC1C7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2295" b="12295"/>
          <a:stretch>
            <a:fillRect/>
          </a:stretch>
        </p:blipFill>
        <p:spPr>
          <a:xfrm>
            <a:off x="1006022" y="1874520"/>
            <a:ext cx="5193089" cy="2937510"/>
          </a:xfrm>
        </p:spPr>
      </p:pic>
      <p:pic>
        <p:nvPicPr>
          <p:cNvPr id="14" name="Picture 13" descr="A picture containing outdoor, tree, red, outdoor object&#10;&#10;Description automatically generated">
            <a:extLst>
              <a:ext uri="{FF2B5EF4-FFF2-40B4-BE49-F238E27FC236}">
                <a16:creationId xmlns:a16="http://schemas.microsoft.com/office/drawing/2014/main" id="{31D6AA25-22B8-4C6B-B450-F426FB75CF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11045"/>
          <a:stretch/>
        </p:blipFill>
        <p:spPr>
          <a:xfrm rot="737619">
            <a:off x="6244177" y="1225779"/>
            <a:ext cx="5439231" cy="3409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A playground with a slide&#10;&#10;Description automatically generated with low confidence">
            <a:extLst>
              <a:ext uri="{FF2B5EF4-FFF2-40B4-BE49-F238E27FC236}">
                <a16:creationId xmlns:a16="http://schemas.microsoft.com/office/drawing/2014/main" id="{0A8D7233-D68D-4D27-AFE9-5E890969C1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2720" r="22720"/>
          <a:stretch>
            <a:fillRect/>
          </a:stretch>
        </p:blipFill>
        <p:spPr/>
      </p:pic>
      <p:pic>
        <p:nvPicPr>
          <p:cNvPr id="21" name="Picture Placeholder 20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A83E7A34-E331-4143-B9A4-8AB09368CEA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3788" r="137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A picture containing tree, outdoor, ground, sky&#10;&#10;Description automatically generated">
            <a:extLst>
              <a:ext uri="{FF2B5EF4-FFF2-40B4-BE49-F238E27FC236}">
                <a16:creationId xmlns:a16="http://schemas.microsoft.com/office/drawing/2014/main" id="{82590DD8-EBDF-4D02-B977-FD858C85832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915" b="2915"/>
          <a:stretch>
            <a:fillRect/>
          </a:stretch>
        </p:blipFill>
        <p:spPr/>
      </p:pic>
      <p:pic>
        <p:nvPicPr>
          <p:cNvPr id="18" name="Picture Placeholder 17" descr="A picture containing ground, outdoor, tree&#10;&#10;Description automatically generated">
            <a:extLst>
              <a:ext uri="{FF2B5EF4-FFF2-40B4-BE49-F238E27FC236}">
                <a16:creationId xmlns:a16="http://schemas.microsoft.com/office/drawing/2014/main" id="{5F8D5EA2-F566-486F-BB6F-BE7CCE55261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6693" r="6693"/>
          <a:stretch>
            <a:fillRect/>
          </a:stretch>
        </p:blipFill>
        <p:spPr/>
      </p:pic>
      <p:pic>
        <p:nvPicPr>
          <p:cNvPr id="32" name="Picture Placeholder 31" descr="A picture containing green, tree, outdoor, farm machine&#10;&#10;Description automatically generated">
            <a:extLst>
              <a:ext uri="{FF2B5EF4-FFF2-40B4-BE49-F238E27FC236}">
                <a16:creationId xmlns:a16="http://schemas.microsoft.com/office/drawing/2014/main" id="{9B1B12B3-9706-4A97-9F02-2A6963FEC04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5200" r="52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10D1F073-3164-4D66-8EF4-761A2D9D5A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360" r="3360"/>
          <a:stretch>
            <a:fillRect/>
          </a:stretch>
        </p:blipFill>
        <p:spPr/>
      </p:pic>
      <p:pic>
        <p:nvPicPr>
          <p:cNvPr id="32" name="Picture Placeholder 31" descr="A swing set in a park&#10;&#10;Description automatically generated with low confidence">
            <a:extLst>
              <a:ext uri="{FF2B5EF4-FFF2-40B4-BE49-F238E27FC236}">
                <a16:creationId xmlns:a16="http://schemas.microsoft.com/office/drawing/2014/main" id="{B4950739-43E0-48BA-A135-CA8F7816236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28849" b="28849"/>
          <a:stretch>
            <a:fillRect/>
          </a:stretch>
        </p:blipFill>
        <p:spPr>
          <a:xfrm>
            <a:off x="4424435" y="3635685"/>
            <a:ext cx="4748594" cy="2677481"/>
          </a:xfrm>
        </p:spPr>
      </p:pic>
      <p:pic>
        <p:nvPicPr>
          <p:cNvPr id="26" name="Picture Placeholder 25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id="{68C7095D-D739-4242-B599-83F1E3E37BC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6747" b="6747"/>
          <a:stretch>
            <a:fillRect/>
          </a:stretch>
        </p:blipFill>
        <p:spPr/>
      </p:pic>
      <p:pic>
        <p:nvPicPr>
          <p:cNvPr id="24" name="Picture Placeholder 23" descr="A picture containing grass, outdoor, field, outdoor object&#10;&#10;Description automatically generated">
            <a:extLst>
              <a:ext uri="{FF2B5EF4-FFF2-40B4-BE49-F238E27FC236}">
                <a16:creationId xmlns:a16="http://schemas.microsoft.com/office/drawing/2014/main" id="{00DFD6FD-DF02-464E-8CF3-81920AAF090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t="7033" b="7033"/>
          <a:stretch>
            <a:fillRect/>
          </a:stretch>
        </p:blipFill>
        <p:spPr/>
      </p:pic>
      <p:pic>
        <p:nvPicPr>
          <p:cNvPr id="29" name="Picture Placeholder 28" descr="A picture containing outdoor, building, railing, stair&#10;&#10;Description automatically generated">
            <a:extLst>
              <a:ext uri="{FF2B5EF4-FFF2-40B4-BE49-F238E27FC236}">
                <a16:creationId xmlns:a16="http://schemas.microsoft.com/office/drawing/2014/main" id="{DE65E2E4-A1C4-4E78-B3EF-DE19E0E02B6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t="28374" b="283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2a7e19-ca4e-4181-8796-13dab22c962a" xsi:nil="true"/>
    <lcf76f155ced4ddcb4097134ff3c332f xmlns="08a6528a-cafd-4efc-bb1a-d4aa6c79256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16A9328C2B35429CB071A7C77EB74E" ma:contentTypeVersion="10" ma:contentTypeDescription="Create a new document." ma:contentTypeScope="" ma:versionID="f9faa5430f7b152d5aa9f40f745adc2a">
  <xsd:schema xmlns:xsd="http://www.w3.org/2001/XMLSchema" xmlns:xs="http://www.w3.org/2001/XMLSchema" xmlns:p="http://schemas.microsoft.com/office/2006/metadata/properties" xmlns:ns2="08a6528a-cafd-4efc-bb1a-d4aa6c79256b" xmlns:ns3="3e2a7e19-ca4e-4181-8796-13dab22c962a" targetNamespace="http://schemas.microsoft.com/office/2006/metadata/properties" ma:root="true" ma:fieldsID="da58da2b026d90b583f51b5734df7be8" ns2:_="" ns3:_="">
    <xsd:import namespace="08a6528a-cafd-4efc-bb1a-d4aa6c79256b"/>
    <xsd:import namespace="3e2a7e19-ca4e-4181-8796-13dab22c96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6528a-cafd-4efc-bb1a-d4aa6c7925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f1c258c-cfe4-4d0a-8fd9-d7c5ce661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2a7e19-ca4e-4181-8796-13dab22c962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81fe024-f0c9-45ff-a282-8952c9f5ffa3}" ma:internalName="TaxCatchAll" ma:showField="CatchAllData" ma:web="3e2a7e19-ca4e-4181-8796-13dab22c96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  <ds:schemaRef ds:uri="a260fd47-0191-4496-835e-6f3fd13daad4"/>
    <ds:schemaRef ds:uri="7df619aa-5aba-4f6a-afdd-91a4c001b6b6"/>
    <ds:schemaRef ds:uri="ef461a4f-84cf-45a8-991b-02e81be1f158"/>
    <ds:schemaRef ds:uri="5a3e60b7-3b93-4cc2-9673-7300c105d1d1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E7B402-5A36-44B7-8875-50093282E02A}"/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12</TotalTime>
  <Words>134</Words>
  <Application>Microsoft Office PowerPoint</Application>
  <PresentationFormat>Widescreen</PresentationFormat>
  <Paragraphs>10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Children Friends 16x9</vt:lpstr>
      <vt:lpstr>Create your Ideal Playground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 your Ideal Playground</dc:title>
  <dc:creator>Tami Maynard</dc:creator>
  <cp:keywords/>
  <cp:lastModifiedBy>Tami Maynard</cp:lastModifiedBy>
  <cp:revision>3</cp:revision>
  <dcterms:created xsi:type="dcterms:W3CDTF">2022-03-13T20:25:03Z</dcterms:created>
  <dcterms:modified xsi:type="dcterms:W3CDTF">2023-08-21T17:59:16Z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0x0101008B16A9328C2B35429CB071A7C77EB74E</vt:lpwstr>
  </property>
  <property fmtid="{D5CDD505-2E9C-101B-9397-08002B2CF9AE}" pid="4" name="MSIP_Label_460f4a70-4b6c-4bd4-a002-31edb9c00abe_Enabled">
    <vt:lpwstr>true</vt:lpwstr>
  </property>
  <property fmtid="{D5CDD505-2E9C-101B-9397-08002B2CF9AE}" pid="5" name="MSIP_Label_460f4a70-4b6c-4bd4-a002-31edb9c00abe_SetDate">
    <vt:lpwstr>2022-03-13T20:25:04Z</vt:lpwstr>
  </property>
  <property fmtid="{D5CDD505-2E9C-101B-9397-08002B2CF9AE}" pid="6" name="MSIP_Label_460f4a70-4b6c-4bd4-a002-31edb9c00abe_Method">
    <vt:lpwstr>Standard</vt:lpwstr>
  </property>
  <property fmtid="{D5CDD505-2E9C-101B-9397-08002B2CF9AE}" pid="7" name="MSIP_Label_460f4a70-4b6c-4bd4-a002-31edb9c00abe_Name">
    <vt:lpwstr>General</vt:lpwstr>
  </property>
  <property fmtid="{D5CDD505-2E9C-101B-9397-08002B2CF9AE}" pid="8" name="MSIP_Label_460f4a70-4b6c-4bd4-a002-31edb9c00abe_SiteId">
    <vt:lpwstr>e019b04b-330c-467a-8bae-09fb17374d6a</vt:lpwstr>
  </property>
  <property fmtid="{D5CDD505-2E9C-101B-9397-08002B2CF9AE}" pid="9" name="MSIP_Label_460f4a70-4b6c-4bd4-a002-31edb9c00abe_ActionId">
    <vt:lpwstr>73c56dc3-a002-4756-899a-cfcb5cb798f7</vt:lpwstr>
  </property>
  <property fmtid="{D5CDD505-2E9C-101B-9397-08002B2CF9AE}" pid="10" name="MSIP_Label_460f4a70-4b6c-4bd4-a002-31edb9c00abe_ContentBits">
    <vt:lpwstr>0</vt:lpwstr>
  </property>
</Properties>
</file>