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3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F4ADD96D-DDCB-5531-784F-9911E40858F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0F3F4B2-D6E7-9855-92F1-5282DB696E08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9037DF7-AF09-EEDB-AF79-BB1E697550EC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CBA2385F-1D19-C528-2E5A-054CD10356B4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1FC1C63D-3069-07BE-CC2B-BA4D1B7DC306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AC842CAD-C7E5-D1DE-E6DD-D54FAE8C704D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A09D559A-A72E-D1AC-B279-E8AC5B02FADE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08BA3E31-8C80-C76A-7529-1442272362E4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57993308-A653-2A9A-0319-8D6E64E198D7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A8600300-3236-21DD-B0AE-B7702C6C8975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FA2E35D6-59EE-4B70-CA63-C76CE9D72341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6CAD8894-1604-FD66-B40E-FD8E9B25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212E-E963-445C-A339-A587FAAE278C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E8006C1-B912-4835-E6C2-A2F936EA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125B88E-DF5D-BD90-C5CF-E81A69B4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DDA4F-84D6-44C9-9506-D449FE87A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03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4EA66-2F9A-E211-C973-C5A355DD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4657-88D7-48E6-A420-9F39DFE06664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D77B6-C505-F562-D77C-FFB7CDB4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D49FF-F892-180D-6E26-1CB4346E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F8A29-04F1-44DD-B170-F988458C8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08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876697-B5C4-6895-3F6A-E3A54FC3E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B7227A-CAF6-D47C-5865-277E6845D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25A0EE-CED5-3E90-3C8D-2EB9767EB8C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44AD-7B51-46C5-AAB4-7E43ED877A2D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E2DEC4E-18C6-7491-B436-89734EBEB2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F972E48-4564-7107-BBE9-664E2520D0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488E884-451B-44DC-B920-4D8B38158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818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67056-C966-E38C-5F41-40A618C4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E137-5F30-4F2E-951B-50E4A0658054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E47FD-FDE6-6339-6233-F78959FF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8EB67-83BC-04A7-A371-850FEEC1D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94F9E-C318-41D9-9962-DDE551B7E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5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CB3F4B-807A-744C-2A66-1408BB355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F830E5-C196-15C3-3CD4-6C0EABC0B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237224D-05B6-2B21-73D5-C371579C302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5879-3DC3-424F-BFA1-0A22044D8527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A206D6-9F6F-EB09-B112-186CEAAF98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C0329F3-45AC-F8AF-7860-83A04FE860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DEAAC2-8AF8-41F5-941D-7B5BBE0F5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025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099DD-2F19-075E-702A-46082C3F347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0248D-D37C-40C6-A077-3A9802738471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2B52A-96B2-9E19-CBFF-54AC178CCCA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32E85-6BA3-1043-484D-E93E42EC26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528B08C-E3EA-42A3-A991-ABAD9647F4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10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4C2AB-D09E-DB12-6269-EBEBA5EC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8D3A9-B247-4D44-A4C9-3DEBEE3F6994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21B19-26F8-164F-C3A8-D5273215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EBC90-1073-9A38-2512-F48457C7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87B07-0420-4DE6-9826-E1B8C5407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33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047F2-D3E0-B406-87E4-ACFED2F7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86E6-E8EE-4D43-89A4-495F4BF82D3B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E3A36-F0D1-984D-EADD-6E978512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EA02-E374-91F6-0E7D-49F48034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BA41C-6D97-47E5-8BDE-095CB3084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74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9C549-8ABA-580E-3EEC-F1B39CD8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1EF26-0C3D-4029-9201-8149C27E6A5E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00589-1C0C-A370-B354-B4C2C87F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8CA58-B902-D728-7AE4-90C7602B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5404F-0E78-4387-A808-EBAEDC24A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52DB-171D-FF8C-862F-EC69F09B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3163-72EF-4229-80AC-71B591B6DBAB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28CE1-A775-3B58-E025-3017A6D0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F50AF-5392-CCC5-FC00-2AABD47F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FFB34-E048-47F4-87C9-3B3F99B8E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07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BB5A5E-2799-748A-FF2F-9317D854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91EC-0027-4D3D-90BB-AD7C463AD8AE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8800D2-481F-B468-DDF4-853FB89D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C6774A-79AC-9F69-D7E8-13F22892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A58C1-45F9-4965-9BDC-F36A1C389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06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2FB95B-B9C1-1407-A974-43A91BA4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A251-12CE-43A5-891B-A97F25FDB69A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D531B02-CC7B-A33A-7CA2-F30C921E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A38439-042F-4964-EABA-6CCBF689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07059-DC06-437D-A543-CDC39FE6F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C772652-CBB4-F35B-7BC1-0EEE3672E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E11FD-03B6-4D9A-B956-4B4BC79549D2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DF1879-42C7-BE9B-C013-F8B2EC4F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D94ACF-FE91-9DEE-A769-14098D171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0C4FD-38A1-41B5-AFC4-398114774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59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A52F4A5-0994-B288-9198-C5EDEC84E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7C8A-756B-4C22-BB36-592A3E22870F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5142AC-0CCA-9E0F-3313-A3F30D84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39B1C6-BF2B-F1E3-8466-683695CA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297F3-68F9-416E-A77A-DC8F95C76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1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0DABAF-B410-3B42-37D3-291ABD00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4B7A2-400B-4E39-855C-980216DF973F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3ECB8B-DF00-F52A-E33E-4F681D21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D4A7F3-9050-A3D7-125D-D2717DA5F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B10E6-7380-4789-97FC-7E1F407E5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88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95B8CC-1E44-C7CF-4B5C-9AAA7824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3717E-D940-4CAC-8512-C54D464D926D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67DB31-5904-3FC1-0DD3-FD878C80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221ADA-5F2F-2481-53CD-5B97C233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67A8D-24DA-468E-BC96-6FC5CCC7D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16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1A586711-D6E7-B1D6-3A07-5FD7DC4B61B4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F3C8464-A908-41E8-9366-D307D79209E5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761BCCB-160F-4A92-816F-96BF356C9267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6074B8A-B360-43AC-B9CF-132FE5274ED1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0F6B747-E4FD-432F-91E0-EBFD7E9F6838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7B8740F-B1B7-40E8-88CD-62A75F589761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C9FB19A-9DB2-4143-8265-D66F9999058D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F0A6A80-1A82-4673-9101-EA6382066EAB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AED3176-DEEF-4826-A9C6-903496056101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5B3EC41-890D-412C-8447-62E38680B48F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9149D19-EF0F-4CB4-B37B-EB481B89DAE1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7C42032E-F91A-1738-9122-5020A55B1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CC11DD21-FE81-B1FA-D986-4EB8C6D78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EBCCC-19BA-4892-83D5-621EA923B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4D4AB5-87D0-44FE-AFD5-457713AF9D63}" type="datetimeFigureOut">
              <a:rPr lang="en-US"/>
              <a:pPr>
                <a:defRPr/>
              </a:pPr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A9931-AA63-4FEC-B736-1F0E87D71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F3EA4-D058-46A0-B779-0DBB069E4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2C2D930F-5CAD-4496-B19A-6C8C76559B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9" r:id="rId11"/>
    <p:sldLayoutId id="2147483864" r:id="rId12"/>
    <p:sldLayoutId id="2147483870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9B6DB56-3B51-C39F-DF6F-B8FF67AE71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30300" y="2405063"/>
            <a:ext cx="5827713" cy="1646237"/>
          </a:xfrm>
        </p:spPr>
        <p:txBody>
          <a:bodyPr/>
          <a:lstStyle/>
          <a:p>
            <a:pPr eaLnBrk="1" hangingPunct="1"/>
            <a:r>
              <a:rPr lang="en-US" altLang="en-US"/>
              <a:t>Health Care Facilities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41D10325-4BAA-4FFE-8FF8-841B45915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4051300"/>
            <a:ext cx="5827713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/>
              <a:t>Health Science 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EAC0C2-3CE7-4340-B00B-796FEC244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Types of Health Care Facilities-</a:t>
            </a:r>
            <a:br>
              <a:rPr lang="en-US" dirty="0"/>
            </a:br>
            <a:r>
              <a:rPr lang="en-US" dirty="0"/>
              <a:t>Hospitals</a:t>
            </a:r>
          </a:p>
        </p:txBody>
      </p:sp>
      <p:sp>
        <p:nvSpPr>
          <p:cNvPr id="6147" name="Content Placeholder 1">
            <a:extLst>
              <a:ext uri="{FF2B5EF4-FFF2-40B4-BE49-F238E27FC236}">
                <a16:creationId xmlns:a16="http://schemas.microsoft.com/office/drawing/2014/main" id="{379EB6B4-A332-64AE-C037-8677CFBCAD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of the major types of health care facilities</a:t>
            </a:r>
          </a:p>
          <a:p>
            <a:pPr eaLnBrk="1" hangingPunct="1"/>
            <a:r>
              <a:rPr lang="en-US" altLang="en-US"/>
              <a:t>They vary in size and types of services provided.</a:t>
            </a:r>
          </a:p>
        </p:txBody>
      </p:sp>
      <p:pic>
        <p:nvPicPr>
          <p:cNvPr id="6148" name="Picture 3" descr="LMC.jpg">
            <a:extLst>
              <a:ext uri="{FF2B5EF4-FFF2-40B4-BE49-F238E27FC236}">
                <a16:creationId xmlns:a16="http://schemas.microsoft.com/office/drawing/2014/main" id="{3F6F5EA0-526E-82FE-7724-30A1B18F5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31242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>
            <a:extLst>
              <a:ext uri="{FF2B5EF4-FFF2-40B4-BE49-F238E27FC236}">
                <a16:creationId xmlns:a16="http://schemas.microsoft.com/office/drawing/2014/main" id="{8D8A22EF-0410-71A5-42DC-445C22864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Hospitals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508F09-7730-43A4-B108-F5BDD1BF0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 rtlCol="0"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Hospitals: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treat a wide range of conditions and age groups.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Usually provide diagnostic, medical, surgical, and emergency care.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Specialty Hospitals: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provide care for special conditions and age groups.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Burn hospitals, oncology (cancer) hospitals, or pediatric (children’s) hospitals.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-256032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Government Hospitals: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operated by federal, state, and local government and provide care for government service personnel and their dependents.</a:t>
            </a:r>
          </a:p>
          <a:p>
            <a:pPr marL="365760" lvl="1" indent="-256032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Verdana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-256032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or College Medical Center: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provides hospital services for research and education.</a:t>
            </a:r>
            <a:endParaRPr lang="en-US" sz="28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-256032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Verdana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>
            <a:extLst>
              <a:ext uri="{FF2B5EF4-FFF2-40B4-BE49-F238E27FC236}">
                <a16:creationId xmlns:a16="http://schemas.microsoft.com/office/drawing/2014/main" id="{3E126F1D-43DB-7573-2AB6-F93F10ED2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Turn and talk…</a:t>
            </a:r>
          </a:p>
        </p:txBody>
      </p:sp>
      <p:sp>
        <p:nvSpPr>
          <p:cNvPr id="8195" name="Content Placeholder 1">
            <a:extLst>
              <a:ext uri="{FF2B5EF4-FFF2-40B4-BE49-F238E27FC236}">
                <a16:creationId xmlns:a16="http://schemas.microsoft.com/office/drawing/2014/main" id="{00FA754D-A595-9678-C262-38AE9D550A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Your patient is a homeless man brought in by paramedics suffering from hypothermia. After interviewing the gentleman you find he is a veteran suffering with a history of alcoholism and drug abuse.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Where should the patient be sent in order to receive proper care?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i="1" u="sng"/>
              <a:t>Write down your response and be prepared to share two ideas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>
            <a:extLst>
              <a:ext uri="{FF2B5EF4-FFF2-40B4-BE49-F238E27FC236}">
                <a16:creationId xmlns:a16="http://schemas.microsoft.com/office/drawing/2014/main" id="{1C82CFD8-8915-AC82-AA22-1939A7020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 Term Care Facilities</a:t>
            </a: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E0E21D4B-4EDE-3DDF-40A9-00D170E3F6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altLang="en-US"/>
              <a:t>Provide assistance and care for elderly patients, usually called </a:t>
            </a:r>
            <a:r>
              <a:rPr lang="en-US" altLang="en-US" i="1"/>
              <a:t>residents.</a:t>
            </a: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altLang="en-US" b="1" u="sng"/>
              <a:t>Nursing Homes:</a:t>
            </a:r>
            <a:r>
              <a:rPr lang="en-US" altLang="en-US" b="1"/>
              <a:t> </a:t>
            </a:r>
            <a:r>
              <a:rPr lang="en-US" altLang="en-US"/>
              <a:t>also known as residential care facilities and are designed to care to individuals that can no longer care for themselves.</a:t>
            </a:r>
            <a:endParaRPr lang="en-US" altLang="en-US" i="1" u="sng"/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altLang="en-US" b="1" u="sng"/>
              <a:t>Extended Care Facilities:</a:t>
            </a:r>
            <a:r>
              <a:rPr lang="en-US" altLang="en-US" b="1"/>
              <a:t> </a:t>
            </a:r>
            <a:r>
              <a:rPr lang="en-US" altLang="en-US"/>
              <a:t>provide skilled nursing care and rehabilitative  care to patients before they return home.</a:t>
            </a:r>
            <a:endParaRPr lang="en-US" altLang="en-US" i="1" u="sng"/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altLang="en-US" b="1" u="sng"/>
              <a:t>Assisted Living Facilities: </a:t>
            </a:r>
            <a:r>
              <a:rPr lang="en-US" altLang="en-US"/>
              <a:t>provide services like meals, housekeeping, transportation, ect.. to individuals who can care for themselves.</a:t>
            </a:r>
            <a:endParaRPr lang="en-US" altLang="en-US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AF8DD48-7A31-4822-9003-38272EE6A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2738" y="596900"/>
            <a:ext cx="3090862" cy="5762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3600" dirty="0">
                <a:solidFill>
                  <a:srgbClr val="90C226"/>
                </a:solidFill>
                <a:ea typeface="+mj-ea"/>
                <a:cs typeface="+mj-cs"/>
              </a:rPr>
              <a:t>Medical Offices</a:t>
            </a:r>
            <a:endParaRPr lang="en-US" sz="2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3" name="Content Placeholder 13">
            <a:extLst>
              <a:ext uri="{FF2B5EF4-FFF2-40B4-BE49-F238E27FC236}">
                <a16:creationId xmlns:a16="http://schemas.microsoft.com/office/drawing/2014/main" id="{E3C7A7CC-D601-A692-DDF4-C68E642E5A3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990600" y="1371600"/>
            <a:ext cx="6400800" cy="1371600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2000" b="1"/>
              <a:t>Medical Offices </a:t>
            </a:r>
            <a:r>
              <a:rPr lang="en-US" altLang="en-US" sz="2000"/>
              <a:t>provide many different types of medical services to all ages.</a:t>
            </a:r>
          </a:p>
          <a:p>
            <a:pPr lvl="1" eaLnBrk="1" hangingPunct="1"/>
            <a:endParaRPr lang="en-US" altLang="en-US" sz="1100"/>
          </a:p>
        </p:txBody>
      </p:sp>
      <p:sp>
        <p:nvSpPr>
          <p:cNvPr id="14341" name="Content Placeholder 15">
            <a:extLst>
              <a:ext uri="{FF2B5EF4-FFF2-40B4-BE49-F238E27FC236}">
                <a16:creationId xmlns:a16="http://schemas.microsoft.com/office/drawing/2014/main" id="{9CE940A4-013A-481C-A4E1-0AD503CED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95400" y="2514600"/>
            <a:ext cx="4114800" cy="216058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Dental  Offices  </a:t>
            </a:r>
            <a:r>
              <a:rPr lang="en-US" alt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general dental services to all age groups or specialized care to certain age groups.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Orthodontists </a:t>
            </a:r>
            <a:r>
              <a:rPr lang="en-US" alt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corrective braces for teeth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Cosmetic Surgeons </a:t>
            </a:r>
            <a:r>
              <a:rPr lang="en-US" alt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elective procedures to improve appearance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Surgeons</a:t>
            </a:r>
            <a:r>
              <a:rPr lang="en-US" alt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Perform different types of surgeries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6">
            <a:extLst>
              <a:ext uri="{FF2B5EF4-FFF2-40B4-BE49-F238E27FC236}">
                <a16:creationId xmlns:a16="http://schemas.microsoft.com/office/drawing/2014/main" id="{60CECD8F-2E02-4DC7-452D-ADBE20088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Clinics</a:t>
            </a:r>
          </a:p>
        </p:txBody>
      </p:sp>
      <p:sp>
        <p:nvSpPr>
          <p:cNvPr id="11267" name="Content Placeholder 7">
            <a:extLst>
              <a:ext uri="{FF2B5EF4-FFF2-40B4-BE49-F238E27FC236}">
                <a16:creationId xmlns:a16="http://schemas.microsoft.com/office/drawing/2014/main" id="{11E8CC51-698A-668B-02DF-98DC810A9D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Also called </a:t>
            </a:r>
            <a:r>
              <a:rPr lang="en-US" altLang="en-US" i="1"/>
              <a:t>satellite clinics</a:t>
            </a:r>
            <a:r>
              <a:rPr lang="en-US" altLang="en-US"/>
              <a:t> and are health care facilities found within many types of health care organizations.</a:t>
            </a:r>
          </a:p>
          <a:p>
            <a:pPr lvl="1" eaLnBrk="1" hangingPunct="1"/>
            <a:r>
              <a:rPr lang="en-US" altLang="en-US"/>
              <a:t>Surgical clinics</a:t>
            </a:r>
          </a:p>
          <a:p>
            <a:pPr lvl="1" eaLnBrk="1" hangingPunct="1"/>
            <a:r>
              <a:rPr lang="en-US" altLang="en-US"/>
              <a:t>Urgent care clinics</a:t>
            </a:r>
          </a:p>
          <a:p>
            <a:pPr lvl="1" eaLnBrk="1" hangingPunct="1"/>
            <a:r>
              <a:rPr lang="en-US" altLang="en-US"/>
              <a:t>Rehabilitation clinics</a:t>
            </a:r>
          </a:p>
          <a:p>
            <a:pPr lvl="1" eaLnBrk="1" hangingPunct="1"/>
            <a:r>
              <a:rPr lang="en-US" altLang="en-US"/>
              <a:t>Specialty clinics</a:t>
            </a:r>
          </a:p>
          <a:p>
            <a:pPr lvl="1" eaLnBrk="1" hangingPunct="1"/>
            <a:r>
              <a:rPr lang="en-US" altLang="en-US"/>
              <a:t>Outpatient clinics</a:t>
            </a:r>
          </a:p>
          <a:p>
            <a:pPr lvl="1" eaLnBrk="1" hangingPunct="1"/>
            <a:r>
              <a:rPr lang="en-US" altLang="en-US"/>
              <a:t>Health department clinics</a:t>
            </a:r>
          </a:p>
          <a:p>
            <a:pPr lvl="1" eaLnBrk="1" hangingPunct="1"/>
            <a:r>
              <a:rPr lang="en-US" altLang="en-US"/>
              <a:t>Medical center clinics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>
            <a:extLst>
              <a:ext uri="{FF2B5EF4-FFF2-40B4-BE49-F238E27FC236}">
                <a16:creationId xmlns:a16="http://schemas.microsoft.com/office/drawing/2014/main" id="{3FF5329C-8658-795B-7692-5EA35D1CC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 Health</a:t>
            </a:r>
          </a:p>
        </p:txBody>
      </p:sp>
      <p:sp>
        <p:nvSpPr>
          <p:cNvPr id="12291" name="Content Placeholder 1">
            <a:extLst>
              <a:ext uri="{FF2B5EF4-FFF2-40B4-BE49-F238E27FC236}">
                <a16:creationId xmlns:a16="http://schemas.microsoft.com/office/drawing/2014/main" id="{E3A28A5C-A672-C7E2-68DA-C4897DD7EA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Agencies that are designed to provide care in a patient’s home.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These services are frequently used by the elderly or disabled.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/>
          </a:p>
        </p:txBody>
      </p:sp>
      <p:pic>
        <p:nvPicPr>
          <p:cNvPr id="12292" name="Picture 3" descr="home health.jpg">
            <a:extLst>
              <a:ext uri="{FF2B5EF4-FFF2-40B4-BE49-F238E27FC236}">
                <a16:creationId xmlns:a16="http://schemas.microsoft.com/office/drawing/2014/main" id="{3819891C-5ED5-41EC-8516-BF14A34F7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81400"/>
            <a:ext cx="4114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>
            <a:extLst>
              <a:ext uri="{FF2B5EF4-FFF2-40B4-BE49-F238E27FC236}">
                <a16:creationId xmlns:a16="http://schemas.microsoft.com/office/drawing/2014/main" id="{9A6E1DCC-BA15-D14C-961C-8E343EBA6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Mental Health Facilities</a:t>
            </a:r>
          </a:p>
        </p:txBody>
      </p:sp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F0085324-C1DE-7340-40E2-D6CDC2E7B8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 patients with mental health disorders and diseases.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Psychiatric clinics or hospitals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Chemical abuse treatment centers (dealing with drug and alcohol abuse)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Physical abuse treatment centers (dealing with child abuse, spousal abuse, or geriatric (elderly) abuse.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2a7e19-ca4e-4181-8796-13dab22c962a" xsi:nil="true"/>
    <lcf76f155ced4ddcb4097134ff3c332f xmlns="59c075cd-3e28-4de3-a8a3-ec5c030b996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EA5F520D9634DB17C3CC7DAB29093" ma:contentTypeVersion="10" ma:contentTypeDescription="Create a new document." ma:contentTypeScope="" ma:versionID="639e3352db1f35b553e4723b38d2dabd">
  <xsd:schema xmlns:xsd="http://www.w3.org/2001/XMLSchema" xmlns:xs="http://www.w3.org/2001/XMLSchema" xmlns:p="http://schemas.microsoft.com/office/2006/metadata/properties" xmlns:ns2="59c075cd-3e28-4de3-a8a3-ec5c030b996c" xmlns:ns3="3e2a7e19-ca4e-4181-8796-13dab22c962a" targetNamespace="http://schemas.microsoft.com/office/2006/metadata/properties" ma:root="true" ma:fieldsID="32941faeb12ecfac9586d82070de606e" ns2:_="" ns3:_="">
    <xsd:import namespace="59c075cd-3e28-4de3-a8a3-ec5c030b996c"/>
    <xsd:import namespace="3e2a7e19-ca4e-4181-8796-13dab22c9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c075cd-3e28-4de3-a8a3-ec5c030b99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f1c258c-cfe4-4d0a-8fd9-d7c5ce6612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a7e19-ca4e-4181-8796-13dab22c962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81fe024-f0c9-45ff-a282-8952c9f5ffa3}" ma:internalName="TaxCatchAll" ma:showField="CatchAllData" ma:web="3e2a7e19-ca4e-4181-8796-13dab22c9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21FF75-77D2-405E-8DFC-70822FCA2088}">
  <ds:schemaRefs>
    <ds:schemaRef ds:uri="http://schemas.microsoft.com/office/2006/metadata/properties"/>
    <ds:schemaRef ds:uri="http://schemas.microsoft.com/office/infopath/2007/PartnerControls"/>
    <ds:schemaRef ds:uri="5a3e60b7-3b93-4cc2-9673-7300c105d1d1"/>
    <ds:schemaRef ds:uri="ef461a4f-84cf-45a8-991b-02e81be1f158"/>
  </ds:schemaRefs>
</ds:datastoreItem>
</file>

<file path=customXml/itemProps2.xml><?xml version="1.0" encoding="utf-8"?>
<ds:datastoreItem xmlns:ds="http://schemas.openxmlformats.org/officeDocument/2006/customXml" ds:itemID="{9910A002-8939-4E10-ADE3-A466D0F1BD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8154E8-D312-41C6-B43B-181D1313CEBA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1196</TotalTime>
  <Words>432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Health Care Facilities</vt:lpstr>
      <vt:lpstr>Types of Health Care Facilities- Hospitals</vt:lpstr>
      <vt:lpstr>Types of Hospitals</vt:lpstr>
      <vt:lpstr>Turn and talk…</vt:lpstr>
      <vt:lpstr>Long Term Care Facilities</vt:lpstr>
      <vt:lpstr>PowerPoint Presentation</vt:lpstr>
      <vt:lpstr>Clinics</vt:lpstr>
      <vt:lpstr>Home Health</vt:lpstr>
      <vt:lpstr>Mental Health Facilities</vt:lpstr>
    </vt:vector>
  </TitlesOfParts>
  <Company>LCSD1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Facilities</dc:title>
  <dc:creator>aparry</dc:creator>
  <cp:lastModifiedBy>Ashley Torres</cp:lastModifiedBy>
  <cp:revision>60</cp:revision>
  <dcterms:created xsi:type="dcterms:W3CDTF">2014-02-17T15:09:42Z</dcterms:created>
  <dcterms:modified xsi:type="dcterms:W3CDTF">2023-08-22T13:32:06Z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0x0101004BCEA5F520D9634DB17C3CC7DAB29093</vt:lpwstr>
  </property>
</Properties>
</file>